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5" r:id="rId19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995F6-6A62-4AC3-AFC7-60ED06E780FB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F43DF-DEB7-48F3-9E9D-24E3F6D01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43DF-DEB7-48F3-9E9D-24E3F6D0149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10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A2418D-12C1-44A3-91AC-6C4B87909AC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AA02ED-873B-44A2-9F4A-B5033674CB0B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A260E6-0E86-4DC2-A482-EEEF49ECF3E6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748E1E6-0274-490E-8691-B75CB773DEC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B737E-4551-49B1-86D2-14FACD5687A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2AB737E-4551-49B1-86D2-14FACD5687A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1159B4-E515-4AB2-98EE-5A9089E181B6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43DF-DEB7-48F3-9E9D-24E3F6D0149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250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901CE3-E78A-40BC-B482-F7A5E1AAE66A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40087-A742-4B74-A805-E511774B27DC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47FECA-8AF8-4A56-9093-3E3C92CB3F4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017020-1740-46A7-A378-BE41DCEE278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017020-1740-46A7-A378-BE41DCEE278B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49102C-4226-4DD5-934E-7861989B01E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0D314-CB9B-4990-BA88-30D60E78BA6F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C01AFC-6978-4508-8703-E1D9BB76AD6F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A9F8F6-8F01-43B1-AE0D-DCBEA01DC956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6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80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9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8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5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340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7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74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15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52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27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186C9-C77A-424C-A779-97E274791AE6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9015C-F1A5-4019-8C09-CBFEC7D6E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Page 288-292</a:t>
            </a:r>
            <a:br>
              <a:rPr lang="en-US" dirty="0" smtClean="0"/>
            </a:br>
            <a:r>
              <a:rPr lang="en-US" dirty="0" smtClean="0"/>
              <a:t>15-19</a:t>
            </a:r>
            <a:r>
              <a:rPr lang="en-US" dirty="0" smtClean="0"/>
              <a:t>, </a:t>
            </a:r>
            <a:r>
              <a:rPr lang="en-US" dirty="0" smtClean="0"/>
              <a:t>63-65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15) x</a:t>
            </a:r>
            <a:r>
              <a:rPr lang="en-US" baseline="30000" dirty="0" smtClean="0"/>
              <a:t>3</a:t>
            </a:r>
            <a:r>
              <a:rPr lang="en-US" dirty="0" smtClean="0"/>
              <a:t>-1 </a:t>
            </a:r>
          </a:p>
          <a:p>
            <a:pPr>
              <a:buNone/>
            </a:pPr>
            <a:r>
              <a:rPr lang="en-US" dirty="0" smtClean="0"/>
              <a:t>16) x</a:t>
            </a:r>
            <a:r>
              <a:rPr lang="en-US" baseline="30000" dirty="0" smtClean="0"/>
              <a:t>2</a:t>
            </a:r>
            <a:r>
              <a:rPr lang="en-US" dirty="0" smtClean="0"/>
              <a:t>-3x+2  r1</a:t>
            </a:r>
          </a:p>
          <a:p>
            <a:pPr>
              <a:buNone/>
            </a:pPr>
            <a:r>
              <a:rPr lang="en-US" dirty="0" smtClean="0"/>
              <a:t>17) 4x</a:t>
            </a:r>
            <a:r>
              <a:rPr lang="en-US" baseline="30000" dirty="0" smtClean="0"/>
              <a:t>2</a:t>
            </a:r>
            <a:r>
              <a:rPr lang="en-US" dirty="0" smtClean="0"/>
              <a:t>+3x-2  r4</a:t>
            </a:r>
          </a:p>
          <a:p>
            <a:pPr>
              <a:buNone/>
            </a:pPr>
            <a:r>
              <a:rPr lang="en-US" dirty="0" smtClean="0"/>
              <a:t>18) x</a:t>
            </a:r>
            <a:r>
              <a:rPr lang="en-US" baseline="30000" dirty="0" smtClean="0"/>
              <a:t>3</a:t>
            </a:r>
            <a:r>
              <a:rPr lang="en-US" dirty="0" smtClean="0"/>
              <a:t>+x</a:t>
            </a:r>
            <a:r>
              <a:rPr lang="en-US" baseline="30000" dirty="0" smtClean="0"/>
              <a:t>2</a:t>
            </a:r>
            <a:r>
              <a:rPr lang="en-US" dirty="0" smtClean="0"/>
              <a:t>-2x  r1</a:t>
            </a:r>
          </a:p>
          <a:p>
            <a:pPr>
              <a:buNone/>
            </a:pPr>
            <a:r>
              <a:rPr lang="en-US" dirty="0" smtClean="0"/>
              <a:t>19) x</a:t>
            </a:r>
            <a:r>
              <a:rPr lang="en-US" baseline="30000" dirty="0" smtClean="0"/>
              <a:t>2</a:t>
            </a:r>
            <a:r>
              <a:rPr lang="en-US" dirty="0" smtClean="0"/>
              <a:t>-x+1</a:t>
            </a:r>
          </a:p>
          <a:p>
            <a:pPr>
              <a:buNone/>
            </a:pPr>
            <a:r>
              <a:rPr lang="en-US" dirty="0" smtClean="0"/>
              <a:t>63) f(x)= (x-1)(x-3)(x-5)</a:t>
            </a:r>
          </a:p>
          <a:p>
            <a:pPr>
              <a:buNone/>
            </a:pPr>
            <a:r>
              <a:rPr lang="en-US" dirty="0" smtClean="0"/>
              <a:t>64) f(x)= 2(x+2)(x-5/2)(x+1) or (x+2)(2x</a:t>
            </a:r>
            <a:r>
              <a:rPr lang="en-US" baseline="30000" dirty="0" smtClean="0"/>
              <a:t>2</a:t>
            </a:r>
            <a:r>
              <a:rPr lang="en-US" dirty="0" smtClean="0"/>
              <a:t>-3x-5)</a:t>
            </a:r>
          </a:p>
          <a:p>
            <a:pPr>
              <a:buNone/>
            </a:pPr>
            <a:r>
              <a:rPr lang="en-US" dirty="0" smtClean="0"/>
              <a:t>65) f(x)= -4(x+4)(x-.75)(x-3)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7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Identify a rational function and its domain.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Find and interpret vertical asymptotes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Find and interpret horizontal asymptotes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Solve rational equations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Learn the properties of rational exponents</a:t>
            </a:r>
          </a:p>
        </p:txBody>
      </p:sp>
    </p:spTree>
    <p:extLst>
      <p:ext uri="{BB962C8B-B14F-4D97-AF65-F5344CB8AC3E}">
        <p14:creationId xmlns:p14="http://schemas.microsoft.com/office/powerpoint/2010/main" val="263216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 function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function where f = p(x)/q(x)</a:t>
            </a:r>
          </a:p>
          <a:p>
            <a:pPr eaLnBrk="1" hangingPunct="1">
              <a:buFontTx/>
              <a:buNone/>
            </a:pPr>
            <a:r>
              <a:rPr lang="en-US" smtClean="0"/>
              <a:t>f(x)= 1/x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159000"/>
            <a:ext cx="4038600" cy="280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251"/>
          <p:cNvSpPr/>
          <p:nvPr/>
        </p:nvSpPr>
        <p:spPr>
          <a:xfrm>
            <a:off x="5700712" y="2178852"/>
            <a:ext cx="50007" cy="2778911"/>
          </a:xfrm>
          <a:custGeom>
            <a:avLst/>
            <a:gdLst/>
            <a:ahLst/>
            <a:cxnLst/>
            <a:rect l="0" t="0" r="0" b="0"/>
            <a:pathLst>
              <a:path w="50007" h="2778911">
                <a:moveTo>
                  <a:pt x="14288" y="2778910"/>
                </a:moveTo>
                <a:lnTo>
                  <a:pt x="14288" y="2772060"/>
                </a:lnTo>
                <a:lnTo>
                  <a:pt x="15082" y="2771962"/>
                </a:lnTo>
                <a:lnTo>
                  <a:pt x="16404" y="2771897"/>
                </a:lnTo>
                <a:lnTo>
                  <a:pt x="21137" y="2771774"/>
                </a:lnTo>
                <a:lnTo>
                  <a:pt x="21406" y="2765616"/>
                </a:lnTo>
                <a:lnTo>
                  <a:pt x="22208" y="2765285"/>
                </a:lnTo>
                <a:lnTo>
                  <a:pt x="23537" y="2765064"/>
                </a:lnTo>
                <a:lnTo>
                  <a:pt x="25216" y="2764917"/>
                </a:lnTo>
                <a:lnTo>
                  <a:pt x="26336" y="2764025"/>
                </a:lnTo>
                <a:lnTo>
                  <a:pt x="27082" y="2762637"/>
                </a:lnTo>
                <a:lnTo>
                  <a:pt x="28280" y="2758498"/>
                </a:lnTo>
                <a:lnTo>
                  <a:pt x="28574" y="2733363"/>
                </a:lnTo>
                <a:lnTo>
                  <a:pt x="27780" y="2731083"/>
                </a:lnTo>
                <a:lnTo>
                  <a:pt x="26458" y="2728769"/>
                </a:lnTo>
                <a:lnTo>
                  <a:pt x="24783" y="2726433"/>
                </a:lnTo>
                <a:lnTo>
                  <a:pt x="23665" y="2724082"/>
                </a:lnTo>
                <a:lnTo>
                  <a:pt x="22424" y="2719352"/>
                </a:lnTo>
                <a:lnTo>
                  <a:pt x="21627" y="2714758"/>
                </a:lnTo>
                <a:lnTo>
                  <a:pt x="21518" y="2711240"/>
                </a:lnTo>
                <a:lnTo>
                  <a:pt x="20696" y="2709190"/>
                </a:lnTo>
                <a:lnTo>
                  <a:pt x="19353" y="2707030"/>
                </a:lnTo>
                <a:lnTo>
                  <a:pt x="14584" y="2700721"/>
                </a:lnTo>
                <a:lnTo>
                  <a:pt x="14288" y="2675133"/>
                </a:lnTo>
                <a:lnTo>
                  <a:pt x="15082" y="2674007"/>
                </a:lnTo>
                <a:lnTo>
                  <a:pt x="16404" y="2673256"/>
                </a:lnTo>
                <a:lnTo>
                  <a:pt x="20438" y="2672051"/>
                </a:lnTo>
                <a:lnTo>
                  <a:pt x="20769" y="2671158"/>
                </a:lnTo>
                <a:lnTo>
                  <a:pt x="21423" y="2664700"/>
                </a:lnTo>
                <a:lnTo>
                  <a:pt x="21429" y="2660844"/>
                </a:lnTo>
                <a:lnTo>
                  <a:pt x="22223" y="2659718"/>
                </a:lnTo>
                <a:lnTo>
                  <a:pt x="23547" y="2658967"/>
                </a:lnTo>
                <a:lnTo>
                  <a:pt x="25223" y="2658467"/>
                </a:lnTo>
                <a:lnTo>
                  <a:pt x="26340" y="2657340"/>
                </a:lnTo>
                <a:lnTo>
                  <a:pt x="27085" y="2655795"/>
                </a:lnTo>
                <a:lnTo>
                  <a:pt x="28281" y="2651403"/>
                </a:lnTo>
                <a:lnTo>
                  <a:pt x="27585" y="2650250"/>
                </a:lnTo>
                <a:lnTo>
                  <a:pt x="26328" y="2648687"/>
                </a:lnTo>
                <a:lnTo>
                  <a:pt x="21718" y="2643501"/>
                </a:lnTo>
                <a:lnTo>
                  <a:pt x="21516" y="2639482"/>
                </a:lnTo>
                <a:lnTo>
                  <a:pt x="22282" y="2638333"/>
                </a:lnTo>
                <a:lnTo>
                  <a:pt x="23586" y="2637567"/>
                </a:lnTo>
                <a:lnTo>
                  <a:pt x="25249" y="2637057"/>
                </a:lnTo>
                <a:lnTo>
                  <a:pt x="26357" y="2635922"/>
                </a:lnTo>
                <a:lnTo>
                  <a:pt x="27097" y="2634372"/>
                </a:lnTo>
                <a:lnTo>
                  <a:pt x="27590" y="2632546"/>
                </a:lnTo>
                <a:lnTo>
                  <a:pt x="27124" y="2631327"/>
                </a:lnTo>
                <a:lnTo>
                  <a:pt x="26021" y="2630516"/>
                </a:lnTo>
                <a:lnTo>
                  <a:pt x="24491" y="2629974"/>
                </a:lnTo>
                <a:lnTo>
                  <a:pt x="23471" y="2628819"/>
                </a:lnTo>
                <a:lnTo>
                  <a:pt x="22791" y="2627256"/>
                </a:lnTo>
                <a:lnTo>
                  <a:pt x="21700" y="2622835"/>
                </a:lnTo>
                <a:lnTo>
                  <a:pt x="21431" y="2540483"/>
                </a:lnTo>
                <a:lnTo>
                  <a:pt x="22225" y="2538203"/>
                </a:lnTo>
                <a:lnTo>
                  <a:pt x="23548" y="2535888"/>
                </a:lnTo>
                <a:lnTo>
                  <a:pt x="27582" y="2530264"/>
                </a:lnTo>
                <a:lnTo>
                  <a:pt x="28134" y="2527378"/>
                </a:lnTo>
                <a:lnTo>
                  <a:pt x="28575" y="2440773"/>
                </a:lnTo>
                <a:lnTo>
                  <a:pt x="28575" y="2312185"/>
                </a:lnTo>
                <a:lnTo>
                  <a:pt x="29369" y="2309804"/>
                </a:lnTo>
                <a:lnTo>
                  <a:pt x="30692" y="2307423"/>
                </a:lnTo>
                <a:lnTo>
                  <a:pt x="32367" y="2305041"/>
                </a:lnTo>
                <a:lnTo>
                  <a:pt x="33485" y="2302660"/>
                </a:lnTo>
                <a:lnTo>
                  <a:pt x="34726" y="2297898"/>
                </a:lnTo>
                <a:lnTo>
                  <a:pt x="35719" y="2212467"/>
                </a:lnTo>
                <a:lnTo>
                  <a:pt x="35719" y="2112186"/>
                </a:lnTo>
                <a:lnTo>
                  <a:pt x="36513" y="2109796"/>
                </a:lnTo>
                <a:lnTo>
                  <a:pt x="37836" y="2107409"/>
                </a:lnTo>
                <a:lnTo>
                  <a:pt x="39511" y="2105024"/>
                </a:lnTo>
                <a:lnTo>
                  <a:pt x="40629" y="2101847"/>
                </a:lnTo>
                <a:lnTo>
                  <a:pt x="41870" y="2094083"/>
                </a:lnTo>
                <a:lnTo>
                  <a:pt x="42860" y="2048867"/>
                </a:lnTo>
                <a:lnTo>
                  <a:pt x="43655" y="2046152"/>
                </a:lnTo>
                <a:lnTo>
                  <a:pt x="44978" y="2043549"/>
                </a:lnTo>
                <a:lnTo>
                  <a:pt x="46654" y="2041019"/>
                </a:lnTo>
                <a:lnTo>
                  <a:pt x="47772" y="2038539"/>
                </a:lnTo>
                <a:lnTo>
                  <a:pt x="49013" y="2033666"/>
                </a:lnTo>
                <a:lnTo>
                  <a:pt x="50006" y="1947712"/>
                </a:lnTo>
                <a:lnTo>
                  <a:pt x="50006" y="1879069"/>
                </a:lnTo>
                <a:lnTo>
                  <a:pt x="49213" y="1875803"/>
                </a:lnTo>
                <a:lnTo>
                  <a:pt x="47890" y="1872833"/>
                </a:lnTo>
                <a:lnTo>
                  <a:pt x="46214" y="1870058"/>
                </a:lnTo>
                <a:lnTo>
                  <a:pt x="45096" y="1867415"/>
                </a:lnTo>
                <a:lnTo>
                  <a:pt x="43855" y="1862362"/>
                </a:lnTo>
                <a:lnTo>
                  <a:pt x="42863" y="1791684"/>
                </a:lnTo>
                <a:lnTo>
                  <a:pt x="42069" y="1788972"/>
                </a:lnTo>
                <a:lnTo>
                  <a:pt x="40746" y="1786370"/>
                </a:lnTo>
                <a:lnTo>
                  <a:pt x="39070" y="1783842"/>
                </a:lnTo>
                <a:lnTo>
                  <a:pt x="37953" y="1781362"/>
                </a:lnTo>
                <a:lnTo>
                  <a:pt x="36712" y="1776491"/>
                </a:lnTo>
                <a:lnTo>
                  <a:pt x="35719" y="1704992"/>
                </a:lnTo>
                <a:lnTo>
                  <a:pt x="36513" y="1701808"/>
                </a:lnTo>
                <a:lnTo>
                  <a:pt x="37836" y="1698098"/>
                </a:lnTo>
                <a:lnTo>
                  <a:pt x="39511" y="1694037"/>
                </a:lnTo>
                <a:lnTo>
                  <a:pt x="40629" y="1690537"/>
                </a:lnTo>
                <a:lnTo>
                  <a:pt x="41870" y="1684530"/>
                </a:lnTo>
                <a:lnTo>
                  <a:pt x="42863" y="1601189"/>
                </a:lnTo>
                <a:lnTo>
                  <a:pt x="42863" y="926303"/>
                </a:lnTo>
                <a:lnTo>
                  <a:pt x="42069" y="923920"/>
                </a:lnTo>
                <a:lnTo>
                  <a:pt x="40746" y="921537"/>
                </a:lnTo>
                <a:lnTo>
                  <a:pt x="39070" y="919155"/>
                </a:lnTo>
                <a:lnTo>
                  <a:pt x="37953" y="916774"/>
                </a:lnTo>
                <a:lnTo>
                  <a:pt x="36712" y="912011"/>
                </a:lnTo>
                <a:lnTo>
                  <a:pt x="35806" y="897723"/>
                </a:lnTo>
                <a:lnTo>
                  <a:pt x="36571" y="894548"/>
                </a:lnTo>
                <a:lnTo>
                  <a:pt x="37874" y="890843"/>
                </a:lnTo>
                <a:lnTo>
                  <a:pt x="39537" y="886786"/>
                </a:lnTo>
                <a:lnTo>
                  <a:pt x="40646" y="883288"/>
                </a:lnTo>
                <a:lnTo>
                  <a:pt x="41878" y="877284"/>
                </a:lnTo>
                <a:lnTo>
                  <a:pt x="41412" y="874572"/>
                </a:lnTo>
                <a:lnTo>
                  <a:pt x="40308" y="871970"/>
                </a:lnTo>
                <a:lnTo>
                  <a:pt x="38778" y="869442"/>
                </a:lnTo>
                <a:lnTo>
                  <a:pt x="37759" y="866962"/>
                </a:lnTo>
                <a:lnTo>
                  <a:pt x="36323" y="859681"/>
                </a:lnTo>
                <a:lnTo>
                  <a:pt x="35726" y="826580"/>
                </a:lnTo>
                <a:lnTo>
                  <a:pt x="36517" y="824100"/>
                </a:lnTo>
                <a:lnTo>
                  <a:pt x="37839" y="821653"/>
                </a:lnTo>
                <a:lnTo>
                  <a:pt x="39513" y="819229"/>
                </a:lnTo>
                <a:lnTo>
                  <a:pt x="39836" y="816025"/>
                </a:lnTo>
                <a:lnTo>
                  <a:pt x="39257" y="812301"/>
                </a:lnTo>
                <a:lnTo>
                  <a:pt x="38078" y="808231"/>
                </a:lnTo>
                <a:lnTo>
                  <a:pt x="36768" y="801592"/>
                </a:lnTo>
                <a:lnTo>
                  <a:pt x="35926" y="790863"/>
                </a:lnTo>
                <a:lnTo>
                  <a:pt x="35063" y="788383"/>
                </a:lnTo>
                <a:lnTo>
                  <a:pt x="33694" y="785936"/>
                </a:lnTo>
                <a:lnTo>
                  <a:pt x="31988" y="783510"/>
                </a:lnTo>
                <a:lnTo>
                  <a:pt x="30850" y="781100"/>
                </a:lnTo>
                <a:lnTo>
                  <a:pt x="29587" y="776305"/>
                </a:lnTo>
                <a:lnTo>
                  <a:pt x="28575" y="691547"/>
                </a:lnTo>
                <a:lnTo>
                  <a:pt x="28575" y="604836"/>
                </a:lnTo>
                <a:lnTo>
                  <a:pt x="27781" y="602453"/>
                </a:lnTo>
                <a:lnTo>
                  <a:pt x="26458" y="600070"/>
                </a:lnTo>
                <a:lnTo>
                  <a:pt x="24783" y="597687"/>
                </a:lnTo>
                <a:lnTo>
                  <a:pt x="23665" y="595305"/>
                </a:lnTo>
                <a:lnTo>
                  <a:pt x="22424" y="590542"/>
                </a:lnTo>
                <a:lnTo>
                  <a:pt x="21725" y="583398"/>
                </a:lnTo>
                <a:lnTo>
                  <a:pt x="20834" y="581017"/>
                </a:lnTo>
                <a:lnTo>
                  <a:pt x="19446" y="578635"/>
                </a:lnTo>
                <a:lnTo>
                  <a:pt x="17726" y="576254"/>
                </a:lnTo>
                <a:lnTo>
                  <a:pt x="16580" y="573873"/>
                </a:lnTo>
                <a:lnTo>
                  <a:pt x="15306" y="569110"/>
                </a:lnTo>
                <a:lnTo>
                  <a:pt x="14290" y="536655"/>
                </a:lnTo>
                <a:lnTo>
                  <a:pt x="13495" y="533186"/>
                </a:lnTo>
                <a:lnTo>
                  <a:pt x="12172" y="530080"/>
                </a:lnTo>
                <a:lnTo>
                  <a:pt x="10496" y="527215"/>
                </a:lnTo>
                <a:lnTo>
                  <a:pt x="9378" y="524511"/>
                </a:lnTo>
                <a:lnTo>
                  <a:pt x="8137" y="519390"/>
                </a:lnTo>
                <a:lnTo>
                  <a:pt x="7144" y="448685"/>
                </a:lnTo>
                <a:lnTo>
                  <a:pt x="6350" y="445964"/>
                </a:lnTo>
                <a:lnTo>
                  <a:pt x="5027" y="443357"/>
                </a:lnTo>
                <a:lnTo>
                  <a:pt x="3352" y="440824"/>
                </a:lnTo>
                <a:lnTo>
                  <a:pt x="2234" y="437549"/>
                </a:lnTo>
                <a:lnTo>
                  <a:pt x="993" y="429676"/>
                </a:lnTo>
                <a:lnTo>
                  <a:pt x="26" y="401101"/>
                </a:lnTo>
                <a:lnTo>
                  <a:pt x="811" y="397573"/>
                </a:lnTo>
                <a:lnTo>
                  <a:pt x="2128" y="394427"/>
                </a:lnTo>
                <a:lnTo>
                  <a:pt x="3800" y="391536"/>
                </a:lnTo>
                <a:lnTo>
                  <a:pt x="4915" y="388815"/>
                </a:lnTo>
                <a:lnTo>
                  <a:pt x="6153" y="383675"/>
                </a:lnTo>
                <a:lnTo>
                  <a:pt x="6850" y="372526"/>
                </a:lnTo>
                <a:lnTo>
                  <a:pt x="6154" y="368204"/>
                </a:lnTo>
                <a:lnTo>
                  <a:pt x="4897" y="363735"/>
                </a:lnTo>
                <a:lnTo>
                  <a:pt x="3265" y="359169"/>
                </a:lnTo>
                <a:lnTo>
                  <a:pt x="2176" y="355330"/>
                </a:lnTo>
                <a:lnTo>
                  <a:pt x="645" y="346136"/>
                </a:lnTo>
                <a:lnTo>
                  <a:pt x="2" y="305089"/>
                </a:lnTo>
                <a:lnTo>
                  <a:pt x="795" y="301814"/>
                </a:lnTo>
                <a:lnTo>
                  <a:pt x="2118" y="298044"/>
                </a:lnTo>
                <a:lnTo>
                  <a:pt x="3793" y="293943"/>
                </a:lnTo>
                <a:lnTo>
                  <a:pt x="4910" y="290415"/>
                </a:lnTo>
                <a:lnTo>
                  <a:pt x="6151" y="284379"/>
                </a:lnTo>
                <a:lnTo>
                  <a:pt x="7144" y="197730"/>
                </a:lnTo>
                <a:lnTo>
                  <a:pt x="7938" y="194524"/>
                </a:lnTo>
                <a:lnTo>
                  <a:pt x="9261" y="190798"/>
                </a:lnTo>
                <a:lnTo>
                  <a:pt x="10936" y="186727"/>
                </a:lnTo>
                <a:lnTo>
                  <a:pt x="12054" y="183219"/>
                </a:lnTo>
                <a:lnTo>
                  <a:pt x="13295" y="177205"/>
                </a:lnTo>
                <a:lnTo>
                  <a:pt x="14287" y="115564"/>
                </a:lnTo>
                <a:lnTo>
                  <a:pt x="15080" y="111965"/>
                </a:lnTo>
                <a:lnTo>
                  <a:pt x="16404" y="108771"/>
                </a:lnTo>
                <a:lnTo>
                  <a:pt x="18080" y="105849"/>
                </a:lnTo>
                <a:lnTo>
                  <a:pt x="19197" y="103107"/>
                </a:lnTo>
                <a:lnTo>
                  <a:pt x="20438" y="97943"/>
                </a:lnTo>
                <a:lnTo>
                  <a:pt x="21430" y="41473"/>
                </a:lnTo>
                <a:lnTo>
                  <a:pt x="22224" y="38758"/>
                </a:lnTo>
                <a:lnTo>
                  <a:pt x="23548" y="36155"/>
                </a:lnTo>
                <a:lnTo>
                  <a:pt x="25224" y="33625"/>
                </a:lnTo>
                <a:lnTo>
                  <a:pt x="26341" y="31145"/>
                </a:lnTo>
                <a:lnTo>
                  <a:pt x="27582" y="26273"/>
                </a:lnTo>
                <a:lnTo>
                  <a:pt x="28379" y="21587"/>
                </a:lnTo>
                <a:lnTo>
                  <a:pt x="28488" y="18056"/>
                </a:lnTo>
                <a:lnTo>
                  <a:pt x="29311" y="16003"/>
                </a:lnTo>
                <a:lnTo>
                  <a:pt x="30653" y="13841"/>
                </a:lnTo>
                <a:lnTo>
                  <a:pt x="34718" y="8460"/>
                </a:lnTo>
                <a:lnTo>
                  <a:pt x="35274" y="5607"/>
                </a:lnTo>
                <a:lnTo>
                  <a:pt x="35718" y="0"/>
                </a:lnTo>
                <a:lnTo>
                  <a:pt x="35719" y="44332"/>
                </a:lnTo>
                <a:lnTo>
                  <a:pt x="34925" y="47808"/>
                </a:lnTo>
                <a:lnTo>
                  <a:pt x="33602" y="51713"/>
                </a:lnTo>
                <a:lnTo>
                  <a:pt x="31927" y="55903"/>
                </a:lnTo>
                <a:lnTo>
                  <a:pt x="30809" y="60285"/>
                </a:lnTo>
                <a:lnTo>
                  <a:pt x="29568" y="69386"/>
                </a:lnTo>
                <a:lnTo>
                  <a:pt x="28443" y="73242"/>
                </a:lnTo>
                <a:lnTo>
                  <a:pt x="26900" y="76607"/>
                </a:lnTo>
                <a:lnTo>
                  <a:pt x="25077" y="79643"/>
                </a:lnTo>
                <a:lnTo>
                  <a:pt x="23862" y="83255"/>
                </a:lnTo>
                <a:lnTo>
                  <a:pt x="22512" y="91502"/>
                </a:lnTo>
                <a:lnTo>
                  <a:pt x="21751" y="108862"/>
                </a:lnTo>
                <a:lnTo>
                  <a:pt x="20851" y="114640"/>
                </a:lnTo>
                <a:lnTo>
                  <a:pt x="19457" y="120080"/>
                </a:lnTo>
                <a:lnTo>
                  <a:pt x="17734" y="125294"/>
                </a:lnTo>
                <a:lnTo>
                  <a:pt x="16585" y="130358"/>
                </a:lnTo>
                <a:lnTo>
                  <a:pt x="15309" y="140217"/>
                </a:lnTo>
                <a:lnTo>
                  <a:pt x="14295" y="197633"/>
                </a:lnTo>
                <a:lnTo>
                  <a:pt x="13499" y="202396"/>
                </a:lnTo>
                <a:lnTo>
                  <a:pt x="12174" y="207159"/>
                </a:lnTo>
                <a:lnTo>
                  <a:pt x="10498" y="211922"/>
                </a:lnTo>
                <a:lnTo>
                  <a:pt x="9380" y="216685"/>
                </a:lnTo>
                <a:lnTo>
                  <a:pt x="8137" y="226210"/>
                </a:lnTo>
                <a:lnTo>
                  <a:pt x="7152" y="283360"/>
                </a:lnTo>
                <a:lnTo>
                  <a:pt x="6355" y="288123"/>
                </a:lnTo>
                <a:lnTo>
                  <a:pt x="5031" y="292885"/>
                </a:lnTo>
                <a:lnTo>
                  <a:pt x="3354" y="297648"/>
                </a:lnTo>
                <a:lnTo>
                  <a:pt x="2236" y="302410"/>
                </a:lnTo>
                <a:lnTo>
                  <a:pt x="994" y="311935"/>
                </a:lnTo>
                <a:lnTo>
                  <a:pt x="0" y="397711"/>
                </a:lnTo>
                <a:lnTo>
                  <a:pt x="0" y="544304"/>
                </a:lnTo>
                <a:lnTo>
                  <a:pt x="794" y="547017"/>
                </a:lnTo>
                <a:lnTo>
                  <a:pt x="2117" y="549619"/>
                </a:lnTo>
                <a:lnTo>
                  <a:pt x="3792" y="552147"/>
                </a:lnTo>
                <a:lnTo>
                  <a:pt x="4910" y="554626"/>
                </a:lnTo>
                <a:lnTo>
                  <a:pt x="6151" y="559498"/>
                </a:lnTo>
                <a:lnTo>
                  <a:pt x="7136" y="588159"/>
                </a:lnTo>
                <a:lnTo>
                  <a:pt x="7932" y="590541"/>
                </a:lnTo>
                <a:lnTo>
                  <a:pt x="9257" y="592922"/>
                </a:lnTo>
                <a:lnTo>
                  <a:pt x="14288" y="6000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52"/>
          <p:cNvSpPr/>
          <p:nvPr/>
        </p:nvSpPr>
        <p:spPr>
          <a:xfrm>
            <a:off x="5664993" y="1971675"/>
            <a:ext cx="128589" cy="157135"/>
          </a:xfrm>
          <a:custGeom>
            <a:avLst/>
            <a:gdLst/>
            <a:ahLst/>
            <a:cxnLst/>
            <a:rect l="0" t="0" r="0" b="0"/>
            <a:pathLst>
              <a:path w="128589" h="157135">
                <a:moveTo>
                  <a:pt x="0" y="0"/>
                </a:moveTo>
                <a:lnTo>
                  <a:pt x="0" y="23928"/>
                </a:lnTo>
                <a:lnTo>
                  <a:pt x="794" y="26271"/>
                </a:lnTo>
                <a:lnTo>
                  <a:pt x="3793" y="30990"/>
                </a:lnTo>
                <a:lnTo>
                  <a:pt x="7771" y="35734"/>
                </a:lnTo>
                <a:lnTo>
                  <a:pt x="9943" y="38110"/>
                </a:lnTo>
                <a:lnTo>
                  <a:pt x="11392" y="40488"/>
                </a:lnTo>
                <a:lnTo>
                  <a:pt x="13001" y="45246"/>
                </a:lnTo>
                <a:lnTo>
                  <a:pt x="13430" y="48420"/>
                </a:lnTo>
                <a:lnTo>
                  <a:pt x="13716" y="52124"/>
                </a:lnTo>
                <a:lnTo>
                  <a:pt x="13906" y="56180"/>
                </a:lnTo>
                <a:lnTo>
                  <a:pt x="14827" y="59678"/>
                </a:lnTo>
                <a:lnTo>
                  <a:pt x="16235" y="62804"/>
                </a:lnTo>
                <a:lnTo>
                  <a:pt x="17967" y="65682"/>
                </a:lnTo>
                <a:lnTo>
                  <a:pt x="19122" y="68394"/>
                </a:lnTo>
                <a:lnTo>
                  <a:pt x="19892" y="70996"/>
                </a:lnTo>
                <a:lnTo>
                  <a:pt x="20405" y="73524"/>
                </a:lnTo>
                <a:lnTo>
                  <a:pt x="21541" y="76797"/>
                </a:lnTo>
                <a:lnTo>
                  <a:pt x="23092" y="80567"/>
                </a:lnTo>
                <a:lnTo>
                  <a:pt x="24920" y="84667"/>
                </a:lnTo>
                <a:lnTo>
                  <a:pt x="26932" y="88195"/>
                </a:lnTo>
                <a:lnTo>
                  <a:pt x="29067" y="91340"/>
                </a:lnTo>
                <a:lnTo>
                  <a:pt x="31284" y="94231"/>
                </a:lnTo>
                <a:lnTo>
                  <a:pt x="33556" y="96952"/>
                </a:lnTo>
                <a:lnTo>
                  <a:pt x="35865" y="99559"/>
                </a:lnTo>
                <a:lnTo>
                  <a:pt x="40546" y="104573"/>
                </a:lnTo>
                <a:lnTo>
                  <a:pt x="45273" y="109448"/>
                </a:lnTo>
                <a:lnTo>
                  <a:pt x="46851" y="111859"/>
                </a:lnTo>
                <a:lnTo>
                  <a:pt x="48604" y="116654"/>
                </a:lnTo>
                <a:lnTo>
                  <a:pt x="51500" y="121431"/>
                </a:lnTo>
                <a:lnTo>
                  <a:pt x="53383" y="123817"/>
                </a:lnTo>
                <a:lnTo>
                  <a:pt x="55433" y="126994"/>
                </a:lnTo>
                <a:lnTo>
                  <a:pt x="57593" y="130700"/>
                </a:lnTo>
                <a:lnTo>
                  <a:pt x="62970" y="140470"/>
                </a:lnTo>
                <a:lnTo>
                  <a:pt x="65822" y="143922"/>
                </a:lnTo>
                <a:lnTo>
                  <a:pt x="67695" y="145954"/>
                </a:lnTo>
                <a:lnTo>
                  <a:pt x="69736" y="147309"/>
                </a:lnTo>
                <a:lnTo>
                  <a:pt x="71891" y="148212"/>
                </a:lnTo>
                <a:lnTo>
                  <a:pt x="74121" y="148814"/>
                </a:lnTo>
                <a:lnTo>
                  <a:pt x="75608" y="150009"/>
                </a:lnTo>
                <a:lnTo>
                  <a:pt x="76599" y="151600"/>
                </a:lnTo>
                <a:lnTo>
                  <a:pt x="78571" y="157134"/>
                </a:lnTo>
                <a:lnTo>
                  <a:pt x="78582" y="87982"/>
                </a:lnTo>
                <a:lnTo>
                  <a:pt x="79376" y="84054"/>
                </a:lnTo>
                <a:lnTo>
                  <a:pt x="80698" y="80642"/>
                </a:lnTo>
                <a:lnTo>
                  <a:pt x="82374" y="77574"/>
                </a:lnTo>
                <a:lnTo>
                  <a:pt x="83491" y="73941"/>
                </a:lnTo>
                <a:lnTo>
                  <a:pt x="84236" y="69931"/>
                </a:lnTo>
                <a:lnTo>
                  <a:pt x="84732" y="65671"/>
                </a:lnTo>
                <a:lnTo>
                  <a:pt x="85857" y="61243"/>
                </a:lnTo>
                <a:lnTo>
                  <a:pt x="87401" y="56703"/>
                </a:lnTo>
                <a:lnTo>
                  <a:pt x="89223" y="52090"/>
                </a:lnTo>
                <a:lnTo>
                  <a:pt x="91233" y="48220"/>
                </a:lnTo>
                <a:lnTo>
                  <a:pt x="93365" y="44847"/>
                </a:lnTo>
                <a:lnTo>
                  <a:pt x="95582" y="41804"/>
                </a:lnTo>
                <a:lnTo>
                  <a:pt x="97058" y="38982"/>
                </a:lnTo>
                <a:lnTo>
                  <a:pt x="98043" y="36306"/>
                </a:lnTo>
                <a:lnTo>
                  <a:pt x="98700" y="33729"/>
                </a:lnTo>
                <a:lnTo>
                  <a:pt x="99931" y="31217"/>
                </a:lnTo>
                <a:lnTo>
                  <a:pt x="103416" y="26309"/>
                </a:lnTo>
                <a:lnTo>
                  <a:pt x="105457" y="23890"/>
                </a:lnTo>
                <a:lnTo>
                  <a:pt x="107611" y="21482"/>
                </a:lnTo>
                <a:lnTo>
                  <a:pt x="109841" y="19084"/>
                </a:lnTo>
                <a:lnTo>
                  <a:pt x="112121" y="17485"/>
                </a:lnTo>
                <a:lnTo>
                  <a:pt x="114435" y="16419"/>
                </a:lnTo>
                <a:lnTo>
                  <a:pt x="116771" y="15708"/>
                </a:lnTo>
                <a:lnTo>
                  <a:pt x="119122" y="14441"/>
                </a:lnTo>
                <a:lnTo>
                  <a:pt x="121484" y="12802"/>
                </a:lnTo>
                <a:lnTo>
                  <a:pt x="1285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53"/>
          <p:cNvSpPr/>
          <p:nvPr/>
        </p:nvSpPr>
        <p:spPr>
          <a:xfrm>
            <a:off x="5822156" y="1993114"/>
            <a:ext cx="157163" cy="157031"/>
          </a:xfrm>
          <a:custGeom>
            <a:avLst/>
            <a:gdLst/>
            <a:ahLst/>
            <a:cxnLst/>
            <a:rect l="0" t="0" r="0" b="0"/>
            <a:pathLst>
              <a:path w="157163" h="157031">
                <a:moveTo>
                  <a:pt x="0" y="57142"/>
                </a:moveTo>
                <a:lnTo>
                  <a:pt x="0" y="63293"/>
                </a:lnTo>
                <a:lnTo>
                  <a:pt x="794" y="63624"/>
                </a:lnTo>
                <a:lnTo>
                  <a:pt x="3792" y="63991"/>
                </a:lnTo>
                <a:lnTo>
                  <a:pt x="4910" y="64883"/>
                </a:lnTo>
                <a:lnTo>
                  <a:pt x="5654" y="66271"/>
                </a:lnTo>
                <a:lnTo>
                  <a:pt x="6151" y="67991"/>
                </a:lnTo>
                <a:lnTo>
                  <a:pt x="7275" y="69137"/>
                </a:lnTo>
                <a:lnTo>
                  <a:pt x="8819" y="69901"/>
                </a:lnTo>
                <a:lnTo>
                  <a:pt x="10642" y="70411"/>
                </a:lnTo>
                <a:lnTo>
                  <a:pt x="11857" y="71544"/>
                </a:lnTo>
                <a:lnTo>
                  <a:pt x="12667" y="73093"/>
                </a:lnTo>
                <a:lnTo>
                  <a:pt x="13207" y="74920"/>
                </a:lnTo>
                <a:lnTo>
                  <a:pt x="14361" y="76138"/>
                </a:lnTo>
                <a:lnTo>
                  <a:pt x="15924" y="76949"/>
                </a:lnTo>
                <a:lnTo>
                  <a:pt x="19777" y="77851"/>
                </a:lnTo>
                <a:lnTo>
                  <a:pt x="24135" y="78252"/>
                </a:lnTo>
                <a:lnTo>
                  <a:pt x="28719" y="78430"/>
                </a:lnTo>
                <a:lnTo>
                  <a:pt x="35761" y="78531"/>
                </a:lnTo>
                <a:lnTo>
                  <a:pt x="52390" y="78571"/>
                </a:lnTo>
                <a:lnTo>
                  <a:pt x="54770" y="77778"/>
                </a:lnTo>
                <a:lnTo>
                  <a:pt x="59532" y="74780"/>
                </a:lnTo>
                <a:lnTo>
                  <a:pt x="64294" y="72919"/>
                </a:lnTo>
                <a:lnTo>
                  <a:pt x="66675" y="72422"/>
                </a:lnTo>
                <a:lnTo>
                  <a:pt x="71437" y="69754"/>
                </a:lnTo>
                <a:lnTo>
                  <a:pt x="76200" y="65922"/>
                </a:lnTo>
                <a:lnTo>
                  <a:pt x="80962" y="61573"/>
                </a:lnTo>
                <a:lnTo>
                  <a:pt x="88106" y="54662"/>
                </a:lnTo>
                <a:lnTo>
                  <a:pt x="90487" y="53108"/>
                </a:lnTo>
                <a:lnTo>
                  <a:pt x="95250" y="51380"/>
                </a:lnTo>
                <a:lnTo>
                  <a:pt x="96837" y="50126"/>
                </a:lnTo>
                <a:lnTo>
                  <a:pt x="97896" y="48496"/>
                </a:lnTo>
                <a:lnTo>
                  <a:pt x="98601" y="46615"/>
                </a:lnTo>
                <a:lnTo>
                  <a:pt x="101502" y="42409"/>
                </a:lnTo>
                <a:lnTo>
                  <a:pt x="103386" y="40176"/>
                </a:lnTo>
                <a:lnTo>
                  <a:pt x="104643" y="37894"/>
                </a:lnTo>
                <a:lnTo>
                  <a:pt x="106039" y="33241"/>
                </a:lnTo>
                <a:lnTo>
                  <a:pt x="106660" y="28528"/>
                </a:lnTo>
                <a:lnTo>
                  <a:pt x="107058" y="22826"/>
                </a:lnTo>
                <a:lnTo>
                  <a:pt x="104996" y="19930"/>
                </a:lnTo>
                <a:lnTo>
                  <a:pt x="103335" y="18046"/>
                </a:lnTo>
                <a:lnTo>
                  <a:pt x="102227" y="15997"/>
                </a:lnTo>
                <a:lnTo>
                  <a:pt x="100997" y="11603"/>
                </a:lnTo>
                <a:lnTo>
                  <a:pt x="99875" y="10114"/>
                </a:lnTo>
                <a:lnTo>
                  <a:pt x="98333" y="9121"/>
                </a:lnTo>
                <a:lnTo>
                  <a:pt x="96512" y="8459"/>
                </a:lnTo>
                <a:lnTo>
                  <a:pt x="92371" y="5607"/>
                </a:lnTo>
                <a:lnTo>
                  <a:pt x="90155" y="3735"/>
                </a:lnTo>
                <a:lnTo>
                  <a:pt x="87885" y="2488"/>
                </a:lnTo>
                <a:lnTo>
                  <a:pt x="83245" y="1101"/>
                </a:lnTo>
                <a:lnTo>
                  <a:pt x="78709" y="211"/>
                </a:lnTo>
                <a:lnTo>
                  <a:pt x="73945" y="57"/>
                </a:lnTo>
                <a:lnTo>
                  <a:pt x="69816" y="5"/>
                </a:lnTo>
                <a:lnTo>
                  <a:pt x="67975" y="0"/>
                </a:lnTo>
                <a:lnTo>
                  <a:pt x="65954" y="791"/>
                </a:lnTo>
                <a:lnTo>
                  <a:pt x="61593" y="3787"/>
                </a:lnTo>
                <a:lnTo>
                  <a:pt x="57008" y="7764"/>
                </a:lnTo>
                <a:lnTo>
                  <a:pt x="54674" y="9936"/>
                </a:lnTo>
                <a:lnTo>
                  <a:pt x="53118" y="12971"/>
                </a:lnTo>
                <a:lnTo>
                  <a:pt x="52081" y="16582"/>
                </a:lnTo>
                <a:lnTo>
                  <a:pt x="51389" y="20577"/>
                </a:lnTo>
                <a:lnTo>
                  <a:pt x="50134" y="24034"/>
                </a:lnTo>
                <a:lnTo>
                  <a:pt x="48505" y="27133"/>
                </a:lnTo>
                <a:lnTo>
                  <a:pt x="46623" y="29992"/>
                </a:lnTo>
                <a:lnTo>
                  <a:pt x="45370" y="33485"/>
                </a:lnTo>
                <a:lnTo>
                  <a:pt x="44534" y="37402"/>
                </a:lnTo>
                <a:lnTo>
                  <a:pt x="43977" y="41601"/>
                </a:lnTo>
                <a:lnTo>
                  <a:pt x="42812" y="45194"/>
                </a:lnTo>
                <a:lnTo>
                  <a:pt x="41241" y="48383"/>
                </a:lnTo>
                <a:lnTo>
                  <a:pt x="39400" y="51302"/>
                </a:lnTo>
                <a:lnTo>
                  <a:pt x="38173" y="54836"/>
                </a:lnTo>
                <a:lnTo>
                  <a:pt x="37355" y="58780"/>
                </a:lnTo>
                <a:lnTo>
                  <a:pt x="36810" y="62996"/>
                </a:lnTo>
                <a:lnTo>
                  <a:pt x="37239" y="66601"/>
                </a:lnTo>
                <a:lnTo>
                  <a:pt x="38320" y="69798"/>
                </a:lnTo>
                <a:lnTo>
                  <a:pt x="39834" y="72723"/>
                </a:lnTo>
                <a:lnTo>
                  <a:pt x="40843" y="75467"/>
                </a:lnTo>
                <a:lnTo>
                  <a:pt x="41516" y="78090"/>
                </a:lnTo>
                <a:lnTo>
                  <a:pt x="41965" y="80632"/>
                </a:lnTo>
                <a:lnTo>
                  <a:pt x="43058" y="83915"/>
                </a:lnTo>
                <a:lnTo>
                  <a:pt x="44580" y="87690"/>
                </a:lnTo>
                <a:lnTo>
                  <a:pt x="46389" y="91795"/>
                </a:lnTo>
                <a:lnTo>
                  <a:pt x="47595" y="95325"/>
                </a:lnTo>
                <a:lnTo>
                  <a:pt x="48398" y="98472"/>
                </a:lnTo>
                <a:lnTo>
                  <a:pt x="48934" y="101364"/>
                </a:lnTo>
                <a:lnTo>
                  <a:pt x="50879" y="104880"/>
                </a:lnTo>
                <a:lnTo>
                  <a:pt x="53763" y="108811"/>
                </a:lnTo>
                <a:lnTo>
                  <a:pt x="57273" y="113019"/>
                </a:lnTo>
                <a:lnTo>
                  <a:pt x="60407" y="116618"/>
                </a:lnTo>
                <a:lnTo>
                  <a:pt x="63290" y="119812"/>
                </a:lnTo>
                <a:lnTo>
                  <a:pt x="66006" y="122734"/>
                </a:lnTo>
                <a:lnTo>
                  <a:pt x="67817" y="125476"/>
                </a:lnTo>
                <a:lnTo>
                  <a:pt x="69023" y="128098"/>
                </a:lnTo>
                <a:lnTo>
                  <a:pt x="69828" y="130640"/>
                </a:lnTo>
                <a:lnTo>
                  <a:pt x="71952" y="133128"/>
                </a:lnTo>
                <a:lnTo>
                  <a:pt x="74956" y="135580"/>
                </a:lnTo>
                <a:lnTo>
                  <a:pt x="78545" y="138009"/>
                </a:lnTo>
                <a:lnTo>
                  <a:pt x="81732" y="140422"/>
                </a:lnTo>
                <a:lnTo>
                  <a:pt x="84650" y="142825"/>
                </a:lnTo>
                <a:lnTo>
                  <a:pt x="87390" y="145220"/>
                </a:lnTo>
                <a:lnTo>
                  <a:pt x="90010" y="147610"/>
                </a:lnTo>
                <a:lnTo>
                  <a:pt x="95038" y="152383"/>
                </a:lnTo>
                <a:lnTo>
                  <a:pt x="97490" y="153974"/>
                </a:lnTo>
                <a:lnTo>
                  <a:pt x="102331" y="155741"/>
                </a:lnTo>
                <a:lnTo>
                  <a:pt x="107128" y="156526"/>
                </a:lnTo>
                <a:lnTo>
                  <a:pt x="109519" y="156735"/>
                </a:lnTo>
                <a:lnTo>
                  <a:pt x="112700" y="156875"/>
                </a:lnTo>
                <a:lnTo>
                  <a:pt x="120468" y="157030"/>
                </a:lnTo>
                <a:lnTo>
                  <a:pt x="123968" y="156278"/>
                </a:lnTo>
                <a:lnTo>
                  <a:pt x="127095" y="154982"/>
                </a:lnTo>
                <a:lnTo>
                  <a:pt x="129974" y="153325"/>
                </a:lnTo>
                <a:lnTo>
                  <a:pt x="132687" y="151426"/>
                </a:lnTo>
                <a:lnTo>
                  <a:pt x="135289" y="149367"/>
                </a:lnTo>
                <a:lnTo>
                  <a:pt x="137818" y="147200"/>
                </a:lnTo>
                <a:lnTo>
                  <a:pt x="140297" y="144962"/>
                </a:lnTo>
                <a:lnTo>
                  <a:pt x="145169" y="140358"/>
                </a:lnTo>
                <a:lnTo>
                  <a:pt x="157162" y="12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4"/>
          <p:cNvSpPr/>
          <p:nvPr/>
        </p:nvSpPr>
        <p:spPr>
          <a:xfrm>
            <a:off x="6000752" y="2007393"/>
            <a:ext cx="128586" cy="163889"/>
          </a:xfrm>
          <a:custGeom>
            <a:avLst/>
            <a:gdLst/>
            <a:ahLst/>
            <a:cxnLst/>
            <a:rect l="0" t="0" r="0" b="0"/>
            <a:pathLst>
              <a:path w="128586" h="163889">
                <a:moveTo>
                  <a:pt x="7141" y="0"/>
                </a:moveTo>
                <a:lnTo>
                  <a:pt x="23" y="0"/>
                </a:lnTo>
                <a:lnTo>
                  <a:pt x="0" y="9943"/>
                </a:lnTo>
                <a:lnTo>
                  <a:pt x="793" y="12185"/>
                </a:lnTo>
                <a:lnTo>
                  <a:pt x="3790" y="16793"/>
                </a:lnTo>
                <a:lnTo>
                  <a:pt x="4908" y="19927"/>
                </a:lnTo>
                <a:lnTo>
                  <a:pt x="5652" y="23603"/>
                </a:lnTo>
                <a:lnTo>
                  <a:pt x="6148" y="27642"/>
                </a:lnTo>
                <a:lnTo>
                  <a:pt x="7273" y="31922"/>
                </a:lnTo>
                <a:lnTo>
                  <a:pt x="8817" y="36363"/>
                </a:lnTo>
                <a:lnTo>
                  <a:pt x="10639" y="40911"/>
                </a:lnTo>
                <a:lnTo>
                  <a:pt x="11855" y="46324"/>
                </a:lnTo>
                <a:lnTo>
                  <a:pt x="12665" y="52314"/>
                </a:lnTo>
                <a:lnTo>
                  <a:pt x="13205" y="58689"/>
                </a:lnTo>
                <a:lnTo>
                  <a:pt x="14359" y="64526"/>
                </a:lnTo>
                <a:lnTo>
                  <a:pt x="15922" y="70005"/>
                </a:lnTo>
                <a:lnTo>
                  <a:pt x="17758" y="75245"/>
                </a:lnTo>
                <a:lnTo>
                  <a:pt x="19775" y="80326"/>
                </a:lnTo>
                <a:lnTo>
                  <a:pt x="21914" y="85300"/>
                </a:lnTo>
                <a:lnTo>
                  <a:pt x="24133" y="90205"/>
                </a:lnTo>
                <a:lnTo>
                  <a:pt x="25613" y="95062"/>
                </a:lnTo>
                <a:lnTo>
                  <a:pt x="26599" y="99887"/>
                </a:lnTo>
                <a:lnTo>
                  <a:pt x="27257" y="104692"/>
                </a:lnTo>
                <a:lnTo>
                  <a:pt x="28489" y="109482"/>
                </a:lnTo>
                <a:lnTo>
                  <a:pt x="30105" y="114263"/>
                </a:lnTo>
                <a:lnTo>
                  <a:pt x="31975" y="119038"/>
                </a:lnTo>
                <a:lnTo>
                  <a:pt x="33222" y="123015"/>
                </a:lnTo>
                <a:lnTo>
                  <a:pt x="34054" y="126460"/>
                </a:lnTo>
                <a:lnTo>
                  <a:pt x="34608" y="129551"/>
                </a:lnTo>
                <a:lnTo>
                  <a:pt x="34977" y="132405"/>
                </a:lnTo>
                <a:lnTo>
                  <a:pt x="35224" y="135101"/>
                </a:lnTo>
                <a:lnTo>
                  <a:pt x="35497" y="140214"/>
                </a:lnTo>
                <a:lnTo>
                  <a:pt x="35619" y="145132"/>
                </a:lnTo>
                <a:lnTo>
                  <a:pt x="35715" y="163888"/>
                </a:lnTo>
                <a:lnTo>
                  <a:pt x="35716" y="158119"/>
                </a:lnTo>
                <a:lnTo>
                  <a:pt x="31924" y="153654"/>
                </a:lnTo>
                <a:lnTo>
                  <a:pt x="30806" y="150855"/>
                </a:lnTo>
                <a:lnTo>
                  <a:pt x="30062" y="147401"/>
                </a:lnTo>
                <a:lnTo>
                  <a:pt x="29565" y="143511"/>
                </a:lnTo>
                <a:lnTo>
                  <a:pt x="28441" y="140124"/>
                </a:lnTo>
                <a:lnTo>
                  <a:pt x="26897" y="137073"/>
                </a:lnTo>
                <a:lnTo>
                  <a:pt x="25074" y="134244"/>
                </a:lnTo>
                <a:lnTo>
                  <a:pt x="23859" y="129978"/>
                </a:lnTo>
                <a:lnTo>
                  <a:pt x="23049" y="124752"/>
                </a:lnTo>
                <a:lnTo>
                  <a:pt x="22509" y="118887"/>
                </a:lnTo>
                <a:lnTo>
                  <a:pt x="22943" y="113389"/>
                </a:lnTo>
                <a:lnTo>
                  <a:pt x="24025" y="108137"/>
                </a:lnTo>
                <a:lnTo>
                  <a:pt x="27345" y="97273"/>
                </a:lnTo>
                <a:lnTo>
                  <a:pt x="31467" y="84508"/>
                </a:lnTo>
                <a:lnTo>
                  <a:pt x="32883" y="79357"/>
                </a:lnTo>
                <a:lnTo>
                  <a:pt x="33827" y="75130"/>
                </a:lnTo>
                <a:lnTo>
                  <a:pt x="34457" y="71518"/>
                </a:lnTo>
                <a:lnTo>
                  <a:pt x="36464" y="67522"/>
                </a:lnTo>
                <a:lnTo>
                  <a:pt x="39390" y="63271"/>
                </a:lnTo>
                <a:lnTo>
                  <a:pt x="42928" y="58850"/>
                </a:lnTo>
                <a:lnTo>
                  <a:pt x="46080" y="54315"/>
                </a:lnTo>
                <a:lnTo>
                  <a:pt x="48976" y="49703"/>
                </a:lnTo>
                <a:lnTo>
                  <a:pt x="51699" y="45042"/>
                </a:lnTo>
                <a:lnTo>
                  <a:pt x="55103" y="41935"/>
                </a:lnTo>
                <a:lnTo>
                  <a:pt x="58960" y="39863"/>
                </a:lnTo>
                <a:lnTo>
                  <a:pt x="63118" y="38481"/>
                </a:lnTo>
                <a:lnTo>
                  <a:pt x="66684" y="36767"/>
                </a:lnTo>
                <a:lnTo>
                  <a:pt x="69855" y="34830"/>
                </a:lnTo>
                <a:lnTo>
                  <a:pt x="72763" y="32745"/>
                </a:lnTo>
                <a:lnTo>
                  <a:pt x="75495" y="31355"/>
                </a:lnTo>
                <a:lnTo>
                  <a:pt x="78111" y="30429"/>
                </a:lnTo>
                <a:lnTo>
                  <a:pt x="80648" y="29811"/>
                </a:lnTo>
                <a:lnTo>
                  <a:pt x="83927" y="29399"/>
                </a:lnTo>
                <a:lnTo>
                  <a:pt x="87701" y="29124"/>
                </a:lnTo>
                <a:lnTo>
                  <a:pt x="91804" y="28941"/>
                </a:lnTo>
                <a:lnTo>
                  <a:pt x="95333" y="29613"/>
                </a:lnTo>
                <a:lnTo>
                  <a:pt x="98479" y="30855"/>
                </a:lnTo>
                <a:lnTo>
                  <a:pt x="101371" y="32476"/>
                </a:lnTo>
                <a:lnTo>
                  <a:pt x="104886" y="33557"/>
                </a:lnTo>
                <a:lnTo>
                  <a:pt x="108817" y="34278"/>
                </a:lnTo>
                <a:lnTo>
                  <a:pt x="113025" y="34758"/>
                </a:lnTo>
                <a:lnTo>
                  <a:pt x="116624" y="35872"/>
                </a:lnTo>
                <a:lnTo>
                  <a:pt x="119817" y="37409"/>
                </a:lnTo>
                <a:lnTo>
                  <a:pt x="128585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5"/>
          <p:cNvSpPr/>
          <p:nvPr/>
        </p:nvSpPr>
        <p:spPr>
          <a:xfrm>
            <a:off x="6200775" y="1928812"/>
            <a:ext cx="64294" cy="228601"/>
          </a:xfrm>
          <a:custGeom>
            <a:avLst/>
            <a:gdLst/>
            <a:ahLst/>
            <a:cxnLst/>
            <a:rect l="0" t="0" r="0" b="0"/>
            <a:pathLst>
              <a:path w="64294" h="228601">
                <a:moveTo>
                  <a:pt x="0" y="0"/>
                </a:moveTo>
                <a:lnTo>
                  <a:pt x="10641" y="10642"/>
                </a:lnTo>
                <a:lnTo>
                  <a:pt x="11857" y="13445"/>
                </a:lnTo>
                <a:lnTo>
                  <a:pt x="12667" y="16901"/>
                </a:lnTo>
                <a:lnTo>
                  <a:pt x="13207" y="20792"/>
                </a:lnTo>
                <a:lnTo>
                  <a:pt x="14361" y="24974"/>
                </a:lnTo>
                <a:lnTo>
                  <a:pt x="15924" y="29349"/>
                </a:lnTo>
                <a:lnTo>
                  <a:pt x="17760" y="33854"/>
                </a:lnTo>
                <a:lnTo>
                  <a:pt x="18983" y="38444"/>
                </a:lnTo>
                <a:lnTo>
                  <a:pt x="19799" y="43092"/>
                </a:lnTo>
                <a:lnTo>
                  <a:pt x="20343" y="47778"/>
                </a:lnTo>
                <a:lnTo>
                  <a:pt x="21499" y="52489"/>
                </a:lnTo>
                <a:lnTo>
                  <a:pt x="23064" y="57218"/>
                </a:lnTo>
                <a:lnTo>
                  <a:pt x="24901" y="61958"/>
                </a:lnTo>
                <a:lnTo>
                  <a:pt x="29059" y="73574"/>
                </a:lnTo>
                <a:lnTo>
                  <a:pt x="31279" y="80006"/>
                </a:lnTo>
                <a:lnTo>
                  <a:pt x="32759" y="85881"/>
                </a:lnTo>
                <a:lnTo>
                  <a:pt x="33745" y="91385"/>
                </a:lnTo>
                <a:lnTo>
                  <a:pt x="34403" y="96642"/>
                </a:lnTo>
                <a:lnTo>
                  <a:pt x="34842" y="102528"/>
                </a:lnTo>
                <a:lnTo>
                  <a:pt x="35133" y="108833"/>
                </a:lnTo>
                <a:lnTo>
                  <a:pt x="35328" y="115418"/>
                </a:lnTo>
                <a:lnTo>
                  <a:pt x="36252" y="121395"/>
                </a:lnTo>
                <a:lnTo>
                  <a:pt x="37662" y="126968"/>
                </a:lnTo>
                <a:lnTo>
                  <a:pt x="39395" y="132270"/>
                </a:lnTo>
                <a:lnTo>
                  <a:pt x="41345" y="137393"/>
                </a:lnTo>
                <a:lnTo>
                  <a:pt x="43438" y="142395"/>
                </a:lnTo>
                <a:lnTo>
                  <a:pt x="45627" y="147318"/>
                </a:lnTo>
                <a:lnTo>
                  <a:pt x="47087" y="152187"/>
                </a:lnTo>
                <a:lnTo>
                  <a:pt x="48060" y="157020"/>
                </a:lnTo>
                <a:lnTo>
                  <a:pt x="48709" y="161830"/>
                </a:lnTo>
                <a:lnTo>
                  <a:pt x="49141" y="166624"/>
                </a:lnTo>
                <a:lnTo>
                  <a:pt x="49429" y="171408"/>
                </a:lnTo>
                <a:lnTo>
                  <a:pt x="49749" y="180956"/>
                </a:lnTo>
                <a:lnTo>
                  <a:pt x="49892" y="190492"/>
                </a:lnTo>
                <a:lnTo>
                  <a:pt x="50724" y="194463"/>
                </a:lnTo>
                <a:lnTo>
                  <a:pt x="52072" y="197905"/>
                </a:lnTo>
                <a:lnTo>
                  <a:pt x="53765" y="200993"/>
                </a:lnTo>
                <a:lnTo>
                  <a:pt x="54893" y="204639"/>
                </a:lnTo>
                <a:lnTo>
                  <a:pt x="55645" y="208657"/>
                </a:lnTo>
                <a:lnTo>
                  <a:pt x="56146" y="212924"/>
                </a:lnTo>
                <a:lnTo>
                  <a:pt x="57275" y="216562"/>
                </a:lnTo>
                <a:lnTo>
                  <a:pt x="58820" y="219781"/>
                </a:lnTo>
                <a:lnTo>
                  <a:pt x="6429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6"/>
          <p:cNvSpPr/>
          <p:nvPr/>
        </p:nvSpPr>
        <p:spPr>
          <a:xfrm>
            <a:off x="6150768" y="2036066"/>
            <a:ext cx="221458" cy="114203"/>
          </a:xfrm>
          <a:custGeom>
            <a:avLst/>
            <a:gdLst/>
            <a:ahLst/>
            <a:cxnLst/>
            <a:rect l="0" t="0" r="0" b="0"/>
            <a:pathLst>
              <a:path w="221458" h="114203">
                <a:moveTo>
                  <a:pt x="0" y="35621"/>
                </a:moveTo>
                <a:lnTo>
                  <a:pt x="3793" y="39413"/>
                </a:lnTo>
                <a:lnTo>
                  <a:pt x="5703" y="40531"/>
                </a:lnTo>
                <a:lnTo>
                  <a:pt x="9943" y="41772"/>
                </a:lnTo>
                <a:lnTo>
                  <a:pt x="16793" y="42471"/>
                </a:lnTo>
                <a:lnTo>
                  <a:pt x="21487" y="42634"/>
                </a:lnTo>
                <a:lnTo>
                  <a:pt x="23850" y="42678"/>
                </a:lnTo>
                <a:lnTo>
                  <a:pt x="30708" y="40609"/>
                </a:lnTo>
                <a:lnTo>
                  <a:pt x="34760" y="38947"/>
                </a:lnTo>
                <a:lnTo>
                  <a:pt x="39048" y="37838"/>
                </a:lnTo>
                <a:lnTo>
                  <a:pt x="43495" y="37099"/>
                </a:lnTo>
                <a:lnTo>
                  <a:pt x="48047" y="36606"/>
                </a:lnTo>
                <a:lnTo>
                  <a:pt x="52669" y="35484"/>
                </a:lnTo>
                <a:lnTo>
                  <a:pt x="57338" y="33942"/>
                </a:lnTo>
                <a:lnTo>
                  <a:pt x="62038" y="32121"/>
                </a:lnTo>
                <a:lnTo>
                  <a:pt x="66758" y="30112"/>
                </a:lnTo>
                <a:lnTo>
                  <a:pt x="76237" y="25764"/>
                </a:lnTo>
                <a:lnTo>
                  <a:pt x="90499" y="18854"/>
                </a:lnTo>
                <a:lnTo>
                  <a:pt x="96051" y="16506"/>
                </a:lnTo>
                <a:lnTo>
                  <a:pt x="102134" y="14146"/>
                </a:lnTo>
                <a:lnTo>
                  <a:pt x="108571" y="11779"/>
                </a:lnTo>
                <a:lnTo>
                  <a:pt x="114449" y="10202"/>
                </a:lnTo>
                <a:lnTo>
                  <a:pt x="119956" y="9150"/>
                </a:lnTo>
                <a:lnTo>
                  <a:pt x="125215" y="8448"/>
                </a:lnTo>
                <a:lnTo>
                  <a:pt x="129514" y="7187"/>
                </a:lnTo>
                <a:lnTo>
                  <a:pt x="136408" y="3669"/>
                </a:lnTo>
                <a:lnTo>
                  <a:pt x="142118" y="1577"/>
                </a:lnTo>
                <a:lnTo>
                  <a:pt x="148095" y="646"/>
                </a:lnTo>
                <a:lnTo>
                  <a:pt x="151911" y="398"/>
                </a:lnTo>
                <a:lnTo>
                  <a:pt x="161858" y="0"/>
                </a:lnTo>
                <a:lnTo>
                  <a:pt x="163468" y="761"/>
                </a:lnTo>
                <a:lnTo>
                  <a:pt x="167373" y="3724"/>
                </a:lnTo>
                <a:lnTo>
                  <a:pt x="169526" y="5625"/>
                </a:lnTo>
                <a:lnTo>
                  <a:pt x="174035" y="9854"/>
                </a:lnTo>
                <a:lnTo>
                  <a:pt x="181036" y="16698"/>
                </a:lnTo>
                <a:lnTo>
                  <a:pt x="182603" y="19037"/>
                </a:lnTo>
                <a:lnTo>
                  <a:pt x="183648" y="21390"/>
                </a:lnTo>
                <a:lnTo>
                  <a:pt x="184345" y="23752"/>
                </a:lnTo>
                <a:lnTo>
                  <a:pt x="185602" y="26121"/>
                </a:lnTo>
                <a:lnTo>
                  <a:pt x="187235" y="28494"/>
                </a:lnTo>
                <a:lnTo>
                  <a:pt x="189117" y="30870"/>
                </a:lnTo>
                <a:lnTo>
                  <a:pt x="190372" y="34041"/>
                </a:lnTo>
                <a:lnTo>
                  <a:pt x="191208" y="37743"/>
                </a:lnTo>
                <a:lnTo>
                  <a:pt x="191766" y="41798"/>
                </a:lnTo>
                <a:lnTo>
                  <a:pt x="192931" y="45295"/>
                </a:lnTo>
                <a:lnTo>
                  <a:pt x="194503" y="48421"/>
                </a:lnTo>
                <a:lnTo>
                  <a:pt x="196343" y="51298"/>
                </a:lnTo>
                <a:lnTo>
                  <a:pt x="198364" y="54804"/>
                </a:lnTo>
                <a:lnTo>
                  <a:pt x="202727" y="62932"/>
                </a:lnTo>
                <a:lnTo>
                  <a:pt x="204208" y="67322"/>
                </a:lnTo>
                <a:lnTo>
                  <a:pt x="205195" y="71836"/>
                </a:lnTo>
                <a:lnTo>
                  <a:pt x="205853" y="76433"/>
                </a:lnTo>
                <a:lnTo>
                  <a:pt x="206292" y="80292"/>
                </a:lnTo>
                <a:lnTo>
                  <a:pt x="206584" y="83658"/>
                </a:lnTo>
                <a:lnTo>
                  <a:pt x="206779" y="86695"/>
                </a:lnTo>
                <a:lnTo>
                  <a:pt x="206996" y="92187"/>
                </a:lnTo>
                <a:lnTo>
                  <a:pt x="207054" y="94763"/>
                </a:lnTo>
                <a:lnTo>
                  <a:pt x="207886" y="97274"/>
                </a:lnTo>
                <a:lnTo>
                  <a:pt x="209234" y="99742"/>
                </a:lnTo>
                <a:lnTo>
                  <a:pt x="210927" y="102181"/>
                </a:lnTo>
                <a:lnTo>
                  <a:pt x="212056" y="104601"/>
                </a:lnTo>
                <a:lnTo>
                  <a:pt x="212808" y="107007"/>
                </a:lnTo>
                <a:lnTo>
                  <a:pt x="213310" y="109406"/>
                </a:lnTo>
                <a:lnTo>
                  <a:pt x="214438" y="111004"/>
                </a:lnTo>
                <a:lnTo>
                  <a:pt x="215984" y="112071"/>
                </a:lnTo>
                <a:lnTo>
                  <a:pt x="221457" y="11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7"/>
          <p:cNvSpPr/>
          <p:nvPr/>
        </p:nvSpPr>
        <p:spPr>
          <a:xfrm>
            <a:off x="6322218" y="1978818"/>
            <a:ext cx="7145" cy="14289"/>
          </a:xfrm>
          <a:custGeom>
            <a:avLst/>
            <a:gdLst/>
            <a:ahLst/>
            <a:cxnLst/>
            <a:rect l="0" t="0" r="0" b="0"/>
            <a:pathLst>
              <a:path w="7145" h="14289">
                <a:moveTo>
                  <a:pt x="7144" y="14288"/>
                </a:moveTo>
                <a:lnTo>
                  <a:pt x="3352" y="14288"/>
                </a:lnTo>
                <a:lnTo>
                  <a:pt x="2234" y="13494"/>
                </a:lnTo>
                <a:lnTo>
                  <a:pt x="1490" y="12171"/>
                </a:lnTo>
                <a:lnTo>
                  <a:pt x="87" y="7438"/>
                </a:lnTo>
                <a:lnTo>
                  <a:pt x="59" y="654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8"/>
          <p:cNvSpPr/>
          <p:nvPr/>
        </p:nvSpPr>
        <p:spPr>
          <a:xfrm>
            <a:off x="6444012" y="1932345"/>
            <a:ext cx="449707" cy="246460"/>
          </a:xfrm>
          <a:custGeom>
            <a:avLst/>
            <a:gdLst/>
            <a:ahLst/>
            <a:cxnLst/>
            <a:rect l="0" t="0" r="0" b="0"/>
            <a:pathLst>
              <a:path w="449707" h="246460">
                <a:moveTo>
                  <a:pt x="71088" y="103623"/>
                </a:moveTo>
                <a:lnTo>
                  <a:pt x="71088" y="99831"/>
                </a:lnTo>
                <a:lnTo>
                  <a:pt x="70294" y="98714"/>
                </a:lnTo>
                <a:lnTo>
                  <a:pt x="68971" y="97969"/>
                </a:lnTo>
                <a:lnTo>
                  <a:pt x="64937" y="96774"/>
                </a:lnTo>
                <a:lnTo>
                  <a:pt x="51817" y="96497"/>
                </a:lnTo>
                <a:lnTo>
                  <a:pt x="47177" y="96487"/>
                </a:lnTo>
                <a:lnTo>
                  <a:pt x="36310" y="100274"/>
                </a:lnTo>
                <a:lnTo>
                  <a:pt x="26829" y="106423"/>
                </a:lnTo>
                <a:lnTo>
                  <a:pt x="24912" y="108665"/>
                </a:lnTo>
                <a:lnTo>
                  <a:pt x="23635" y="110953"/>
                </a:lnTo>
                <a:lnTo>
                  <a:pt x="22784" y="113272"/>
                </a:lnTo>
                <a:lnTo>
                  <a:pt x="17605" y="120083"/>
                </a:lnTo>
                <a:lnTo>
                  <a:pt x="14001" y="124121"/>
                </a:lnTo>
                <a:lnTo>
                  <a:pt x="11599" y="128401"/>
                </a:lnTo>
                <a:lnTo>
                  <a:pt x="9997" y="132842"/>
                </a:lnTo>
                <a:lnTo>
                  <a:pt x="8929" y="137390"/>
                </a:lnTo>
                <a:lnTo>
                  <a:pt x="7424" y="142009"/>
                </a:lnTo>
                <a:lnTo>
                  <a:pt x="5626" y="146676"/>
                </a:lnTo>
                <a:lnTo>
                  <a:pt x="3634" y="151376"/>
                </a:lnTo>
                <a:lnTo>
                  <a:pt x="2306" y="156095"/>
                </a:lnTo>
                <a:lnTo>
                  <a:pt x="1421" y="160830"/>
                </a:lnTo>
                <a:lnTo>
                  <a:pt x="831" y="165573"/>
                </a:lnTo>
                <a:lnTo>
                  <a:pt x="437" y="170323"/>
                </a:lnTo>
                <a:lnTo>
                  <a:pt x="175" y="175078"/>
                </a:lnTo>
                <a:lnTo>
                  <a:pt x="0" y="179834"/>
                </a:lnTo>
                <a:lnTo>
                  <a:pt x="677" y="184593"/>
                </a:lnTo>
                <a:lnTo>
                  <a:pt x="1922" y="189353"/>
                </a:lnTo>
                <a:lnTo>
                  <a:pt x="3546" y="194114"/>
                </a:lnTo>
                <a:lnTo>
                  <a:pt x="7467" y="201521"/>
                </a:lnTo>
                <a:lnTo>
                  <a:pt x="11062" y="207458"/>
                </a:lnTo>
                <a:lnTo>
                  <a:pt x="13879" y="216057"/>
                </a:lnTo>
                <a:lnTo>
                  <a:pt x="15486" y="219854"/>
                </a:lnTo>
                <a:lnTo>
                  <a:pt x="17351" y="223973"/>
                </a:lnTo>
                <a:lnTo>
                  <a:pt x="20182" y="227513"/>
                </a:lnTo>
                <a:lnTo>
                  <a:pt x="27561" y="233562"/>
                </a:lnTo>
                <a:lnTo>
                  <a:pt x="34015" y="238897"/>
                </a:lnTo>
                <a:lnTo>
                  <a:pt x="36848" y="241431"/>
                </a:lnTo>
                <a:lnTo>
                  <a:pt x="40323" y="243120"/>
                </a:lnTo>
                <a:lnTo>
                  <a:pt x="48419" y="244997"/>
                </a:lnTo>
                <a:lnTo>
                  <a:pt x="61901" y="246054"/>
                </a:lnTo>
                <a:lnTo>
                  <a:pt x="71239" y="244184"/>
                </a:lnTo>
                <a:lnTo>
                  <a:pt x="75951" y="242574"/>
                </a:lnTo>
                <a:lnTo>
                  <a:pt x="85419" y="236552"/>
                </a:lnTo>
                <a:lnTo>
                  <a:pt x="95714" y="229378"/>
                </a:lnTo>
                <a:lnTo>
                  <a:pt x="108226" y="223543"/>
                </a:lnTo>
                <a:lnTo>
                  <a:pt x="121725" y="216188"/>
                </a:lnTo>
                <a:lnTo>
                  <a:pt x="128658" y="212004"/>
                </a:lnTo>
                <a:lnTo>
                  <a:pt x="134868" y="207627"/>
                </a:lnTo>
                <a:lnTo>
                  <a:pt x="140595" y="203121"/>
                </a:lnTo>
                <a:lnTo>
                  <a:pt x="146002" y="198530"/>
                </a:lnTo>
                <a:lnTo>
                  <a:pt x="151193" y="193882"/>
                </a:lnTo>
                <a:lnTo>
                  <a:pt x="161194" y="184484"/>
                </a:lnTo>
                <a:lnTo>
                  <a:pt x="186325" y="159794"/>
                </a:lnTo>
                <a:lnTo>
                  <a:pt x="191889" y="152136"/>
                </a:lnTo>
                <a:lnTo>
                  <a:pt x="194485" y="147871"/>
                </a:lnTo>
                <a:lnTo>
                  <a:pt x="197368" y="141016"/>
                </a:lnTo>
                <a:lnTo>
                  <a:pt x="198650" y="134530"/>
                </a:lnTo>
                <a:lnTo>
                  <a:pt x="198992" y="130578"/>
                </a:lnTo>
                <a:lnTo>
                  <a:pt x="199219" y="126355"/>
                </a:lnTo>
                <a:lnTo>
                  <a:pt x="198577" y="122747"/>
                </a:lnTo>
                <a:lnTo>
                  <a:pt x="195748" y="116621"/>
                </a:lnTo>
                <a:lnTo>
                  <a:pt x="193485" y="112501"/>
                </a:lnTo>
                <a:lnTo>
                  <a:pt x="189021" y="107489"/>
                </a:lnTo>
                <a:lnTo>
                  <a:pt x="187017" y="106200"/>
                </a:lnTo>
                <a:lnTo>
                  <a:pt x="182672" y="104769"/>
                </a:lnTo>
                <a:lnTo>
                  <a:pt x="181196" y="105181"/>
                </a:lnTo>
                <a:lnTo>
                  <a:pt x="180212" y="106249"/>
                </a:lnTo>
                <a:lnTo>
                  <a:pt x="179556" y="107755"/>
                </a:lnTo>
                <a:lnTo>
                  <a:pt x="178325" y="108759"/>
                </a:lnTo>
                <a:lnTo>
                  <a:pt x="176711" y="109428"/>
                </a:lnTo>
                <a:lnTo>
                  <a:pt x="174840" y="109874"/>
                </a:lnTo>
                <a:lnTo>
                  <a:pt x="170646" y="112487"/>
                </a:lnTo>
                <a:lnTo>
                  <a:pt x="168416" y="114295"/>
                </a:lnTo>
                <a:lnTo>
                  <a:pt x="163822" y="120537"/>
                </a:lnTo>
                <a:lnTo>
                  <a:pt x="159134" y="127809"/>
                </a:lnTo>
                <a:lnTo>
                  <a:pt x="154405" y="133687"/>
                </a:lnTo>
                <a:lnTo>
                  <a:pt x="152827" y="137160"/>
                </a:lnTo>
                <a:lnTo>
                  <a:pt x="151774" y="141062"/>
                </a:lnTo>
                <a:lnTo>
                  <a:pt x="151073" y="145251"/>
                </a:lnTo>
                <a:lnTo>
                  <a:pt x="149811" y="150425"/>
                </a:lnTo>
                <a:lnTo>
                  <a:pt x="148176" y="156256"/>
                </a:lnTo>
                <a:lnTo>
                  <a:pt x="146292" y="162524"/>
                </a:lnTo>
                <a:lnTo>
                  <a:pt x="145036" y="168290"/>
                </a:lnTo>
                <a:lnTo>
                  <a:pt x="144199" y="173722"/>
                </a:lnTo>
                <a:lnTo>
                  <a:pt x="143641" y="178931"/>
                </a:lnTo>
                <a:lnTo>
                  <a:pt x="142475" y="183991"/>
                </a:lnTo>
                <a:lnTo>
                  <a:pt x="140904" y="188952"/>
                </a:lnTo>
                <a:lnTo>
                  <a:pt x="139063" y="193846"/>
                </a:lnTo>
                <a:lnTo>
                  <a:pt x="137018" y="201402"/>
                </a:lnTo>
                <a:lnTo>
                  <a:pt x="136472" y="204528"/>
                </a:lnTo>
                <a:lnTo>
                  <a:pt x="136903" y="207405"/>
                </a:lnTo>
                <a:lnTo>
                  <a:pt x="137983" y="210118"/>
                </a:lnTo>
                <a:lnTo>
                  <a:pt x="140507" y="215248"/>
                </a:lnTo>
                <a:lnTo>
                  <a:pt x="141628" y="220174"/>
                </a:lnTo>
                <a:lnTo>
                  <a:pt x="142721" y="221805"/>
                </a:lnTo>
                <a:lnTo>
                  <a:pt x="144243" y="222892"/>
                </a:lnTo>
                <a:lnTo>
                  <a:pt x="148051" y="224101"/>
                </a:lnTo>
                <a:lnTo>
                  <a:pt x="159295" y="224940"/>
                </a:lnTo>
                <a:lnTo>
                  <a:pt x="160848" y="224188"/>
                </a:lnTo>
                <a:lnTo>
                  <a:pt x="161884" y="222894"/>
                </a:lnTo>
                <a:lnTo>
                  <a:pt x="162575" y="221237"/>
                </a:lnTo>
                <a:lnTo>
                  <a:pt x="167575" y="217279"/>
                </a:lnTo>
                <a:lnTo>
                  <a:pt x="177200" y="210589"/>
                </a:lnTo>
                <a:lnTo>
                  <a:pt x="179929" y="208271"/>
                </a:lnTo>
                <a:lnTo>
                  <a:pt x="185078" y="201463"/>
                </a:lnTo>
                <a:lnTo>
                  <a:pt x="187563" y="197425"/>
                </a:lnTo>
                <a:lnTo>
                  <a:pt x="190013" y="193145"/>
                </a:lnTo>
                <a:lnTo>
                  <a:pt x="194852" y="184157"/>
                </a:lnTo>
                <a:lnTo>
                  <a:pt x="202038" y="170171"/>
                </a:lnTo>
                <a:lnTo>
                  <a:pt x="206811" y="162833"/>
                </a:lnTo>
                <a:lnTo>
                  <a:pt x="209195" y="159765"/>
                </a:lnTo>
                <a:lnTo>
                  <a:pt x="210784" y="156133"/>
                </a:lnTo>
                <a:lnTo>
                  <a:pt x="211843" y="152123"/>
                </a:lnTo>
                <a:lnTo>
                  <a:pt x="212550" y="147863"/>
                </a:lnTo>
                <a:lnTo>
                  <a:pt x="213335" y="141012"/>
                </a:lnTo>
                <a:lnTo>
                  <a:pt x="213683" y="135322"/>
                </a:lnTo>
                <a:lnTo>
                  <a:pt x="213926" y="126563"/>
                </a:lnTo>
                <a:lnTo>
                  <a:pt x="213959" y="119036"/>
                </a:lnTo>
                <a:lnTo>
                  <a:pt x="213963" y="165958"/>
                </a:lnTo>
                <a:lnTo>
                  <a:pt x="214756" y="170580"/>
                </a:lnTo>
                <a:lnTo>
                  <a:pt x="216079" y="175249"/>
                </a:lnTo>
                <a:lnTo>
                  <a:pt x="217755" y="179948"/>
                </a:lnTo>
                <a:lnTo>
                  <a:pt x="219666" y="184669"/>
                </a:lnTo>
                <a:lnTo>
                  <a:pt x="221733" y="189404"/>
                </a:lnTo>
                <a:lnTo>
                  <a:pt x="223905" y="194148"/>
                </a:lnTo>
                <a:lnTo>
                  <a:pt x="228436" y="201536"/>
                </a:lnTo>
                <a:lnTo>
                  <a:pt x="233095" y="207465"/>
                </a:lnTo>
                <a:lnTo>
                  <a:pt x="237812" y="212746"/>
                </a:lnTo>
                <a:lnTo>
                  <a:pt x="248722" y="220182"/>
                </a:lnTo>
                <a:lnTo>
                  <a:pt x="262009" y="227412"/>
                </a:lnTo>
                <a:lnTo>
                  <a:pt x="269183" y="230078"/>
                </a:lnTo>
                <a:lnTo>
                  <a:pt x="272208" y="230789"/>
                </a:lnTo>
                <a:lnTo>
                  <a:pt x="275811" y="230469"/>
                </a:lnTo>
                <a:lnTo>
                  <a:pt x="288468" y="227020"/>
                </a:lnTo>
                <a:lnTo>
                  <a:pt x="297612" y="225935"/>
                </a:lnTo>
                <a:lnTo>
                  <a:pt x="301479" y="224058"/>
                </a:lnTo>
                <a:lnTo>
                  <a:pt x="304851" y="221220"/>
                </a:lnTo>
                <a:lnTo>
                  <a:pt x="311507" y="214626"/>
                </a:lnTo>
                <a:lnTo>
                  <a:pt x="319758" y="209049"/>
                </a:lnTo>
                <a:lnTo>
                  <a:pt x="324180" y="204864"/>
                </a:lnTo>
                <a:lnTo>
                  <a:pt x="328716" y="199692"/>
                </a:lnTo>
                <a:lnTo>
                  <a:pt x="333327" y="193863"/>
                </a:lnTo>
                <a:lnTo>
                  <a:pt x="337989" y="188389"/>
                </a:lnTo>
                <a:lnTo>
                  <a:pt x="342684" y="183153"/>
                </a:lnTo>
                <a:lnTo>
                  <a:pt x="347402" y="178074"/>
                </a:lnTo>
                <a:lnTo>
                  <a:pt x="351341" y="172307"/>
                </a:lnTo>
                <a:lnTo>
                  <a:pt x="354761" y="166081"/>
                </a:lnTo>
                <a:lnTo>
                  <a:pt x="357834" y="159549"/>
                </a:lnTo>
                <a:lnTo>
                  <a:pt x="361471" y="153607"/>
                </a:lnTo>
                <a:lnTo>
                  <a:pt x="365483" y="148059"/>
                </a:lnTo>
                <a:lnTo>
                  <a:pt x="369744" y="142772"/>
                </a:lnTo>
                <a:lnTo>
                  <a:pt x="373380" y="136866"/>
                </a:lnTo>
                <a:lnTo>
                  <a:pt x="376597" y="130548"/>
                </a:lnTo>
                <a:lnTo>
                  <a:pt x="382288" y="117971"/>
                </a:lnTo>
                <a:lnTo>
                  <a:pt x="387464" y="107090"/>
                </a:lnTo>
                <a:lnTo>
                  <a:pt x="389161" y="101172"/>
                </a:lnTo>
                <a:lnTo>
                  <a:pt x="390293" y="94845"/>
                </a:lnTo>
                <a:lnTo>
                  <a:pt x="391047" y="88246"/>
                </a:lnTo>
                <a:lnTo>
                  <a:pt x="391550" y="82259"/>
                </a:lnTo>
                <a:lnTo>
                  <a:pt x="391886" y="76681"/>
                </a:lnTo>
                <a:lnTo>
                  <a:pt x="392109" y="71374"/>
                </a:lnTo>
                <a:lnTo>
                  <a:pt x="392358" y="59128"/>
                </a:lnTo>
                <a:lnTo>
                  <a:pt x="392424" y="52528"/>
                </a:lnTo>
                <a:lnTo>
                  <a:pt x="391674" y="46541"/>
                </a:lnTo>
                <a:lnTo>
                  <a:pt x="390381" y="40962"/>
                </a:lnTo>
                <a:lnTo>
                  <a:pt x="388725" y="35656"/>
                </a:lnTo>
                <a:lnTo>
                  <a:pt x="386827" y="31324"/>
                </a:lnTo>
                <a:lnTo>
                  <a:pt x="382602" y="24394"/>
                </a:lnTo>
                <a:lnTo>
                  <a:pt x="380364" y="20641"/>
                </a:lnTo>
                <a:lnTo>
                  <a:pt x="378078" y="16552"/>
                </a:lnTo>
                <a:lnTo>
                  <a:pt x="375760" y="12238"/>
                </a:lnTo>
                <a:lnTo>
                  <a:pt x="373422" y="9363"/>
                </a:lnTo>
                <a:lnTo>
                  <a:pt x="371068" y="7445"/>
                </a:lnTo>
                <a:lnTo>
                  <a:pt x="357797" y="576"/>
                </a:lnTo>
                <a:lnTo>
                  <a:pt x="354302" y="0"/>
                </a:lnTo>
                <a:lnTo>
                  <a:pt x="351178" y="410"/>
                </a:lnTo>
                <a:lnTo>
                  <a:pt x="348302" y="1477"/>
                </a:lnTo>
                <a:lnTo>
                  <a:pt x="342990" y="4779"/>
                </a:lnTo>
                <a:lnTo>
                  <a:pt x="340462" y="6771"/>
                </a:lnTo>
                <a:lnTo>
                  <a:pt x="338777" y="8892"/>
                </a:lnTo>
                <a:lnTo>
                  <a:pt x="337653" y="11101"/>
                </a:lnTo>
                <a:lnTo>
                  <a:pt x="335611" y="16465"/>
                </a:lnTo>
                <a:lnTo>
                  <a:pt x="332058" y="24140"/>
                </a:lnTo>
                <a:lnTo>
                  <a:pt x="325594" y="37387"/>
                </a:lnTo>
                <a:lnTo>
                  <a:pt x="323309" y="42797"/>
                </a:lnTo>
                <a:lnTo>
                  <a:pt x="320992" y="48785"/>
                </a:lnTo>
                <a:lnTo>
                  <a:pt x="318652" y="55158"/>
                </a:lnTo>
                <a:lnTo>
                  <a:pt x="317093" y="61788"/>
                </a:lnTo>
                <a:lnTo>
                  <a:pt x="316054" y="68590"/>
                </a:lnTo>
                <a:lnTo>
                  <a:pt x="315361" y="75505"/>
                </a:lnTo>
                <a:lnTo>
                  <a:pt x="314105" y="82496"/>
                </a:lnTo>
                <a:lnTo>
                  <a:pt x="312474" y="89539"/>
                </a:lnTo>
                <a:lnTo>
                  <a:pt x="310593" y="96615"/>
                </a:lnTo>
                <a:lnTo>
                  <a:pt x="310133" y="103714"/>
                </a:lnTo>
                <a:lnTo>
                  <a:pt x="310620" y="110827"/>
                </a:lnTo>
                <a:lnTo>
                  <a:pt x="311739" y="117951"/>
                </a:lnTo>
                <a:lnTo>
                  <a:pt x="312484" y="125081"/>
                </a:lnTo>
                <a:lnTo>
                  <a:pt x="312981" y="132216"/>
                </a:lnTo>
                <a:lnTo>
                  <a:pt x="313313" y="139354"/>
                </a:lnTo>
                <a:lnTo>
                  <a:pt x="314327" y="147287"/>
                </a:lnTo>
                <a:lnTo>
                  <a:pt x="315797" y="155751"/>
                </a:lnTo>
                <a:lnTo>
                  <a:pt x="317572" y="164569"/>
                </a:lnTo>
                <a:lnTo>
                  <a:pt x="319548" y="172035"/>
                </a:lnTo>
                <a:lnTo>
                  <a:pt x="321659" y="178600"/>
                </a:lnTo>
                <a:lnTo>
                  <a:pt x="323860" y="184564"/>
                </a:lnTo>
                <a:lnTo>
                  <a:pt x="326122" y="190127"/>
                </a:lnTo>
                <a:lnTo>
                  <a:pt x="328422" y="195424"/>
                </a:lnTo>
                <a:lnTo>
                  <a:pt x="330751" y="200543"/>
                </a:lnTo>
                <a:lnTo>
                  <a:pt x="333096" y="204749"/>
                </a:lnTo>
                <a:lnTo>
                  <a:pt x="337819" y="211539"/>
                </a:lnTo>
                <a:lnTo>
                  <a:pt x="340983" y="215254"/>
                </a:lnTo>
                <a:lnTo>
                  <a:pt x="344681" y="219319"/>
                </a:lnTo>
                <a:lnTo>
                  <a:pt x="355352" y="230508"/>
                </a:lnTo>
                <a:lnTo>
                  <a:pt x="361733" y="236217"/>
                </a:lnTo>
                <a:lnTo>
                  <a:pt x="369862" y="241399"/>
                </a:lnTo>
                <a:lnTo>
                  <a:pt x="376649" y="244232"/>
                </a:lnTo>
                <a:lnTo>
                  <a:pt x="384933" y="245827"/>
                </a:lnTo>
                <a:lnTo>
                  <a:pt x="398635" y="246366"/>
                </a:lnTo>
                <a:lnTo>
                  <a:pt x="408204" y="246459"/>
                </a:lnTo>
                <a:lnTo>
                  <a:pt x="415650" y="244364"/>
                </a:lnTo>
                <a:lnTo>
                  <a:pt x="428768" y="238722"/>
                </a:lnTo>
                <a:lnTo>
                  <a:pt x="437226" y="234311"/>
                </a:lnTo>
                <a:lnTo>
                  <a:pt x="440592" y="232024"/>
                </a:lnTo>
                <a:lnTo>
                  <a:pt x="449706" y="2250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9"/>
          <p:cNvSpPr/>
          <p:nvPr/>
        </p:nvSpPr>
        <p:spPr>
          <a:xfrm>
            <a:off x="6986712" y="2036064"/>
            <a:ext cx="149895" cy="149468"/>
          </a:xfrm>
          <a:custGeom>
            <a:avLst/>
            <a:gdLst/>
            <a:ahLst/>
            <a:cxnLst/>
            <a:rect l="0" t="0" r="0" b="0"/>
            <a:pathLst>
              <a:path w="149895" h="149468">
                <a:moveTo>
                  <a:pt x="121319" y="21336"/>
                </a:moveTo>
                <a:lnTo>
                  <a:pt x="115168" y="21336"/>
                </a:lnTo>
                <a:lnTo>
                  <a:pt x="114837" y="20542"/>
                </a:lnTo>
                <a:lnTo>
                  <a:pt x="114371" y="16426"/>
                </a:lnTo>
                <a:lnTo>
                  <a:pt x="114262" y="15185"/>
                </a:lnTo>
                <a:lnTo>
                  <a:pt x="110409" y="10694"/>
                </a:lnTo>
                <a:lnTo>
                  <a:pt x="108489" y="9478"/>
                </a:lnTo>
                <a:lnTo>
                  <a:pt x="104240" y="8128"/>
                </a:lnTo>
                <a:lnTo>
                  <a:pt x="99705" y="5411"/>
                </a:lnTo>
                <a:lnTo>
                  <a:pt x="97385" y="3576"/>
                </a:lnTo>
                <a:lnTo>
                  <a:pt x="95044" y="2352"/>
                </a:lnTo>
                <a:lnTo>
                  <a:pt x="92689" y="1536"/>
                </a:lnTo>
                <a:lnTo>
                  <a:pt x="90327" y="992"/>
                </a:lnTo>
                <a:lnTo>
                  <a:pt x="87957" y="630"/>
                </a:lnTo>
                <a:lnTo>
                  <a:pt x="85584" y="388"/>
                </a:lnTo>
                <a:lnTo>
                  <a:pt x="83208" y="227"/>
                </a:lnTo>
                <a:lnTo>
                  <a:pt x="80036" y="119"/>
                </a:lnTo>
                <a:lnTo>
                  <a:pt x="72280" y="0"/>
                </a:lnTo>
                <a:lnTo>
                  <a:pt x="67989" y="762"/>
                </a:lnTo>
                <a:lnTo>
                  <a:pt x="63540" y="2063"/>
                </a:lnTo>
                <a:lnTo>
                  <a:pt x="58987" y="3725"/>
                </a:lnTo>
                <a:lnTo>
                  <a:pt x="55158" y="5626"/>
                </a:lnTo>
                <a:lnTo>
                  <a:pt x="51812" y="7688"/>
                </a:lnTo>
                <a:lnTo>
                  <a:pt x="48787" y="9856"/>
                </a:lnTo>
                <a:lnTo>
                  <a:pt x="45182" y="12095"/>
                </a:lnTo>
                <a:lnTo>
                  <a:pt x="41193" y="14381"/>
                </a:lnTo>
                <a:lnTo>
                  <a:pt x="36945" y="16699"/>
                </a:lnTo>
                <a:lnTo>
                  <a:pt x="33320" y="19832"/>
                </a:lnTo>
                <a:lnTo>
                  <a:pt x="30109" y="23508"/>
                </a:lnTo>
                <a:lnTo>
                  <a:pt x="27175" y="27547"/>
                </a:lnTo>
                <a:lnTo>
                  <a:pt x="24425" y="31826"/>
                </a:lnTo>
                <a:lnTo>
                  <a:pt x="21798" y="36267"/>
                </a:lnTo>
                <a:lnTo>
                  <a:pt x="19253" y="40815"/>
                </a:lnTo>
                <a:lnTo>
                  <a:pt x="16762" y="46228"/>
                </a:lnTo>
                <a:lnTo>
                  <a:pt x="14308" y="52218"/>
                </a:lnTo>
                <a:lnTo>
                  <a:pt x="11879" y="58593"/>
                </a:lnTo>
                <a:lnTo>
                  <a:pt x="7062" y="72025"/>
                </a:lnTo>
                <a:lnTo>
                  <a:pt x="4666" y="78941"/>
                </a:lnTo>
                <a:lnTo>
                  <a:pt x="3069" y="85139"/>
                </a:lnTo>
                <a:lnTo>
                  <a:pt x="2004" y="90859"/>
                </a:lnTo>
                <a:lnTo>
                  <a:pt x="1295" y="96259"/>
                </a:lnTo>
                <a:lnTo>
                  <a:pt x="821" y="101447"/>
                </a:lnTo>
                <a:lnTo>
                  <a:pt x="506" y="106493"/>
                </a:lnTo>
                <a:lnTo>
                  <a:pt x="156" y="116334"/>
                </a:lnTo>
                <a:lnTo>
                  <a:pt x="0" y="125998"/>
                </a:lnTo>
                <a:lnTo>
                  <a:pt x="752" y="130004"/>
                </a:lnTo>
                <a:lnTo>
                  <a:pt x="2047" y="133469"/>
                </a:lnTo>
                <a:lnTo>
                  <a:pt x="3704" y="136572"/>
                </a:lnTo>
                <a:lnTo>
                  <a:pt x="5603" y="139435"/>
                </a:lnTo>
                <a:lnTo>
                  <a:pt x="7662" y="142137"/>
                </a:lnTo>
                <a:lnTo>
                  <a:pt x="9829" y="144733"/>
                </a:lnTo>
                <a:lnTo>
                  <a:pt x="12067" y="146463"/>
                </a:lnTo>
                <a:lnTo>
                  <a:pt x="16671" y="148385"/>
                </a:lnTo>
                <a:lnTo>
                  <a:pt x="19804" y="148898"/>
                </a:lnTo>
                <a:lnTo>
                  <a:pt x="23480" y="149240"/>
                </a:lnTo>
                <a:lnTo>
                  <a:pt x="27517" y="149467"/>
                </a:lnTo>
                <a:lnTo>
                  <a:pt x="31004" y="148826"/>
                </a:lnTo>
                <a:lnTo>
                  <a:pt x="34121" y="147604"/>
                </a:lnTo>
                <a:lnTo>
                  <a:pt x="36994" y="145996"/>
                </a:lnTo>
                <a:lnTo>
                  <a:pt x="44418" y="142092"/>
                </a:lnTo>
                <a:lnTo>
                  <a:pt x="62119" y="133119"/>
                </a:lnTo>
                <a:lnTo>
                  <a:pt x="65977" y="129989"/>
                </a:lnTo>
                <a:lnTo>
                  <a:pt x="69344" y="126315"/>
                </a:lnTo>
                <a:lnTo>
                  <a:pt x="72381" y="122278"/>
                </a:lnTo>
                <a:lnTo>
                  <a:pt x="75200" y="118793"/>
                </a:lnTo>
                <a:lnTo>
                  <a:pt x="77873" y="115676"/>
                </a:lnTo>
                <a:lnTo>
                  <a:pt x="80448" y="112804"/>
                </a:lnTo>
                <a:lnTo>
                  <a:pt x="82960" y="109302"/>
                </a:lnTo>
                <a:lnTo>
                  <a:pt x="85427" y="105380"/>
                </a:lnTo>
                <a:lnTo>
                  <a:pt x="87866" y="101178"/>
                </a:lnTo>
                <a:lnTo>
                  <a:pt x="89492" y="96788"/>
                </a:lnTo>
                <a:lnTo>
                  <a:pt x="90576" y="92275"/>
                </a:lnTo>
                <a:lnTo>
                  <a:pt x="91298" y="87679"/>
                </a:lnTo>
                <a:lnTo>
                  <a:pt x="91780" y="83027"/>
                </a:lnTo>
                <a:lnTo>
                  <a:pt x="92101" y="78338"/>
                </a:lnTo>
                <a:lnTo>
                  <a:pt x="92316" y="73625"/>
                </a:lnTo>
                <a:lnTo>
                  <a:pt x="92554" y="64154"/>
                </a:lnTo>
                <a:lnTo>
                  <a:pt x="92732" y="40801"/>
                </a:lnTo>
                <a:lnTo>
                  <a:pt x="91942" y="37488"/>
                </a:lnTo>
                <a:lnTo>
                  <a:pt x="90622" y="33691"/>
                </a:lnTo>
                <a:lnTo>
                  <a:pt x="88948" y="29573"/>
                </a:lnTo>
                <a:lnTo>
                  <a:pt x="87832" y="26033"/>
                </a:lnTo>
                <a:lnTo>
                  <a:pt x="87088" y="22880"/>
                </a:lnTo>
                <a:lnTo>
                  <a:pt x="86592" y="19984"/>
                </a:lnTo>
                <a:lnTo>
                  <a:pt x="85468" y="18053"/>
                </a:lnTo>
                <a:lnTo>
                  <a:pt x="83924" y="16766"/>
                </a:lnTo>
                <a:lnTo>
                  <a:pt x="78551" y="14237"/>
                </a:lnTo>
                <a:lnTo>
                  <a:pt x="82277" y="17997"/>
                </a:lnTo>
                <a:lnTo>
                  <a:pt x="83385" y="19904"/>
                </a:lnTo>
                <a:lnTo>
                  <a:pt x="85737" y="27173"/>
                </a:lnTo>
                <a:lnTo>
                  <a:pt x="87279" y="30784"/>
                </a:lnTo>
                <a:lnTo>
                  <a:pt x="89101" y="34778"/>
                </a:lnTo>
                <a:lnTo>
                  <a:pt x="90315" y="38235"/>
                </a:lnTo>
                <a:lnTo>
                  <a:pt x="91124" y="41333"/>
                </a:lnTo>
                <a:lnTo>
                  <a:pt x="91664" y="44192"/>
                </a:lnTo>
                <a:lnTo>
                  <a:pt x="93611" y="47686"/>
                </a:lnTo>
                <a:lnTo>
                  <a:pt x="96498" y="51602"/>
                </a:lnTo>
                <a:lnTo>
                  <a:pt x="100008" y="55801"/>
                </a:lnTo>
                <a:lnTo>
                  <a:pt x="102349" y="60187"/>
                </a:lnTo>
                <a:lnTo>
                  <a:pt x="103911" y="64699"/>
                </a:lnTo>
                <a:lnTo>
                  <a:pt x="104950" y="69295"/>
                </a:lnTo>
                <a:lnTo>
                  <a:pt x="106437" y="73946"/>
                </a:lnTo>
                <a:lnTo>
                  <a:pt x="108223" y="78634"/>
                </a:lnTo>
                <a:lnTo>
                  <a:pt x="110207" y="83347"/>
                </a:lnTo>
                <a:lnTo>
                  <a:pt x="112324" y="87283"/>
                </a:lnTo>
                <a:lnTo>
                  <a:pt x="114528" y="90700"/>
                </a:lnTo>
                <a:lnTo>
                  <a:pt x="116792" y="93773"/>
                </a:lnTo>
                <a:lnTo>
                  <a:pt x="119095" y="96614"/>
                </a:lnTo>
                <a:lnTo>
                  <a:pt x="121423" y="99303"/>
                </a:lnTo>
                <a:lnTo>
                  <a:pt x="123770" y="101889"/>
                </a:lnTo>
                <a:lnTo>
                  <a:pt x="126922" y="104406"/>
                </a:lnTo>
                <a:lnTo>
                  <a:pt x="130610" y="106879"/>
                </a:lnTo>
                <a:lnTo>
                  <a:pt x="134657" y="109320"/>
                </a:lnTo>
                <a:lnTo>
                  <a:pt x="138148" y="112536"/>
                </a:lnTo>
                <a:lnTo>
                  <a:pt x="141269" y="116267"/>
                </a:lnTo>
                <a:lnTo>
                  <a:pt x="149894" y="1284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0"/>
          <p:cNvSpPr/>
          <p:nvPr/>
        </p:nvSpPr>
        <p:spPr>
          <a:xfrm>
            <a:off x="7202042" y="1996192"/>
            <a:ext cx="130534" cy="189375"/>
          </a:xfrm>
          <a:custGeom>
            <a:avLst/>
            <a:gdLst/>
            <a:ahLst/>
            <a:cxnLst/>
            <a:rect l="0" t="0" r="0" b="0"/>
            <a:pathLst>
              <a:path w="130534" h="189375">
                <a:moveTo>
                  <a:pt x="56008" y="11201"/>
                </a:moveTo>
                <a:lnTo>
                  <a:pt x="56008" y="0"/>
                </a:lnTo>
                <a:lnTo>
                  <a:pt x="56008" y="1725"/>
                </a:lnTo>
                <a:lnTo>
                  <a:pt x="55214" y="2502"/>
                </a:lnTo>
                <a:lnTo>
                  <a:pt x="53891" y="3021"/>
                </a:lnTo>
                <a:lnTo>
                  <a:pt x="52215" y="3366"/>
                </a:lnTo>
                <a:lnTo>
                  <a:pt x="50304" y="5184"/>
                </a:lnTo>
                <a:lnTo>
                  <a:pt x="48237" y="7984"/>
                </a:lnTo>
                <a:lnTo>
                  <a:pt x="46065" y="11437"/>
                </a:lnTo>
                <a:lnTo>
                  <a:pt x="43822" y="14534"/>
                </a:lnTo>
                <a:lnTo>
                  <a:pt x="41534" y="17392"/>
                </a:lnTo>
                <a:lnTo>
                  <a:pt x="39215" y="20091"/>
                </a:lnTo>
                <a:lnTo>
                  <a:pt x="36875" y="23478"/>
                </a:lnTo>
                <a:lnTo>
                  <a:pt x="34521" y="27323"/>
                </a:lnTo>
                <a:lnTo>
                  <a:pt x="32159" y="31474"/>
                </a:lnTo>
                <a:lnTo>
                  <a:pt x="28996" y="35829"/>
                </a:lnTo>
                <a:lnTo>
                  <a:pt x="25299" y="40320"/>
                </a:lnTo>
                <a:lnTo>
                  <a:pt x="21248" y="44901"/>
                </a:lnTo>
                <a:lnTo>
                  <a:pt x="17753" y="49543"/>
                </a:lnTo>
                <a:lnTo>
                  <a:pt x="14629" y="54225"/>
                </a:lnTo>
                <a:lnTo>
                  <a:pt x="11753" y="58934"/>
                </a:lnTo>
                <a:lnTo>
                  <a:pt x="9836" y="63660"/>
                </a:lnTo>
                <a:lnTo>
                  <a:pt x="8558" y="68399"/>
                </a:lnTo>
                <a:lnTo>
                  <a:pt x="7706" y="73146"/>
                </a:lnTo>
                <a:lnTo>
                  <a:pt x="6344" y="77104"/>
                </a:lnTo>
                <a:lnTo>
                  <a:pt x="4642" y="80536"/>
                </a:lnTo>
                <a:lnTo>
                  <a:pt x="2714" y="83618"/>
                </a:lnTo>
                <a:lnTo>
                  <a:pt x="571" y="89160"/>
                </a:lnTo>
                <a:lnTo>
                  <a:pt x="0" y="91748"/>
                </a:lnTo>
                <a:lnTo>
                  <a:pt x="413" y="94268"/>
                </a:lnTo>
                <a:lnTo>
                  <a:pt x="2988" y="99184"/>
                </a:lnTo>
                <a:lnTo>
                  <a:pt x="4787" y="100813"/>
                </a:lnTo>
                <a:lnTo>
                  <a:pt x="6779" y="101899"/>
                </a:lnTo>
                <a:lnTo>
                  <a:pt x="8901" y="102622"/>
                </a:lnTo>
                <a:lnTo>
                  <a:pt x="11109" y="103105"/>
                </a:lnTo>
                <a:lnTo>
                  <a:pt x="13376" y="103427"/>
                </a:lnTo>
                <a:lnTo>
                  <a:pt x="15680" y="103641"/>
                </a:lnTo>
                <a:lnTo>
                  <a:pt x="19597" y="102990"/>
                </a:lnTo>
                <a:lnTo>
                  <a:pt x="24591" y="101763"/>
                </a:lnTo>
                <a:lnTo>
                  <a:pt x="30301" y="100151"/>
                </a:lnTo>
                <a:lnTo>
                  <a:pt x="34900" y="99076"/>
                </a:lnTo>
                <a:lnTo>
                  <a:pt x="38761" y="98359"/>
                </a:lnTo>
                <a:lnTo>
                  <a:pt x="42129" y="97882"/>
                </a:lnTo>
                <a:lnTo>
                  <a:pt x="45961" y="97563"/>
                </a:lnTo>
                <a:lnTo>
                  <a:pt x="50104" y="97351"/>
                </a:lnTo>
                <a:lnTo>
                  <a:pt x="54453" y="97209"/>
                </a:lnTo>
                <a:lnTo>
                  <a:pt x="77749" y="96982"/>
                </a:lnTo>
                <a:lnTo>
                  <a:pt x="88425" y="96951"/>
                </a:lnTo>
                <a:lnTo>
                  <a:pt x="93494" y="97737"/>
                </a:lnTo>
                <a:lnTo>
                  <a:pt x="98461" y="99054"/>
                </a:lnTo>
                <a:lnTo>
                  <a:pt x="103360" y="100726"/>
                </a:lnTo>
                <a:lnTo>
                  <a:pt x="107420" y="101841"/>
                </a:lnTo>
                <a:lnTo>
                  <a:pt x="110920" y="102584"/>
                </a:lnTo>
                <a:lnTo>
                  <a:pt x="114047" y="103079"/>
                </a:lnTo>
                <a:lnTo>
                  <a:pt x="116925" y="104997"/>
                </a:lnTo>
                <a:lnTo>
                  <a:pt x="119638" y="107863"/>
                </a:lnTo>
                <a:lnTo>
                  <a:pt x="122241" y="111361"/>
                </a:lnTo>
                <a:lnTo>
                  <a:pt x="124769" y="114487"/>
                </a:lnTo>
                <a:lnTo>
                  <a:pt x="127249" y="117365"/>
                </a:lnTo>
                <a:lnTo>
                  <a:pt x="129696" y="120077"/>
                </a:lnTo>
                <a:lnTo>
                  <a:pt x="130533" y="123472"/>
                </a:lnTo>
                <a:lnTo>
                  <a:pt x="130298" y="127324"/>
                </a:lnTo>
                <a:lnTo>
                  <a:pt x="129347" y="131479"/>
                </a:lnTo>
                <a:lnTo>
                  <a:pt x="128713" y="135043"/>
                </a:lnTo>
                <a:lnTo>
                  <a:pt x="128290" y="138212"/>
                </a:lnTo>
                <a:lnTo>
                  <a:pt x="128009" y="141119"/>
                </a:lnTo>
                <a:lnTo>
                  <a:pt x="127026" y="144644"/>
                </a:lnTo>
                <a:lnTo>
                  <a:pt x="125578" y="148582"/>
                </a:lnTo>
                <a:lnTo>
                  <a:pt x="123819" y="152795"/>
                </a:lnTo>
                <a:lnTo>
                  <a:pt x="121059" y="156397"/>
                </a:lnTo>
                <a:lnTo>
                  <a:pt x="117632" y="159592"/>
                </a:lnTo>
                <a:lnTo>
                  <a:pt x="113759" y="162516"/>
                </a:lnTo>
                <a:lnTo>
                  <a:pt x="110383" y="165259"/>
                </a:lnTo>
                <a:lnTo>
                  <a:pt x="107340" y="167882"/>
                </a:lnTo>
                <a:lnTo>
                  <a:pt x="104516" y="170424"/>
                </a:lnTo>
                <a:lnTo>
                  <a:pt x="101047" y="172912"/>
                </a:lnTo>
                <a:lnTo>
                  <a:pt x="97146" y="175365"/>
                </a:lnTo>
                <a:lnTo>
                  <a:pt x="92959" y="177794"/>
                </a:lnTo>
                <a:lnTo>
                  <a:pt x="89373" y="180206"/>
                </a:lnTo>
                <a:lnTo>
                  <a:pt x="86189" y="182609"/>
                </a:lnTo>
                <a:lnTo>
                  <a:pt x="83272" y="185004"/>
                </a:lnTo>
                <a:lnTo>
                  <a:pt x="80534" y="186601"/>
                </a:lnTo>
                <a:lnTo>
                  <a:pt x="77915" y="187666"/>
                </a:lnTo>
                <a:lnTo>
                  <a:pt x="75375" y="188376"/>
                </a:lnTo>
                <a:lnTo>
                  <a:pt x="72094" y="188849"/>
                </a:lnTo>
                <a:lnTo>
                  <a:pt x="68319" y="189164"/>
                </a:lnTo>
                <a:lnTo>
                  <a:pt x="64215" y="189374"/>
                </a:lnTo>
                <a:lnTo>
                  <a:pt x="60686" y="188721"/>
                </a:lnTo>
                <a:lnTo>
                  <a:pt x="57539" y="187491"/>
                </a:lnTo>
                <a:lnTo>
                  <a:pt x="54647" y="185878"/>
                </a:lnTo>
                <a:lnTo>
                  <a:pt x="51926" y="184803"/>
                </a:lnTo>
                <a:lnTo>
                  <a:pt x="49318" y="184085"/>
                </a:lnTo>
                <a:lnTo>
                  <a:pt x="46785" y="183607"/>
                </a:lnTo>
                <a:lnTo>
                  <a:pt x="44303" y="182495"/>
                </a:lnTo>
                <a:lnTo>
                  <a:pt x="41854" y="180959"/>
                </a:lnTo>
                <a:lnTo>
                  <a:pt x="39429" y="179142"/>
                </a:lnTo>
                <a:lnTo>
                  <a:pt x="37811" y="177137"/>
                </a:lnTo>
                <a:lnTo>
                  <a:pt x="36733" y="175006"/>
                </a:lnTo>
                <a:lnTo>
                  <a:pt x="36014" y="172792"/>
                </a:lnTo>
                <a:lnTo>
                  <a:pt x="34741" y="171316"/>
                </a:lnTo>
                <a:lnTo>
                  <a:pt x="33099" y="170332"/>
                </a:lnTo>
                <a:lnTo>
                  <a:pt x="27433" y="1683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1"/>
          <p:cNvSpPr/>
          <p:nvPr/>
        </p:nvSpPr>
        <p:spPr>
          <a:xfrm>
            <a:off x="7393781" y="2014537"/>
            <a:ext cx="114214" cy="345992"/>
          </a:xfrm>
          <a:custGeom>
            <a:avLst/>
            <a:gdLst/>
            <a:ahLst/>
            <a:cxnLst/>
            <a:rect l="0" t="0" r="0" b="0"/>
            <a:pathLst>
              <a:path w="114214" h="345992">
                <a:moveTo>
                  <a:pt x="0" y="0"/>
                </a:moveTo>
                <a:lnTo>
                  <a:pt x="0" y="90496"/>
                </a:lnTo>
                <a:lnTo>
                  <a:pt x="2116" y="100016"/>
                </a:lnTo>
                <a:lnTo>
                  <a:pt x="3793" y="104778"/>
                </a:lnTo>
                <a:lnTo>
                  <a:pt x="5703" y="108745"/>
                </a:lnTo>
                <a:lnTo>
                  <a:pt x="7771" y="112185"/>
                </a:lnTo>
                <a:lnTo>
                  <a:pt x="9943" y="115271"/>
                </a:lnTo>
                <a:lnTo>
                  <a:pt x="12185" y="118122"/>
                </a:lnTo>
                <a:lnTo>
                  <a:pt x="14473" y="120817"/>
                </a:lnTo>
                <a:lnTo>
                  <a:pt x="16793" y="123407"/>
                </a:lnTo>
                <a:lnTo>
                  <a:pt x="19132" y="125134"/>
                </a:lnTo>
                <a:lnTo>
                  <a:pt x="21486" y="126285"/>
                </a:lnTo>
                <a:lnTo>
                  <a:pt x="23849" y="127053"/>
                </a:lnTo>
                <a:lnTo>
                  <a:pt x="26218" y="128358"/>
                </a:lnTo>
                <a:lnTo>
                  <a:pt x="28591" y="130022"/>
                </a:lnTo>
                <a:lnTo>
                  <a:pt x="34311" y="134603"/>
                </a:lnTo>
                <a:lnTo>
                  <a:pt x="36367" y="134186"/>
                </a:lnTo>
                <a:lnTo>
                  <a:pt x="39326" y="133113"/>
                </a:lnTo>
                <a:lnTo>
                  <a:pt x="47897" y="129482"/>
                </a:lnTo>
                <a:lnTo>
                  <a:pt x="51185" y="126868"/>
                </a:lnTo>
                <a:lnTo>
                  <a:pt x="53173" y="125060"/>
                </a:lnTo>
                <a:lnTo>
                  <a:pt x="57499" y="120934"/>
                </a:lnTo>
                <a:lnTo>
                  <a:pt x="59764" y="118723"/>
                </a:lnTo>
                <a:lnTo>
                  <a:pt x="62068" y="115661"/>
                </a:lnTo>
                <a:lnTo>
                  <a:pt x="64397" y="112033"/>
                </a:lnTo>
                <a:lnTo>
                  <a:pt x="66744" y="108026"/>
                </a:lnTo>
                <a:lnTo>
                  <a:pt x="69102" y="103767"/>
                </a:lnTo>
                <a:lnTo>
                  <a:pt x="73839" y="94802"/>
                </a:lnTo>
                <a:lnTo>
                  <a:pt x="76473" y="85526"/>
                </a:lnTo>
                <a:lnTo>
                  <a:pt x="78438" y="76112"/>
                </a:lnTo>
                <a:lnTo>
                  <a:pt x="81957" y="66636"/>
                </a:lnTo>
                <a:lnTo>
                  <a:pt x="84050" y="57133"/>
                </a:lnTo>
                <a:lnTo>
                  <a:pt x="85774" y="47617"/>
                </a:lnTo>
                <a:lnTo>
                  <a:pt x="89187" y="38097"/>
                </a:lnTo>
                <a:lnTo>
                  <a:pt x="91778" y="27604"/>
                </a:lnTo>
                <a:lnTo>
                  <a:pt x="92546" y="19468"/>
                </a:lnTo>
                <a:lnTo>
                  <a:pt x="93447" y="16947"/>
                </a:lnTo>
                <a:lnTo>
                  <a:pt x="96565" y="12030"/>
                </a:lnTo>
                <a:lnTo>
                  <a:pt x="99923" y="7271"/>
                </a:lnTo>
                <a:lnTo>
                  <a:pt x="102090" y="9317"/>
                </a:lnTo>
                <a:lnTo>
                  <a:pt x="103778" y="10974"/>
                </a:lnTo>
                <a:lnTo>
                  <a:pt x="104904" y="12872"/>
                </a:lnTo>
                <a:lnTo>
                  <a:pt x="106155" y="17098"/>
                </a:lnTo>
                <a:lnTo>
                  <a:pt x="106958" y="27072"/>
                </a:lnTo>
                <a:lnTo>
                  <a:pt x="107098" y="39860"/>
                </a:lnTo>
                <a:lnTo>
                  <a:pt x="107156" y="128689"/>
                </a:lnTo>
                <a:lnTo>
                  <a:pt x="107950" y="135799"/>
                </a:lnTo>
                <a:lnTo>
                  <a:pt x="109272" y="142920"/>
                </a:lnTo>
                <a:lnTo>
                  <a:pt x="110949" y="150049"/>
                </a:lnTo>
                <a:lnTo>
                  <a:pt x="112066" y="157183"/>
                </a:lnTo>
                <a:lnTo>
                  <a:pt x="112810" y="164320"/>
                </a:lnTo>
                <a:lnTo>
                  <a:pt x="113308" y="171459"/>
                </a:lnTo>
                <a:lnTo>
                  <a:pt x="113638" y="178600"/>
                </a:lnTo>
                <a:lnTo>
                  <a:pt x="114006" y="192884"/>
                </a:lnTo>
                <a:lnTo>
                  <a:pt x="114213" y="214313"/>
                </a:lnTo>
                <a:lnTo>
                  <a:pt x="113448" y="221457"/>
                </a:lnTo>
                <a:lnTo>
                  <a:pt x="112144" y="228600"/>
                </a:lnTo>
                <a:lnTo>
                  <a:pt x="110481" y="235744"/>
                </a:lnTo>
                <a:lnTo>
                  <a:pt x="109373" y="242094"/>
                </a:lnTo>
                <a:lnTo>
                  <a:pt x="108634" y="247915"/>
                </a:lnTo>
                <a:lnTo>
                  <a:pt x="108141" y="253383"/>
                </a:lnTo>
                <a:lnTo>
                  <a:pt x="106226" y="259409"/>
                </a:lnTo>
                <a:lnTo>
                  <a:pt x="103361" y="265808"/>
                </a:lnTo>
                <a:lnTo>
                  <a:pt x="91149" y="289396"/>
                </a:lnTo>
                <a:lnTo>
                  <a:pt x="87753" y="294530"/>
                </a:lnTo>
                <a:lnTo>
                  <a:pt x="83902" y="299541"/>
                </a:lnTo>
                <a:lnTo>
                  <a:pt x="79748" y="304469"/>
                </a:lnTo>
                <a:lnTo>
                  <a:pt x="76183" y="309342"/>
                </a:lnTo>
                <a:lnTo>
                  <a:pt x="73014" y="314178"/>
                </a:lnTo>
                <a:lnTo>
                  <a:pt x="70107" y="318989"/>
                </a:lnTo>
                <a:lnTo>
                  <a:pt x="67375" y="322991"/>
                </a:lnTo>
                <a:lnTo>
                  <a:pt x="64761" y="326452"/>
                </a:lnTo>
                <a:lnTo>
                  <a:pt x="62224" y="329554"/>
                </a:lnTo>
                <a:lnTo>
                  <a:pt x="58945" y="332415"/>
                </a:lnTo>
                <a:lnTo>
                  <a:pt x="55172" y="335116"/>
                </a:lnTo>
                <a:lnTo>
                  <a:pt x="51068" y="337711"/>
                </a:lnTo>
                <a:lnTo>
                  <a:pt x="47539" y="340234"/>
                </a:lnTo>
                <a:lnTo>
                  <a:pt x="44392" y="342710"/>
                </a:lnTo>
                <a:lnTo>
                  <a:pt x="41502" y="345155"/>
                </a:lnTo>
                <a:lnTo>
                  <a:pt x="37987" y="345991"/>
                </a:lnTo>
                <a:lnTo>
                  <a:pt x="34056" y="345754"/>
                </a:lnTo>
                <a:lnTo>
                  <a:pt x="29848" y="344803"/>
                </a:lnTo>
                <a:lnTo>
                  <a:pt x="26248" y="344169"/>
                </a:lnTo>
                <a:lnTo>
                  <a:pt x="23055" y="343746"/>
                </a:lnTo>
                <a:lnTo>
                  <a:pt x="20133" y="343464"/>
                </a:lnTo>
                <a:lnTo>
                  <a:pt x="17390" y="342482"/>
                </a:lnTo>
                <a:lnTo>
                  <a:pt x="14769" y="341034"/>
                </a:lnTo>
                <a:lnTo>
                  <a:pt x="12227" y="339275"/>
                </a:lnTo>
                <a:lnTo>
                  <a:pt x="9739" y="337308"/>
                </a:lnTo>
                <a:lnTo>
                  <a:pt x="7286" y="335203"/>
                </a:lnTo>
                <a:lnTo>
                  <a:pt x="0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2"/>
          <p:cNvSpPr/>
          <p:nvPr/>
        </p:nvSpPr>
        <p:spPr>
          <a:xfrm>
            <a:off x="7550943" y="2032215"/>
            <a:ext cx="285751" cy="153773"/>
          </a:xfrm>
          <a:custGeom>
            <a:avLst/>
            <a:gdLst/>
            <a:ahLst/>
            <a:cxnLst/>
            <a:rect l="0" t="0" r="0" b="0"/>
            <a:pathLst>
              <a:path w="285751" h="153773">
                <a:moveTo>
                  <a:pt x="0" y="3753"/>
                </a:moveTo>
                <a:lnTo>
                  <a:pt x="12302" y="3753"/>
                </a:lnTo>
                <a:lnTo>
                  <a:pt x="15522" y="5870"/>
                </a:lnTo>
                <a:lnTo>
                  <a:pt x="17491" y="7546"/>
                </a:lnTo>
                <a:lnTo>
                  <a:pt x="18805" y="9457"/>
                </a:lnTo>
                <a:lnTo>
                  <a:pt x="20264" y="13696"/>
                </a:lnTo>
                <a:lnTo>
                  <a:pt x="23029" y="18227"/>
                </a:lnTo>
                <a:lnTo>
                  <a:pt x="24878" y="20546"/>
                </a:lnTo>
                <a:lnTo>
                  <a:pt x="26904" y="23680"/>
                </a:lnTo>
                <a:lnTo>
                  <a:pt x="29049" y="27356"/>
                </a:lnTo>
                <a:lnTo>
                  <a:pt x="31273" y="31395"/>
                </a:lnTo>
                <a:lnTo>
                  <a:pt x="35859" y="40116"/>
                </a:lnTo>
                <a:lnTo>
                  <a:pt x="45272" y="58649"/>
                </a:lnTo>
                <a:lnTo>
                  <a:pt x="46851" y="64163"/>
                </a:lnTo>
                <a:lnTo>
                  <a:pt x="47902" y="70220"/>
                </a:lnTo>
                <a:lnTo>
                  <a:pt x="48603" y="76639"/>
                </a:lnTo>
                <a:lnTo>
                  <a:pt x="49865" y="82507"/>
                </a:lnTo>
                <a:lnTo>
                  <a:pt x="51499" y="88006"/>
                </a:lnTo>
                <a:lnTo>
                  <a:pt x="53383" y="93259"/>
                </a:lnTo>
                <a:lnTo>
                  <a:pt x="54639" y="98349"/>
                </a:lnTo>
                <a:lnTo>
                  <a:pt x="55476" y="103329"/>
                </a:lnTo>
                <a:lnTo>
                  <a:pt x="56034" y="108237"/>
                </a:lnTo>
                <a:lnTo>
                  <a:pt x="56406" y="113097"/>
                </a:lnTo>
                <a:lnTo>
                  <a:pt x="56654" y="117924"/>
                </a:lnTo>
                <a:lnTo>
                  <a:pt x="57004" y="130186"/>
                </a:lnTo>
                <a:lnTo>
                  <a:pt x="57147" y="151599"/>
                </a:lnTo>
                <a:lnTo>
                  <a:pt x="57150" y="153734"/>
                </a:lnTo>
                <a:lnTo>
                  <a:pt x="53357" y="149969"/>
                </a:lnTo>
                <a:lnTo>
                  <a:pt x="52240" y="148061"/>
                </a:lnTo>
                <a:lnTo>
                  <a:pt x="50999" y="143826"/>
                </a:lnTo>
                <a:lnTo>
                  <a:pt x="50448" y="139297"/>
                </a:lnTo>
                <a:lnTo>
                  <a:pt x="50301" y="136978"/>
                </a:lnTo>
                <a:lnTo>
                  <a:pt x="50137" y="130169"/>
                </a:lnTo>
                <a:lnTo>
                  <a:pt x="50033" y="112862"/>
                </a:lnTo>
                <a:lnTo>
                  <a:pt x="50817" y="108242"/>
                </a:lnTo>
                <a:lnTo>
                  <a:pt x="52135" y="103575"/>
                </a:lnTo>
                <a:lnTo>
                  <a:pt x="53807" y="98876"/>
                </a:lnTo>
                <a:lnTo>
                  <a:pt x="54921" y="94156"/>
                </a:lnTo>
                <a:lnTo>
                  <a:pt x="55664" y="89422"/>
                </a:lnTo>
                <a:lnTo>
                  <a:pt x="56160" y="84678"/>
                </a:lnTo>
                <a:lnTo>
                  <a:pt x="58077" y="79928"/>
                </a:lnTo>
                <a:lnTo>
                  <a:pt x="60944" y="75174"/>
                </a:lnTo>
                <a:lnTo>
                  <a:pt x="64441" y="70417"/>
                </a:lnTo>
                <a:lnTo>
                  <a:pt x="67567" y="66452"/>
                </a:lnTo>
                <a:lnTo>
                  <a:pt x="70446" y="63015"/>
                </a:lnTo>
                <a:lnTo>
                  <a:pt x="73157" y="59930"/>
                </a:lnTo>
                <a:lnTo>
                  <a:pt x="76553" y="57079"/>
                </a:lnTo>
                <a:lnTo>
                  <a:pt x="80404" y="54385"/>
                </a:lnTo>
                <a:lnTo>
                  <a:pt x="84559" y="51795"/>
                </a:lnTo>
                <a:lnTo>
                  <a:pt x="88123" y="49275"/>
                </a:lnTo>
                <a:lnTo>
                  <a:pt x="91292" y="46801"/>
                </a:lnTo>
                <a:lnTo>
                  <a:pt x="94199" y="44358"/>
                </a:lnTo>
                <a:lnTo>
                  <a:pt x="97725" y="42730"/>
                </a:lnTo>
                <a:lnTo>
                  <a:pt x="105874" y="40920"/>
                </a:lnTo>
                <a:lnTo>
                  <a:pt x="112672" y="40116"/>
                </a:lnTo>
                <a:lnTo>
                  <a:pt x="120962" y="39663"/>
                </a:lnTo>
                <a:lnTo>
                  <a:pt x="123504" y="39599"/>
                </a:lnTo>
                <a:lnTo>
                  <a:pt x="130562" y="41645"/>
                </a:lnTo>
                <a:lnTo>
                  <a:pt x="138196" y="45200"/>
                </a:lnTo>
                <a:lnTo>
                  <a:pt x="144236" y="49426"/>
                </a:lnTo>
                <a:lnTo>
                  <a:pt x="146957" y="52458"/>
                </a:lnTo>
                <a:lnTo>
                  <a:pt x="149566" y="56067"/>
                </a:lnTo>
                <a:lnTo>
                  <a:pt x="152098" y="60060"/>
                </a:lnTo>
                <a:lnTo>
                  <a:pt x="153786" y="64310"/>
                </a:lnTo>
                <a:lnTo>
                  <a:pt x="154912" y="68731"/>
                </a:lnTo>
                <a:lnTo>
                  <a:pt x="155662" y="73265"/>
                </a:lnTo>
                <a:lnTo>
                  <a:pt x="156163" y="77876"/>
                </a:lnTo>
                <a:lnTo>
                  <a:pt x="156495" y="82537"/>
                </a:lnTo>
                <a:lnTo>
                  <a:pt x="156718" y="87232"/>
                </a:lnTo>
                <a:lnTo>
                  <a:pt x="156966" y="96682"/>
                </a:lnTo>
                <a:lnTo>
                  <a:pt x="157151" y="120020"/>
                </a:lnTo>
                <a:lnTo>
                  <a:pt x="156361" y="122539"/>
                </a:lnTo>
                <a:lnTo>
                  <a:pt x="155041" y="125013"/>
                </a:lnTo>
                <a:lnTo>
                  <a:pt x="150106" y="132214"/>
                </a:lnTo>
                <a:lnTo>
                  <a:pt x="150045" y="128511"/>
                </a:lnTo>
                <a:lnTo>
                  <a:pt x="150020" y="100906"/>
                </a:lnTo>
                <a:lnTo>
                  <a:pt x="150814" y="95509"/>
                </a:lnTo>
                <a:lnTo>
                  <a:pt x="152137" y="90324"/>
                </a:lnTo>
                <a:lnTo>
                  <a:pt x="159962" y="66803"/>
                </a:lnTo>
                <a:lnTo>
                  <a:pt x="162997" y="60868"/>
                </a:lnTo>
                <a:lnTo>
                  <a:pt x="166609" y="55323"/>
                </a:lnTo>
                <a:lnTo>
                  <a:pt x="170604" y="50039"/>
                </a:lnTo>
                <a:lnTo>
                  <a:pt x="174855" y="44929"/>
                </a:lnTo>
                <a:lnTo>
                  <a:pt x="179276" y="39935"/>
                </a:lnTo>
                <a:lnTo>
                  <a:pt x="183812" y="35018"/>
                </a:lnTo>
                <a:lnTo>
                  <a:pt x="187628" y="30153"/>
                </a:lnTo>
                <a:lnTo>
                  <a:pt x="190968" y="25322"/>
                </a:lnTo>
                <a:lnTo>
                  <a:pt x="193986" y="20514"/>
                </a:lnTo>
                <a:lnTo>
                  <a:pt x="198380" y="16514"/>
                </a:lnTo>
                <a:lnTo>
                  <a:pt x="203692" y="13054"/>
                </a:lnTo>
                <a:lnTo>
                  <a:pt x="209613" y="9954"/>
                </a:lnTo>
                <a:lnTo>
                  <a:pt x="218309" y="6509"/>
                </a:lnTo>
                <a:lnTo>
                  <a:pt x="221740" y="5590"/>
                </a:lnTo>
                <a:lnTo>
                  <a:pt x="227668" y="2453"/>
                </a:lnTo>
                <a:lnTo>
                  <a:pt x="230360" y="505"/>
                </a:lnTo>
                <a:lnTo>
                  <a:pt x="233742" y="0"/>
                </a:lnTo>
                <a:lnTo>
                  <a:pt x="241733" y="1556"/>
                </a:lnTo>
                <a:lnTo>
                  <a:pt x="247574" y="3102"/>
                </a:lnTo>
                <a:lnTo>
                  <a:pt x="253172" y="7697"/>
                </a:lnTo>
                <a:lnTo>
                  <a:pt x="260159" y="14237"/>
                </a:lnTo>
                <a:lnTo>
                  <a:pt x="265910" y="19790"/>
                </a:lnTo>
                <a:lnTo>
                  <a:pt x="267761" y="23176"/>
                </a:lnTo>
                <a:lnTo>
                  <a:pt x="268995" y="27020"/>
                </a:lnTo>
                <a:lnTo>
                  <a:pt x="269817" y="31171"/>
                </a:lnTo>
                <a:lnTo>
                  <a:pt x="271159" y="35525"/>
                </a:lnTo>
                <a:lnTo>
                  <a:pt x="272849" y="40016"/>
                </a:lnTo>
                <a:lnTo>
                  <a:pt x="274768" y="44597"/>
                </a:lnTo>
                <a:lnTo>
                  <a:pt x="276047" y="49239"/>
                </a:lnTo>
                <a:lnTo>
                  <a:pt x="276901" y="53921"/>
                </a:lnTo>
                <a:lnTo>
                  <a:pt x="277469" y="58629"/>
                </a:lnTo>
                <a:lnTo>
                  <a:pt x="277848" y="64150"/>
                </a:lnTo>
                <a:lnTo>
                  <a:pt x="278101" y="70211"/>
                </a:lnTo>
                <a:lnTo>
                  <a:pt x="278456" y="88003"/>
                </a:lnTo>
                <a:lnTo>
                  <a:pt x="278606" y="145233"/>
                </a:lnTo>
                <a:lnTo>
                  <a:pt x="279400" y="148079"/>
                </a:lnTo>
                <a:lnTo>
                  <a:pt x="280723" y="149977"/>
                </a:lnTo>
                <a:lnTo>
                  <a:pt x="285750" y="1537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3"/>
          <p:cNvSpPr/>
          <p:nvPr/>
        </p:nvSpPr>
        <p:spPr>
          <a:xfrm>
            <a:off x="7872412" y="2028985"/>
            <a:ext cx="163789" cy="241600"/>
          </a:xfrm>
          <a:custGeom>
            <a:avLst/>
            <a:gdLst/>
            <a:ahLst/>
            <a:cxnLst/>
            <a:rect l="0" t="0" r="0" b="0"/>
            <a:pathLst>
              <a:path w="163789" h="241600">
                <a:moveTo>
                  <a:pt x="0" y="28415"/>
                </a:moveTo>
                <a:lnTo>
                  <a:pt x="0" y="22264"/>
                </a:lnTo>
                <a:lnTo>
                  <a:pt x="0" y="25357"/>
                </a:lnTo>
                <a:lnTo>
                  <a:pt x="794" y="26376"/>
                </a:lnTo>
                <a:lnTo>
                  <a:pt x="2116" y="27056"/>
                </a:lnTo>
                <a:lnTo>
                  <a:pt x="3793" y="27509"/>
                </a:lnTo>
                <a:lnTo>
                  <a:pt x="7771" y="30129"/>
                </a:lnTo>
                <a:lnTo>
                  <a:pt x="12185" y="33939"/>
                </a:lnTo>
                <a:lnTo>
                  <a:pt x="16793" y="38278"/>
                </a:lnTo>
                <a:lnTo>
                  <a:pt x="21486" y="44969"/>
                </a:lnTo>
                <a:lnTo>
                  <a:pt x="23850" y="48976"/>
                </a:lnTo>
                <a:lnTo>
                  <a:pt x="26218" y="54028"/>
                </a:lnTo>
                <a:lnTo>
                  <a:pt x="28591" y="59778"/>
                </a:lnTo>
                <a:lnTo>
                  <a:pt x="30967" y="65992"/>
                </a:lnTo>
                <a:lnTo>
                  <a:pt x="35724" y="79247"/>
                </a:lnTo>
                <a:lnTo>
                  <a:pt x="38103" y="86115"/>
                </a:lnTo>
                <a:lnTo>
                  <a:pt x="41277" y="93075"/>
                </a:lnTo>
                <a:lnTo>
                  <a:pt x="44981" y="100097"/>
                </a:lnTo>
                <a:lnTo>
                  <a:pt x="49037" y="107159"/>
                </a:lnTo>
                <a:lnTo>
                  <a:pt x="51742" y="114248"/>
                </a:lnTo>
                <a:lnTo>
                  <a:pt x="53544" y="121356"/>
                </a:lnTo>
                <a:lnTo>
                  <a:pt x="54747" y="128475"/>
                </a:lnTo>
                <a:lnTo>
                  <a:pt x="56342" y="135603"/>
                </a:lnTo>
                <a:lnTo>
                  <a:pt x="58198" y="142736"/>
                </a:lnTo>
                <a:lnTo>
                  <a:pt x="60231" y="149873"/>
                </a:lnTo>
                <a:lnTo>
                  <a:pt x="62379" y="156218"/>
                </a:lnTo>
                <a:lnTo>
                  <a:pt x="64604" y="162035"/>
                </a:lnTo>
                <a:lnTo>
                  <a:pt x="66882" y="167501"/>
                </a:lnTo>
                <a:lnTo>
                  <a:pt x="68401" y="172733"/>
                </a:lnTo>
                <a:lnTo>
                  <a:pt x="69413" y="177808"/>
                </a:lnTo>
                <a:lnTo>
                  <a:pt x="70087" y="182779"/>
                </a:lnTo>
                <a:lnTo>
                  <a:pt x="71331" y="187680"/>
                </a:lnTo>
                <a:lnTo>
                  <a:pt x="72954" y="192535"/>
                </a:lnTo>
                <a:lnTo>
                  <a:pt x="74830" y="197360"/>
                </a:lnTo>
                <a:lnTo>
                  <a:pt x="76081" y="202163"/>
                </a:lnTo>
                <a:lnTo>
                  <a:pt x="76914" y="206953"/>
                </a:lnTo>
                <a:lnTo>
                  <a:pt x="77470" y="211734"/>
                </a:lnTo>
                <a:lnTo>
                  <a:pt x="78087" y="219163"/>
                </a:lnTo>
                <a:lnTo>
                  <a:pt x="78253" y="222255"/>
                </a:lnTo>
                <a:lnTo>
                  <a:pt x="79156" y="225110"/>
                </a:lnTo>
                <a:lnTo>
                  <a:pt x="83425" y="232127"/>
                </a:lnTo>
                <a:lnTo>
                  <a:pt x="84704" y="234047"/>
                </a:lnTo>
                <a:lnTo>
                  <a:pt x="84251" y="235353"/>
                </a:lnTo>
                <a:lnTo>
                  <a:pt x="79485" y="241599"/>
                </a:lnTo>
                <a:lnTo>
                  <a:pt x="78389" y="241181"/>
                </a:lnTo>
                <a:lnTo>
                  <a:pt x="73851" y="237595"/>
                </a:lnTo>
                <a:lnTo>
                  <a:pt x="69797" y="233864"/>
                </a:lnTo>
                <a:lnTo>
                  <a:pt x="57796" y="221927"/>
                </a:lnTo>
                <a:lnTo>
                  <a:pt x="54406" y="217748"/>
                </a:lnTo>
                <a:lnTo>
                  <a:pt x="51352" y="213374"/>
                </a:lnTo>
                <a:lnTo>
                  <a:pt x="48522" y="208871"/>
                </a:lnTo>
                <a:lnTo>
                  <a:pt x="45842" y="204281"/>
                </a:lnTo>
                <a:lnTo>
                  <a:pt x="43261" y="199634"/>
                </a:lnTo>
                <a:lnTo>
                  <a:pt x="40747" y="194948"/>
                </a:lnTo>
                <a:lnTo>
                  <a:pt x="38278" y="189443"/>
                </a:lnTo>
                <a:lnTo>
                  <a:pt x="35837" y="183392"/>
                </a:lnTo>
                <a:lnTo>
                  <a:pt x="31009" y="170318"/>
                </a:lnTo>
                <a:lnTo>
                  <a:pt x="26217" y="156570"/>
                </a:lnTo>
                <a:lnTo>
                  <a:pt x="24622" y="149570"/>
                </a:lnTo>
                <a:lnTo>
                  <a:pt x="23558" y="142523"/>
                </a:lnTo>
                <a:lnTo>
                  <a:pt x="22849" y="135443"/>
                </a:lnTo>
                <a:lnTo>
                  <a:pt x="22377" y="128342"/>
                </a:lnTo>
                <a:lnTo>
                  <a:pt x="22061" y="121226"/>
                </a:lnTo>
                <a:lnTo>
                  <a:pt x="21618" y="101952"/>
                </a:lnTo>
                <a:lnTo>
                  <a:pt x="21556" y="96489"/>
                </a:lnTo>
                <a:lnTo>
                  <a:pt x="22308" y="90467"/>
                </a:lnTo>
                <a:lnTo>
                  <a:pt x="23603" y="84070"/>
                </a:lnTo>
                <a:lnTo>
                  <a:pt x="25260" y="77424"/>
                </a:lnTo>
                <a:lnTo>
                  <a:pt x="27159" y="71406"/>
                </a:lnTo>
                <a:lnTo>
                  <a:pt x="29218" y="65807"/>
                </a:lnTo>
                <a:lnTo>
                  <a:pt x="31386" y="60487"/>
                </a:lnTo>
                <a:lnTo>
                  <a:pt x="34418" y="55352"/>
                </a:lnTo>
                <a:lnTo>
                  <a:pt x="38026" y="50342"/>
                </a:lnTo>
                <a:lnTo>
                  <a:pt x="42020" y="45414"/>
                </a:lnTo>
                <a:lnTo>
                  <a:pt x="45476" y="40541"/>
                </a:lnTo>
                <a:lnTo>
                  <a:pt x="48574" y="35705"/>
                </a:lnTo>
                <a:lnTo>
                  <a:pt x="51432" y="30894"/>
                </a:lnTo>
                <a:lnTo>
                  <a:pt x="54925" y="26099"/>
                </a:lnTo>
                <a:lnTo>
                  <a:pt x="58841" y="21314"/>
                </a:lnTo>
                <a:lnTo>
                  <a:pt x="63040" y="16537"/>
                </a:lnTo>
                <a:lnTo>
                  <a:pt x="68221" y="12559"/>
                </a:lnTo>
                <a:lnTo>
                  <a:pt x="74055" y="9113"/>
                </a:lnTo>
                <a:lnTo>
                  <a:pt x="80327" y="6022"/>
                </a:lnTo>
                <a:lnTo>
                  <a:pt x="85301" y="3961"/>
                </a:lnTo>
                <a:lnTo>
                  <a:pt x="89411" y="2587"/>
                </a:lnTo>
                <a:lnTo>
                  <a:pt x="92945" y="1671"/>
                </a:lnTo>
                <a:lnTo>
                  <a:pt x="97682" y="1061"/>
                </a:lnTo>
                <a:lnTo>
                  <a:pt x="103222" y="654"/>
                </a:lnTo>
                <a:lnTo>
                  <a:pt x="114933" y="201"/>
                </a:lnTo>
                <a:lnTo>
                  <a:pt x="125429" y="0"/>
                </a:lnTo>
                <a:lnTo>
                  <a:pt x="129656" y="741"/>
                </a:lnTo>
                <a:lnTo>
                  <a:pt x="133269" y="2028"/>
                </a:lnTo>
                <a:lnTo>
                  <a:pt x="148562" y="9797"/>
                </a:lnTo>
                <a:lnTo>
                  <a:pt x="152223" y="12034"/>
                </a:lnTo>
                <a:lnTo>
                  <a:pt x="155457" y="14319"/>
                </a:lnTo>
                <a:lnTo>
                  <a:pt x="158407" y="16636"/>
                </a:lnTo>
                <a:lnTo>
                  <a:pt x="160373" y="19769"/>
                </a:lnTo>
                <a:lnTo>
                  <a:pt x="161684" y="23444"/>
                </a:lnTo>
                <a:lnTo>
                  <a:pt x="162559" y="27482"/>
                </a:lnTo>
                <a:lnTo>
                  <a:pt x="163141" y="31762"/>
                </a:lnTo>
                <a:lnTo>
                  <a:pt x="163530" y="36202"/>
                </a:lnTo>
                <a:lnTo>
                  <a:pt x="163788" y="40750"/>
                </a:lnTo>
                <a:lnTo>
                  <a:pt x="163168" y="46163"/>
                </a:lnTo>
                <a:lnTo>
                  <a:pt x="161960" y="52153"/>
                </a:lnTo>
                <a:lnTo>
                  <a:pt x="160361" y="58528"/>
                </a:lnTo>
                <a:lnTo>
                  <a:pt x="158501" y="64365"/>
                </a:lnTo>
                <a:lnTo>
                  <a:pt x="156467" y="69844"/>
                </a:lnTo>
                <a:lnTo>
                  <a:pt x="154318" y="75084"/>
                </a:lnTo>
                <a:lnTo>
                  <a:pt x="151297" y="79371"/>
                </a:lnTo>
                <a:lnTo>
                  <a:pt x="147696" y="83023"/>
                </a:lnTo>
                <a:lnTo>
                  <a:pt x="143708" y="86251"/>
                </a:lnTo>
                <a:lnTo>
                  <a:pt x="140255" y="89991"/>
                </a:lnTo>
                <a:lnTo>
                  <a:pt x="137160" y="94072"/>
                </a:lnTo>
                <a:lnTo>
                  <a:pt x="134303" y="98380"/>
                </a:lnTo>
                <a:lnTo>
                  <a:pt x="130811" y="102046"/>
                </a:lnTo>
                <a:lnTo>
                  <a:pt x="126894" y="105283"/>
                </a:lnTo>
                <a:lnTo>
                  <a:pt x="122696" y="108235"/>
                </a:lnTo>
                <a:lnTo>
                  <a:pt x="119103" y="110997"/>
                </a:lnTo>
                <a:lnTo>
                  <a:pt x="115915" y="113632"/>
                </a:lnTo>
                <a:lnTo>
                  <a:pt x="112995" y="116182"/>
                </a:lnTo>
                <a:lnTo>
                  <a:pt x="109461" y="117883"/>
                </a:lnTo>
                <a:lnTo>
                  <a:pt x="105518" y="119016"/>
                </a:lnTo>
                <a:lnTo>
                  <a:pt x="101302" y="119772"/>
                </a:lnTo>
                <a:lnTo>
                  <a:pt x="97697" y="120276"/>
                </a:lnTo>
                <a:lnTo>
                  <a:pt x="94500" y="120612"/>
                </a:lnTo>
                <a:lnTo>
                  <a:pt x="91576" y="120835"/>
                </a:lnTo>
                <a:lnTo>
                  <a:pt x="88831" y="120985"/>
                </a:lnTo>
                <a:lnTo>
                  <a:pt x="83666" y="121151"/>
                </a:lnTo>
                <a:lnTo>
                  <a:pt x="80383" y="120401"/>
                </a:lnTo>
                <a:lnTo>
                  <a:pt x="76608" y="119108"/>
                </a:lnTo>
                <a:lnTo>
                  <a:pt x="66726" y="115121"/>
                </a:lnTo>
                <a:lnTo>
                  <a:pt x="65915" y="114000"/>
                </a:lnTo>
                <a:lnTo>
                  <a:pt x="65015" y="110638"/>
                </a:lnTo>
                <a:lnTo>
                  <a:pt x="64508" y="104283"/>
                </a:lnTo>
                <a:lnTo>
                  <a:pt x="64389" y="99705"/>
                </a:lnTo>
                <a:lnTo>
                  <a:pt x="64294" y="92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4"/>
          <p:cNvSpPr/>
          <p:nvPr/>
        </p:nvSpPr>
        <p:spPr>
          <a:xfrm>
            <a:off x="8115300" y="1914525"/>
            <a:ext cx="28576" cy="285751"/>
          </a:xfrm>
          <a:custGeom>
            <a:avLst/>
            <a:gdLst/>
            <a:ahLst/>
            <a:cxnLst/>
            <a:rect l="0" t="0" r="0" b="0"/>
            <a:pathLst>
              <a:path w="28576" h="285751">
                <a:moveTo>
                  <a:pt x="0" y="0"/>
                </a:moveTo>
                <a:lnTo>
                  <a:pt x="0" y="100145"/>
                </a:lnTo>
                <a:lnTo>
                  <a:pt x="793" y="107245"/>
                </a:lnTo>
                <a:lnTo>
                  <a:pt x="2116" y="114359"/>
                </a:lnTo>
                <a:lnTo>
                  <a:pt x="3792" y="121483"/>
                </a:lnTo>
                <a:lnTo>
                  <a:pt x="4909" y="128613"/>
                </a:lnTo>
                <a:lnTo>
                  <a:pt x="5653" y="135748"/>
                </a:lnTo>
                <a:lnTo>
                  <a:pt x="6151" y="142886"/>
                </a:lnTo>
                <a:lnTo>
                  <a:pt x="7275" y="150026"/>
                </a:lnTo>
                <a:lnTo>
                  <a:pt x="8818" y="157167"/>
                </a:lnTo>
                <a:lnTo>
                  <a:pt x="10642" y="164309"/>
                </a:lnTo>
                <a:lnTo>
                  <a:pt x="11857" y="171452"/>
                </a:lnTo>
                <a:lnTo>
                  <a:pt x="12667" y="178595"/>
                </a:lnTo>
                <a:lnTo>
                  <a:pt x="13207" y="185738"/>
                </a:lnTo>
                <a:lnTo>
                  <a:pt x="13567" y="192088"/>
                </a:lnTo>
                <a:lnTo>
                  <a:pt x="13967" y="203376"/>
                </a:lnTo>
                <a:lnTo>
                  <a:pt x="14868" y="208609"/>
                </a:lnTo>
                <a:lnTo>
                  <a:pt x="16261" y="213685"/>
                </a:lnTo>
                <a:lnTo>
                  <a:pt x="17984" y="218657"/>
                </a:lnTo>
                <a:lnTo>
                  <a:pt x="19133" y="223559"/>
                </a:lnTo>
                <a:lnTo>
                  <a:pt x="19899" y="228414"/>
                </a:lnTo>
                <a:lnTo>
                  <a:pt x="20410" y="233238"/>
                </a:lnTo>
                <a:lnTo>
                  <a:pt x="21544" y="238042"/>
                </a:lnTo>
                <a:lnTo>
                  <a:pt x="23093" y="242832"/>
                </a:lnTo>
                <a:lnTo>
                  <a:pt x="24920" y="247613"/>
                </a:lnTo>
                <a:lnTo>
                  <a:pt x="26139" y="252388"/>
                </a:lnTo>
                <a:lnTo>
                  <a:pt x="26951" y="257158"/>
                </a:lnTo>
                <a:lnTo>
                  <a:pt x="27492" y="261926"/>
                </a:lnTo>
                <a:lnTo>
                  <a:pt x="28093" y="269341"/>
                </a:lnTo>
                <a:lnTo>
                  <a:pt x="28433" y="277977"/>
                </a:lnTo>
                <a:lnTo>
                  <a:pt x="28575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5"/>
          <p:cNvSpPr/>
          <p:nvPr/>
        </p:nvSpPr>
        <p:spPr>
          <a:xfrm>
            <a:off x="8051006" y="2014537"/>
            <a:ext cx="228564" cy="163182"/>
          </a:xfrm>
          <a:custGeom>
            <a:avLst/>
            <a:gdLst/>
            <a:ahLst/>
            <a:cxnLst/>
            <a:rect l="0" t="0" r="0" b="0"/>
            <a:pathLst>
              <a:path w="228564" h="163182">
                <a:moveTo>
                  <a:pt x="0" y="35719"/>
                </a:moveTo>
                <a:lnTo>
                  <a:pt x="3793" y="31927"/>
                </a:lnTo>
                <a:lnTo>
                  <a:pt x="6497" y="30809"/>
                </a:lnTo>
                <a:lnTo>
                  <a:pt x="9888" y="30064"/>
                </a:lnTo>
                <a:lnTo>
                  <a:pt x="13735" y="29568"/>
                </a:lnTo>
                <a:lnTo>
                  <a:pt x="20127" y="29016"/>
                </a:lnTo>
                <a:lnTo>
                  <a:pt x="26407" y="28771"/>
                </a:lnTo>
                <a:lnTo>
                  <a:pt x="34491" y="28662"/>
                </a:lnTo>
                <a:lnTo>
                  <a:pt x="38869" y="27839"/>
                </a:lnTo>
                <a:lnTo>
                  <a:pt x="43375" y="26497"/>
                </a:lnTo>
                <a:lnTo>
                  <a:pt x="47967" y="24808"/>
                </a:lnTo>
                <a:lnTo>
                  <a:pt x="53409" y="23683"/>
                </a:lnTo>
                <a:lnTo>
                  <a:pt x="59418" y="22932"/>
                </a:lnTo>
                <a:lnTo>
                  <a:pt x="65807" y="22432"/>
                </a:lnTo>
                <a:lnTo>
                  <a:pt x="72445" y="22098"/>
                </a:lnTo>
                <a:lnTo>
                  <a:pt x="86173" y="21728"/>
                </a:lnTo>
                <a:lnTo>
                  <a:pt x="93168" y="20835"/>
                </a:lnTo>
                <a:lnTo>
                  <a:pt x="100211" y="19446"/>
                </a:lnTo>
                <a:lnTo>
                  <a:pt x="107289" y="17727"/>
                </a:lnTo>
                <a:lnTo>
                  <a:pt x="114389" y="16580"/>
                </a:lnTo>
                <a:lnTo>
                  <a:pt x="121502" y="15816"/>
                </a:lnTo>
                <a:lnTo>
                  <a:pt x="128627" y="15306"/>
                </a:lnTo>
                <a:lnTo>
                  <a:pt x="134964" y="14967"/>
                </a:lnTo>
                <a:lnTo>
                  <a:pt x="146238" y="14589"/>
                </a:lnTo>
                <a:lnTo>
                  <a:pt x="151467" y="13695"/>
                </a:lnTo>
                <a:lnTo>
                  <a:pt x="156541" y="12305"/>
                </a:lnTo>
                <a:lnTo>
                  <a:pt x="161510" y="10585"/>
                </a:lnTo>
                <a:lnTo>
                  <a:pt x="166411" y="9438"/>
                </a:lnTo>
                <a:lnTo>
                  <a:pt x="171266" y="8673"/>
                </a:lnTo>
                <a:lnTo>
                  <a:pt x="176089" y="8163"/>
                </a:lnTo>
                <a:lnTo>
                  <a:pt x="180099" y="7824"/>
                </a:lnTo>
                <a:lnTo>
                  <a:pt x="186671" y="7446"/>
                </a:lnTo>
                <a:lnTo>
                  <a:pt x="192238" y="7278"/>
                </a:lnTo>
                <a:lnTo>
                  <a:pt x="194834" y="7233"/>
                </a:lnTo>
                <a:lnTo>
                  <a:pt x="196564" y="7997"/>
                </a:lnTo>
                <a:lnTo>
                  <a:pt x="197717" y="9300"/>
                </a:lnTo>
                <a:lnTo>
                  <a:pt x="198487" y="10963"/>
                </a:lnTo>
                <a:lnTo>
                  <a:pt x="199341" y="14926"/>
                </a:lnTo>
                <a:lnTo>
                  <a:pt x="199890" y="20146"/>
                </a:lnTo>
                <a:lnTo>
                  <a:pt x="197848" y="25094"/>
                </a:lnTo>
                <a:lnTo>
                  <a:pt x="196192" y="28635"/>
                </a:lnTo>
                <a:lnTo>
                  <a:pt x="195089" y="31790"/>
                </a:lnTo>
                <a:lnTo>
                  <a:pt x="194353" y="34687"/>
                </a:lnTo>
                <a:lnTo>
                  <a:pt x="193862" y="37412"/>
                </a:lnTo>
                <a:lnTo>
                  <a:pt x="192741" y="40817"/>
                </a:lnTo>
                <a:lnTo>
                  <a:pt x="191200" y="44673"/>
                </a:lnTo>
                <a:lnTo>
                  <a:pt x="189380" y="48832"/>
                </a:lnTo>
                <a:lnTo>
                  <a:pt x="187371" y="52399"/>
                </a:lnTo>
                <a:lnTo>
                  <a:pt x="185240" y="55570"/>
                </a:lnTo>
                <a:lnTo>
                  <a:pt x="183024" y="58478"/>
                </a:lnTo>
                <a:lnTo>
                  <a:pt x="181547" y="62004"/>
                </a:lnTo>
                <a:lnTo>
                  <a:pt x="180562" y="65942"/>
                </a:lnTo>
                <a:lnTo>
                  <a:pt x="179907" y="70155"/>
                </a:lnTo>
                <a:lnTo>
                  <a:pt x="178676" y="74552"/>
                </a:lnTo>
                <a:lnTo>
                  <a:pt x="177060" y="79070"/>
                </a:lnTo>
                <a:lnTo>
                  <a:pt x="175190" y="83669"/>
                </a:lnTo>
                <a:lnTo>
                  <a:pt x="173944" y="88323"/>
                </a:lnTo>
                <a:lnTo>
                  <a:pt x="173112" y="93014"/>
                </a:lnTo>
                <a:lnTo>
                  <a:pt x="172558" y="97728"/>
                </a:lnTo>
                <a:lnTo>
                  <a:pt x="171395" y="102458"/>
                </a:lnTo>
                <a:lnTo>
                  <a:pt x="169826" y="107199"/>
                </a:lnTo>
                <a:lnTo>
                  <a:pt x="167986" y="111947"/>
                </a:lnTo>
                <a:lnTo>
                  <a:pt x="166759" y="115906"/>
                </a:lnTo>
                <a:lnTo>
                  <a:pt x="165942" y="119340"/>
                </a:lnTo>
                <a:lnTo>
                  <a:pt x="165396" y="122422"/>
                </a:lnTo>
                <a:lnTo>
                  <a:pt x="165033" y="126065"/>
                </a:lnTo>
                <a:lnTo>
                  <a:pt x="164791" y="130081"/>
                </a:lnTo>
                <a:lnTo>
                  <a:pt x="164521" y="137982"/>
                </a:lnTo>
                <a:lnTo>
                  <a:pt x="164402" y="144140"/>
                </a:lnTo>
                <a:lnTo>
                  <a:pt x="165163" y="146893"/>
                </a:lnTo>
                <a:lnTo>
                  <a:pt x="166466" y="149523"/>
                </a:lnTo>
                <a:lnTo>
                  <a:pt x="168127" y="152069"/>
                </a:lnTo>
                <a:lnTo>
                  <a:pt x="170028" y="153767"/>
                </a:lnTo>
                <a:lnTo>
                  <a:pt x="172090" y="154899"/>
                </a:lnTo>
                <a:lnTo>
                  <a:pt x="174257" y="155653"/>
                </a:lnTo>
                <a:lnTo>
                  <a:pt x="178783" y="158609"/>
                </a:lnTo>
                <a:lnTo>
                  <a:pt x="181102" y="160508"/>
                </a:lnTo>
                <a:lnTo>
                  <a:pt x="183440" y="161774"/>
                </a:lnTo>
                <a:lnTo>
                  <a:pt x="188156" y="163181"/>
                </a:lnTo>
                <a:lnTo>
                  <a:pt x="190525" y="162762"/>
                </a:lnTo>
                <a:lnTo>
                  <a:pt x="197651" y="159175"/>
                </a:lnTo>
                <a:lnTo>
                  <a:pt x="202410" y="158057"/>
                </a:lnTo>
                <a:lnTo>
                  <a:pt x="207170" y="155443"/>
                </a:lnTo>
                <a:lnTo>
                  <a:pt x="209551" y="153635"/>
                </a:lnTo>
                <a:lnTo>
                  <a:pt x="211932" y="150842"/>
                </a:lnTo>
                <a:lnTo>
                  <a:pt x="214313" y="147393"/>
                </a:lnTo>
                <a:lnTo>
                  <a:pt x="216694" y="143506"/>
                </a:lnTo>
                <a:lnTo>
                  <a:pt x="219076" y="140121"/>
                </a:lnTo>
                <a:lnTo>
                  <a:pt x="221456" y="137070"/>
                </a:lnTo>
                <a:lnTo>
                  <a:pt x="223837" y="134242"/>
                </a:lnTo>
                <a:lnTo>
                  <a:pt x="225425" y="130770"/>
                </a:lnTo>
                <a:lnTo>
                  <a:pt x="226484" y="126868"/>
                </a:lnTo>
                <a:lnTo>
                  <a:pt x="227189" y="122678"/>
                </a:lnTo>
                <a:lnTo>
                  <a:pt x="227659" y="118298"/>
                </a:lnTo>
                <a:lnTo>
                  <a:pt x="227973" y="113790"/>
                </a:lnTo>
                <a:lnTo>
                  <a:pt x="228182" y="109198"/>
                </a:lnTo>
                <a:lnTo>
                  <a:pt x="228414" y="99861"/>
                </a:lnTo>
                <a:lnTo>
                  <a:pt x="228563" y="80933"/>
                </a:lnTo>
                <a:lnTo>
                  <a:pt x="227782" y="76180"/>
                </a:lnTo>
                <a:lnTo>
                  <a:pt x="226467" y="71424"/>
                </a:lnTo>
                <a:lnTo>
                  <a:pt x="224797" y="66666"/>
                </a:lnTo>
                <a:lnTo>
                  <a:pt x="222890" y="62700"/>
                </a:lnTo>
                <a:lnTo>
                  <a:pt x="220823" y="59263"/>
                </a:lnTo>
                <a:lnTo>
                  <a:pt x="218653" y="56177"/>
                </a:lnTo>
                <a:lnTo>
                  <a:pt x="216413" y="52533"/>
                </a:lnTo>
                <a:lnTo>
                  <a:pt x="214125" y="48516"/>
                </a:lnTo>
                <a:lnTo>
                  <a:pt x="211807" y="44250"/>
                </a:lnTo>
                <a:lnTo>
                  <a:pt x="210261" y="40612"/>
                </a:lnTo>
                <a:lnTo>
                  <a:pt x="209230" y="37394"/>
                </a:lnTo>
                <a:lnTo>
                  <a:pt x="208543" y="34454"/>
                </a:lnTo>
                <a:lnTo>
                  <a:pt x="207291" y="31701"/>
                </a:lnTo>
                <a:lnTo>
                  <a:pt x="205662" y="29071"/>
                </a:lnTo>
                <a:lnTo>
                  <a:pt x="201736" y="24033"/>
                </a:lnTo>
                <a:lnTo>
                  <a:pt x="197346" y="19148"/>
                </a:lnTo>
                <a:lnTo>
                  <a:pt x="192748" y="14331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6"/>
          <p:cNvSpPr/>
          <p:nvPr/>
        </p:nvSpPr>
        <p:spPr>
          <a:xfrm>
            <a:off x="8358187" y="1914525"/>
            <a:ext cx="57151" cy="257176"/>
          </a:xfrm>
          <a:custGeom>
            <a:avLst/>
            <a:gdLst/>
            <a:ahLst/>
            <a:cxnLst/>
            <a:rect l="0" t="0" r="0" b="0"/>
            <a:pathLst>
              <a:path w="57151" h="257176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2" y="3792"/>
                </a:lnTo>
                <a:lnTo>
                  <a:pt x="6703" y="9887"/>
                </a:lnTo>
                <a:lnTo>
                  <a:pt x="6850" y="13735"/>
                </a:lnTo>
                <a:lnTo>
                  <a:pt x="7742" y="17094"/>
                </a:lnTo>
                <a:lnTo>
                  <a:pt x="9130" y="20127"/>
                </a:lnTo>
                <a:lnTo>
                  <a:pt x="10849" y="22943"/>
                </a:lnTo>
                <a:lnTo>
                  <a:pt x="11995" y="27202"/>
                </a:lnTo>
                <a:lnTo>
                  <a:pt x="12760" y="32422"/>
                </a:lnTo>
                <a:lnTo>
                  <a:pt x="13269" y="38283"/>
                </a:lnTo>
                <a:lnTo>
                  <a:pt x="13608" y="43778"/>
                </a:lnTo>
                <a:lnTo>
                  <a:pt x="13986" y="54117"/>
                </a:lnTo>
                <a:lnTo>
                  <a:pt x="14198" y="68863"/>
                </a:lnTo>
                <a:lnTo>
                  <a:pt x="14261" y="87078"/>
                </a:lnTo>
                <a:lnTo>
                  <a:pt x="15063" y="93771"/>
                </a:lnTo>
                <a:lnTo>
                  <a:pt x="16393" y="100614"/>
                </a:lnTo>
                <a:lnTo>
                  <a:pt x="18072" y="107557"/>
                </a:lnTo>
                <a:lnTo>
                  <a:pt x="19192" y="114567"/>
                </a:lnTo>
                <a:lnTo>
                  <a:pt x="19938" y="121622"/>
                </a:lnTo>
                <a:lnTo>
                  <a:pt x="20436" y="128706"/>
                </a:lnTo>
                <a:lnTo>
                  <a:pt x="21561" y="135016"/>
                </a:lnTo>
                <a:lnTo>
                  <a:pt x="23106" y="140811"/>
                </a:lnTo>
                <a:lnTo>
                  <a:pt x="24929" y="146261"/>
                </a:lnTo>
                <a:lnTo>
                  <a:pt x="26145" y="152276"/>
                </a:lnTo>
                <a:lnTo>
                  <a:pt x="26955" y="158667"/>
                </a:lnTo>
                <a:lnTo>
                  <a:pt x="27494" y="165309"/>
                </a:lnTo>
                <a:lnTo>
                  <a:pt x="28648" y="171325"/>
                </a:lnTo>
                <a:lnTo>
                  <a:pt x="30212" y="176923"/>
                </a:lnTo>
                <a:lnTo>
                  <a:pt x="32048" y="182242"/>
                </a:lnTo>
                <a:lnTo>
                  <a:pt x="34065" y="187376"/>
                </a:lnTo>
                <a:lnTo>
                  <a:pt x="36204" y="192386"/>
                </a:lnTo>
                <a:lnTo>
                  <a:pt x="40698" y="202186"/>
                </a:lnTo>
                <a:lnTo>
                  <a:pt x="45340" y="211833"/>
                </a:lnTo>
                <a:lnTo>
                  <a:pt x="46896" y="216628"/>
                </a:lnTo>
                <a:lnTo>
                  <a:pt x="47933" y="221412"/>
                </a:lnTo>
                <a:lnTo>
                  <a:pt x="48624" y="226189"/>
                </a:lnTo>
                <a:lnTo>
                  <a:pt x="49392" y="233614"/>
                </a:lnTo>
                <a:lnTo>
                  <a:pt x="49596" y="236705"/>
                </a:lnTo>
                <a:lnTo>
                  <a:pt x="50527" y="239559"/>
                </a:lnTo>
                <a:lnTo>
                  <a:pt x="51941" y="242256"/>
                </a:lnTo>
                <a:lnTo>
                  <a:pt x="56121" y="248495"/>
                </a:lnTo>
                <a:lnTo>
                  <a:pt x="56693" y="251465"/>
                </a:lnTo>
                <a:lnTo>
                  <a:pt x="5715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7"/>
          <p:cNvSpPr/>
          <p:nvPr/>
        </p:nvSpPr>
        <p:spPr>
          <a:xfrm>
            <a:off x="8351043" y="2014537"/>
            <a:ext cx="164308" cy="7145"/>
          </a:xfrm>
          <a:custGeom>
            <a:avLst/>
            <a:gdLst/>
            <a:ahLst/>
            <a:cxnLst/>
            <a:rect l="0" t="0" r="0" b="0"/>
            <a:pathLst>
              <a:path w="164308" h="7145">
                <a:moveTo>
                  <a:pt x="0" y="0"/>
                </a:moveTo>
                <a:lnTo>
                  <a:pt x="48046" y="0"/>
                </a:lnTo>
                <a:lnTo>
                  <a:pt x="52669" y="794"/>
                </a:lnTo>
                <a:lnTo>
                  <a:pt x="57338" y="2117"/>
                </a:lnTo>
                <a:lnTo>
                  <a:pt x="62038" y="3792"/>
                </a:lnTo>
                <a:lnTo>
                  <a:pt x="66758" y="4910"/>
                </a:lnTo>
                <a:lnTo>
                  <a:pt x="71494" y="5654"/>
                </a:lnTo>
                <a:lnTo>
                  <a:pt x="76237" y="6151"/>
                </a:lnTo>
                <a:lnTo>
                  <a:pt x="80988" y="6482"/>
                </a:lnTo>
                <a:lnTo>
                  <a:pt x="85742" y="6702"/>
                </a:lnTo>
                <a:lnTo>
                  <a:pt x="95257" y="6948"/>
                </a:lnTo>
                <a:lnTo>
                  <a:pt x="16430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8"/>
          <p:cNvSpPr/>
          <p:nvPr/>
        </p:nvSpPr>
        <p:spPr>
          <a:xfrm>
            <a:off x="8493918" y="2014653"/>
            <a:ext cx="192883" cy="135577"/>
          </a:xfrm>
          <a:custGeom>
            <a:avLst/>
            <a:gdLst/>
            <a:ahLst/>
            <a:cxnLst/>
            <a:rect l="0" t="0" r="0" b="0"/>
            <a:pathLst>
              <a:path w="192883" h="135577">
                <a:moveTo>
                  <a:pt x="0" y="57034"/>
                </a:moveTo>
                <a:lnTo>
                  <a:pt x="6152" y="57034"/>
                </a:lnTo>
                <a:lnTo>
                  <a:pt x="10643" y="60826"/>
                </a:lnTo>
                <a:lnTo>
                  <a:pt x="12652" y="61944"/>
                </a:lnTo>
                <a:lnTo>
                  <a:pt x="17001" y="63185"/>
                </a:lnTo>
                <a:lnTo>
                  <a:pt x="21579" y="63736"/>
                </a:lnTo>
                <a:lnTo>
                  <a:pt x="26259" y="63982"/>
                </a:lnTo>
                <a:lnTo>
                  <a:pt x="30986" y="64091"/>
                </a:lnTo>
                <a:lnTo>
                  <a:pt x="45247" y="64170"/>
                </a:lnTo>
                <a:lnTo>
                  <a:pt x="47627" y="63379"/>
                </a:lnTo>
                <a:lnTo>
                  <a:pt x="52389" y="60383"/>
                </a:lnTo>
                <a:lnTo>
                  <a:pt x="55563" y="59267"/>
                </a:lnTo>
                <a:lnTo>
                  <a:pt x="59268" y="58523"/>
                </a:lnTo>
                <a:lnTo>
                  <a:pt x="63324" y="58026"/>
                </a:lnTo>
                <a:lnTo>
                  <a:pt x="66822" y="56902"/>
                </a:lnTo>
                <a:lnTo>
                  <a:pt x="72826" y="53536"/>
                </a:lnTo>
                <a:lnTo>
                  <a:pt x="78140" y="49394"/>
                </a:lnTo>
                <a:lnTo>
                  <a:pt x="80669" y="47178"/>
                </a:lnTo>
                <a:lnTo>
                  <a:pt x="83149" y="44907"/>
                </a:lnTo>
                <a:lnTo>
                  <a:pt x="88020" y="40267"/>
                </a:lnTo>
                <a:lnTo>
                  <a:pt x="102386" y="26069"/>
                </a:lnTo>
                <a:lnTo>
                  <a:pt x="103976" y="23691"/>
                </a:lnTo>
                <a:lnTo>
                  <a:pt x="105036" y="21311"/>
                </a:lnTo>
                <a:lnTo>
                  <a:pt x="106738" y="15582"/>
                </a:lnTo>
                <a:lnTo>
                  <a:pt x="106084" y="14318"/>
                </a:lnTo>
                <a:lnTo>
                  <a:pt x="103240" y="10797"/>
                </a:lnTo>
                <a:lnTo>
                  <a:pt x="99331" y="6586"/>
                </a:lnTo>
                <a:lnTo>
                  <a:pt x="97177" y="4352"/>
                </a:lnTo>
                <a:lnTo>
                  <a:pt x="94947" y="2863"/>
                </a:lnTo>
                <a:lnTo>
                  <a:pt x="90353" y="1208"/>
                </a:lnTo>
                <a:lnTo>
                  <a:pt x="85665" y="472"/>
                </a:lnTo>
                <a:lnTo>
                  <a:pt x="80936" y="146"/>
                </a:lnTo>
                <a:lnTo>
                  <a:pt x="76189" y="0"/>
                </a:lnTo>
                <a:lnTo>
                  <a:pt x="73811" y="755"/>
                </a:lnTo>
                <a:lnTo>
                  <a:pt x="69053" y="3711"/>
                </a:lnTo>
                <a:lnTo>
                  <a:pt x="64292" y="7670"/>
                </a:lnTo>
                <a:lnTo>
                  <a:pt x="61911" y="9837"/>
                </a:lnTo>
                <a:lnTo>
                  <a:pt x="58738" y="12076"/>
                </a:lnTo>
                <a:lnTo>
                  <a:pt x="55033" y="14362"/>
                </a:lnTo>
                <a:lnTo>
                  <a:pt x="50976" y="16680"/>
                </a:lnTo>
                <a:lnTo>
                  <a:pt x="47479" y="19018"/>
                </a:lnTo>
                <a:lnTo>
                  <a:pt x="44353" y="21372"/>
                </a:lnTo>
                <a:lnTo>
                  <a:pt x="41474" y="23734"/>
                </a:lnTo>
                <a:lnTo>
                  <a:pt x="38762" y="26896"/>
                </a:lnTo>
                <a:lnTo>
                  <a:pt x="36160" y="30592"/>
                </a:lnTo>
                <a:lnTo>
                  <a:pt x="33632" y="34644"/>
                </a:lnTo>
                <a:lnTo>
                  <a:pt x="30360" y="38932"/>
                </a:lnTo>
                <a:lnTo>
                  <a:pt x="26589" y="43379"/>
                </a:lnTo>
                <a:lnTo>
                  <a:pt x="22490" y="47930"/>
                </a:lnTo>
                <a:lnTo>
                  <a:pt x="18961" y="52552"/>
                </a:lnTo>
                <a:lnTo>
                  <a:pt x="15816" y="57221"/>
                </a:lnTo>
                <a:lnTo>
                  <a:pt x="12926" y="61921"/>
                </a:lnTo>
                <a:lnTo>
                  <a:pt x="10998" y="66642"/>
                </a:lnTo>
                <a:lnTo>
                  <a:pt x="9714" y="71377"/>
                </a:lnTo>
                <a:lnTo>
                  <a:pt x="8858" y="76121"/>
                </a:lnTo>
                <a:lnTo>
                  <a:pt x="8287" y="80871"/>
                </a:lnTo>
                <a:lnTo>
                  <a:pt x="7905" y="85626"/>
                </a:lnTo>
                <a:lnTo>
                  <a:pt x="7482" y="94347"/>
                </a:lnTo>
                <a:lnTo>
                  <a:pt x="7295" y="100870"/>
                </a:lnTo>
                <a:lnTo>
                  <a:pt x="7157" y="122592"/>
                </a:lnTo>
                <a:lnTo>
                  <a:pt x="8741" y="125346"/>
                </a:lnTo>
                <a:lnTo>
                  <a:pt x="11384" y="127975"/>
                </a:lnTo>
                <a:lnTo>
                  <a:pt x="14733" y="130522"/>
                </a:lnTo>
                <a:lnTo>
                  <a:pt x="20571" y="133352"/>
                </a:lnTo>
                <a:lnTo>
                  <a:pt x="23239" y="134106"/>
                </a:lnTo>
                <a:lnTo>
                  <a:pt x="26606" y="134609"/>
                </a:lnTo>
                <a:lnTo>
                  <a:pt x="30437" y="134945"/>
                </a:lnTo>
                <a:lnTo>
                  <a:pt x="34580" y="135168"/>
                </a:lnTo>
                <a:lnTo>
                  <a:pt x="43415" y="135417"/>
                </a:lnTo>
                <a:lnTo>
                  <a:pt x="62021" y="135576"/>
                </a:lnTo>
                <a:lnTo>
                  <a:pt x="66748" y="134795"/>
                </a:lnTo>
                <a:lnTo>
                  <a:pt x="71487" y="133481"/>
                </a:lnTo>
                <a:lnTo>
                  <a:pt x="76233" y="131811"/>
                </a:lnTo>
                <a:lnTo>
                  <a:pt x="80984" y="129904"/>
                </a:lnTo>
                <a:lnTo>
                  <a:pt x="85740" y="127839"/>
                </a:lnTo>
                <a:lnTo>
                  <a:pt x="90498" y="125669"/>
                </a:lnTo>
                <a:lnTo>
                  <a:pt x="96050" y="123428"/>
                </a:lnTo>
                <a:lnTo>
                  <a:pt x="108570" y="118822"/>
                </a:lnTo>
                <a:lnTo>
                  <a:pt x="129007" y="111766"/>
                </a:lnTo>
                <a:lnTo>
                  <a:pt x="135217" y="108603"/>
                </a:lnTo>
                <a:lnTo>
                  <a:pt x="140944" y="104907"/>
                </a:lnTo>
                <a:lnTo>
                  <a:pt x="146351" y="100856"/>
                </a:lnTo>
                <a:lnTo>
                  <a:pt x="151542" y="97361"/>
                </a:lnTo>
                <a:lnTo>
                  <a:pt x="156591" y="94237"/>
                </a:lnTo>
                <a:lnTo>
                  <a:pt x="161544" y="91361"/>
                </a:lnTo>
                <a:lnTo>
                  <a:pt x="171281" y="86049"/>
                </a:lnTo>
                <a:lnTo>
                  <a:pt x="176100" y="83521"/>
                </a:lnTo>
                <a:lnTo>
                  <a:pt x="180106" y="81042"/>
                </a:lnTo>
                <a:lnTo>
                  <a:pt x="183570" y="78596"/>
                </a:lnTo>
                <a:lnTo>
                  <a:pt x="186674" y="76171"/>
                </a:lnTo>
                <a:lnTo>
                  <a:pt x="188744" y="73761"/>
                </a:lnTo>
                <a:lnTo>
                  <a:pt x="190124" y="71360"/>
                </a:lnTo>
                <a:lnTo>
                  <a:pt x="192882" y="64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395" name="Group 16394"/>
          <p:cNvGrpSpPr/>
          <p:nvPr/>
        </p:nvGrpSpPr>
        <p:grpSpPr>
          <a:xfrm>
            <a:off x="3857625" y="3350418"/>
            <a:ext cx="5200556" cy="785384"/>
            <a:chOff x="3857625" y="3350418"/>
            <a:chExt cx="5200556" cy="785384"/>
          </a:xfrm>
        </p:grpSpPr>
        <p:sp>
          <p:nvSpPr>
            <p:cNvPr id="20" name="SMARTPenAnnotation269"/>
            <p:cNvSpPr/>
            <p:nvPr/>
          </p:nvSpPr>
          <p:spPr>
            <a:xfrm>
              <a:off x="3857625" y="3543325"/>
              <a:ext cx="4043363" cy="28551"/>
            </a:xfrm>
            <a:custGeom>
              <a:avLst/>
              <a:gdLst/>
              <a:ahLst/>
              <a:cxnLst/>
              <a:rect l="0" t="0" r="0" b="0"/>
              <a:pathLst>
                <a:path w="4043363" h="28551">
                  <a:moveTo>
                    <a:pt x="0" y="21406"/>
                  </a:moveTo>
                  <a:lnTo>
                    <a:pt x="6849" y="14556"/>
                  </a:lnTo>
                  <a:lnTo>
                    <a:pt x="17777" y="14270"/>
                  </a:lnTo>
                  <a:lnTo>
                    <a:pt x="18995" y="15061"/>
                  </a:lnTo>
                  <a:lnTo>
                    <a:pt x="19807" y="16382"/>
                  </a:lnTo>
                  <a:lnTo>
                    <a:pt x="20349" y="18057"/>
                  </a:lnTo>
                  <a:lnTo>
                    <a:pt x="21503" y="19173"/>
                  </a:lnTo>
                  <a:lnTo>
                    <a:pt x="23066" y="19917"/>
                  </a:lnTo>
                  <a:lnTo>
                    <a:pt x="27487" y="21112"/>
                  </a:lnTo>
                  <a:lnTo>
                    <a:pt x="59626" y="21406"/>
                  </a:lnTo>
                  <a:lnTo>
                    <a:pt x="61976" y="20612"/>
                  </a:lnTo>
                  <a:lnTo>
                    <a:pt x="64336" y="19289"/>
                  </a:lnTo>
                  <a:lnTo>
                    <a:pt x="70034" y="15255"/>
                  </a:lnTo>
                  <a:lnTo>
                    <a:pt x="72930" y="14703"/>
                  </a:lnTo>
                  <a:lnTo>
                    <a:pt x="131961" y="14262"/>
                  </a:lnTo>
                  <a:lnTo>
                    <a:pt x="134011" y="15056"/>
                  </a:lnTo>
                  <a:lnTo>
                    <a:pt x="136172" y="16379"/>
                  </a:lnTo>
                  <a:lnTo>
                    <a:pt x="138406" y="18054"/>
                  </a:lnTo>
                  <a:lnTo>
                    <a:pt x="140690" y="19171"/>
                  </a:lnTo>
                  <a:lnTo>
                    <a:pt x="143005" y="19916"/>
                  </a:lnTo>
                  <a:lnTo>
                    <a:pt x="148633" y="21112"/>
                  </a:lnTo>
                  <a:lnTo>
                    <a:pt x="188121" y="21405"/>
                  </a:lnTo>
                  <a:lnTo>
                    <a:pt x="190501" y="22200"/>
                  </a:lnTo>
                  <a:lnTo>
                    <a:pt x="192882" y="23522"/>
                  </a:lnTo>
                  <a:lnTo>
                    <a:pt x="195263" y="25198"/>
                  </a:lnTo>
                  <a:lnTo>
                    <a:pt x="197644" y="26315"/>
                  </a:lnTo>
                  <a:lnTo>
                    <a:pt x="200025" y="27060"/>
                  </a:lnTo>
                  <a:lnTo>
                    <a:pt x="204787" y="27888"/>
                  </a:lnTo>
                  <a:lnTo>
                    <a:pt x="330680" y="28550"/>
                  </a:lnTo>
                  <a:lnTo>
                    <a:pt x="684414" y="28550"/>
                  </a:lnTo>
                  <a:lnTo>
                    <a:pt x="688844" y="27756"/>
                  </a:lnTo>
                  <a:lnTo>
                    <a:pt x="693386" y="26433"/>
                  </a:lnTo>
                  <a:lnTo>
                    <a:pt x="698001" y="24757"/>
                  </a:lnTo>
                  <a:lnTo>
                    <a:pt x="702665" y="23640"/>
                  </a:lnTo>
                  <a:lnTo>
                    <a:pt x="707362" y="22896"/>
                  </a:lnTo>
                  <a:lnTo>
                    <a:pt x="712080" y="22399"/>
                  </a:lnTo>
                  <a:lnTo>
                    <a:pt x="716814" y="21274"/>
                  </a:lnTo>
                  <a:lnTo>
                    <a:pt x="721557" y="19731"/>
                  </a:lnTo>
                  <a:lnTo>
                    <a:pt x="726307" y="17908"/>
                  </a:lnTo>
                  <a:lnTo>
                    <a:pt x="731061" y="16692"/>
                  </a:lnTo>
                  <a:lnTo>
                    <a:pt x="735817" y="15882"/>
                  </a:lnTo>
                  <a:lnTo>
                    <a:pt x="740576" y="15342"/>
                  </a:lnTo>
                  <a:lnTo>
                    <a:pt x="754710" y="14476"/>
                  </a:lnTo>
                  <a:lnTo>
                    <a:pt x="804888" y="14265"/>
                  </a:lnTo>
                  <a:lnTo>
                    <a:pt x="808848" y="13470"/>
                  </a:lnTo>
                  <a:lnTo>
                    <a:pt x="812282" y="12147"/>
                  </a:lnTo>
                  <a:lnTo>
                    <a:pt x="815364" y="10471"/>
                  </a:lnTo>
                  <a:lnTo>
                    <a:pt x="819801" y="9353"/>
                  </a:lnTo>
                  <a:lnTo>
                    <a:pt x="825141" y="8608"/>
                  </a:lnTo>
                  <a:lnTo>
                    <a:pt x="836629" y="7780"/>
                  </a:lnTo>
                  <a:lnTo>
                    <a:pt x="962319" y="7118"/>
                  </a:lnTo>
                  <a:lnTo>
                    <a:pt x="1126633" y="7118"/>
                  </a:lnTo>
                  <a:lnTo>
                    <a:pt x="1131294" y="7912"/>
                  </a:lnTo>
                  <a:lnTo>
                    <a:pt x="1135990" y="9235"/>
                  </a:lnTo>
                  <a:lnTo>
                    <a:pt x="1140708" y="10911"/>
                  </a:lnTo>
                  <a:lnTo>
                    <a:pt x="1145440" y="12028"/>
                  </a:lnTo>
                  <a:lnTo>
                    <a:pt x="1150183" y="12773"/>
                  </a:lnTo>
                  <a:lnTo>
                    <a:pt x="1159686" y="13600"/>
                  </a:lnTo>
                  <a:lnTo>
                    <a:pt x="1283501" y="14262"/>
                  </a:lnTo>
                  <a:lnTo>
                    <a:pt x="1569218" y="14262"/>
                  </a:lnTo>
                  <a:lnTo>
                    <a:pt x="1573989" y="15056"/>
                  </a:lnTo>
                  <a:lnTo>
                    <a:pt x="1578757" y="16379"/>
                  </a:lnTo>
                  <a:lnTo>
                    <a:pt x="1583523" y="18054"/>
                  </a:lnTo>
                  <a:lnTo>
                    <a:pt x="1588288" y="19171"/>
                  </a:lnTo>
                  <a:lnTo>
                    <a:pt x="1593052" y="19916"/>
                  </a:lnTo>
                  <a:lnTo>
                    <a:pt x="1603373" y="20744"/>
                  </a:lnTo>
                  <a:lnTo>
                    <a:pt x="1647530" y="21380"/>
                  </a:lnTo>
                  <a:lnTo>
                    <a:pt x="1653185" y="22182"/>
                  </a:lnTo>
                  <a:lnTo>
                    <a:pt x="1659335" y="23511"/>
                  </a:lnTo>
                  <a:lnTo>
                    <a:pt x="1665818" y="25191"/>
                  </a:lnTo>
                  <a:lnTo>
                    <a:pt x="1671726" y="26310"/>
                  </a:lnTo>
                  <a:lnTo>
                    <a:pt x="1677253" y="27057"/>
                  </a:lnTo>
                  <a:lnTo>
                    <a:pt x="1687627" y="27886"/>
                  </a:lnTo>
                  <a:lnTo>
                    <a:pt x="1811069" y="28550"/>
                  </a:lnTo>
                  <a:lnTo>
                    <a:pt x="2479969" y="28550"/>
                  </a:lnTo>
                  <a:lnTo>
                    <a:pt x="2486750" y="27756"/>
                  </a:lnTo>
                  <a:lnTo>
                    <a:pt x="2493652" y="26433"/>
                  </a:lnTo>
                  <a:lnTo>
                    <a:pt x="2500634" y="24757"/>
                  </a:lnTo>
                  <a:lnTo>
                    <a:pt x="2507671" y="23640"/>
                  </a:lnTo>
                  <a:lnTo>
                    <a:pt x="2514743" y="22896"/>
                  </a:lnTo>
                  <a:lnTo>
                    <a:pt x="2528951" y="22068"/>
                  </a:lnTo>
                  <a:lnTo>
                    <a:pt x="2652059" y="21406"/>
                  </a:lnTo>
                  <a:lnTo>
                    <a:pt x="2693345" y="20612"/>
                  </a:lnTo>
                  <a:lnTo>
                    <a:pt x="2700438" y="19289"/>
                  </a:lnTo>
                  <a:lnTo>
                    <a:pt x="2707548" y="17613"/>
                  </a:lnTo>
                  <a:lnTo>
                    <a:pt x="2714669" y="16496"/>
                  </a:lnTo>
                  <a:lnTo>
                    <a:pt x="2721798" y="15752"/>
                  </a:lnTo>
                  <a:lnTo>
                    <a:pt x="2736069" y="14924"/>
                  </a:lnTo>
                  <a:lnTo>
                    <a:pt x="2857558" y="14262"/>
                  </a:lnTo>
                  <a:lnTo>
                    <a:pt x="2915313" y="13468"/>
                  </a:lnTo>
                  <a:lnTo>
                    <a:pt x="2922236" y="12145"/>
                  </a:lnTo>
                  <a:lnTo>
                    <a:pt x="2929232" y="10470"/>
                  </a:lnTo>
                  <a:lnTo>
                    <a:pt x="2936278" y="9353"/>
                  </a:lnTo>
                  <a:lnTo>
                    <a:pt x="2943355" y="8608"/>
                  </a:lnTo>
                  <a:lnTo>
                    <a:pt x="2956776" y="7780"/>
                  </a:lnTo>
                  <a:lnTo>
                    <a:pt x="3072903" y="7119"/>
                  </a:lnTo>
                  <a:lnTo>
                    <a:pt x="3079683" y="6325"/>
                  </a:lnTo>
                  <a:lnTo>
                    <a:pt x="3086585" y="5002"/>
                  </a:lnTo>
                  <a:lnTo>
                    <a:pt x="3093566" y="3326"/>
                  </a:lnTo>
                  <a:lnTo>
                    <a:pt x="3099809" y="2209"/>
                  </a:lnTo>
                  <a:lnTo>
                    <a:pt x="3105558" y="1464"/>
                  </a:lnTo>
                  <a:lnTo>
                    <a:pt x="3116973" y="636"/>
                  </a:lnTo>
                  <a:lnTo>
                    <a:pt x="3168122" y="0"/>
                  </a:lnTo>
                  <a:lnTo>
                    <a:pt x="3174119" y="785"/>
                  </a:lnTo>
                  <a:lnTo>
                    <a:pt x="3180498" y="2103"/>
                  </a:lnTo>
                  <a:lnTo>
                    <a:pt x="3187131" y="3775"/>
                  </a:lnTo>
                  <a:lnTo>
                    <a:pt x="3193142" y="4889"/>
                  </a:lnTo>
                  <a:lnTo>
                    <a:pt x="3198736" y="5632"/>
                  </a:lnTo>
                  <a:lnTo>
                    <a:pt x="3209185" y="6458"/>
                  </a:lnTo>
                  <a:lnTo>
                    <a:pt x="3330009" y="7118"/>
                  </a:lnTo>
                  <a:lnTo>
                    <a:pt x="3336018" y="7912"/>
                  </a:lnTo>
                  <a:lnTo>
                    <a:pt x="3341613" y="9235"/>
                  </a:lnTo>
                  <a:lnTo>
                    <a:pt x="3346929" y="10911"/>
                  </a:lnTo>
                  <a:lnTo>
                    <a:pt x="3352855" y="12028"/>
                  </a:lnTo>
                  <a:lnTo>
                    <a:pt x="3359186" y="12773"/>
                  </a:lnTo>
                  <a:lnTo>
                    <a:pt x="3371777" y="13600"/>
                  </a:lnTo>
                  <a:lnTo>
                    <a:pt x="3496942" y="14262"/>
                  </a:lnTo>
                  <a:lnTo>
                    <a:pt x="3915767" y="14262"/>
                  </a:lnTo>
                  <a:lnTo>
                    <a:pt x="3922580" y="13468"/>
                  </a:lnTo>
                  <a:lnTo>
                    <a:pt x="3929503" y="12145"/>
                  </a:lnTo>
                  <a:lnTo>
                    <a:pt x="3936500" y="10470"/>
                  </a:lnTo>
                  <a:lnTo>
                    <a:pt x="3942752" y="9353"/>
                  </a:lnTo>
                  <a:lnTo>
                    <a:pt x="3948507" y="8608"/>
                  </a:lnTo>
                  <a:lnTo>
                    <a:pt x="3959136" y="7780"/>
                  </a:lnTo>
                  <a:lnTo>
                    <a:pt x="4030338" y="7119"/>
                  </a:lnTo>
                  <a:lnTo>
                    <a:pt x="4032298" y="7912"/>
                  </a:lnTo>
                  <a:lnTo>
                    <a:pt x="4033604" y="9235"/>
                  </a:lnTo>
                  <a:lnTo>
                    <a:pt x="4034476" y="10911"/>
                  </a:lnTo>
                  <a:lnTo>
                    <a:pt x="4035851" y="12028"/>
                  </a:lnTo>
                  <a:lnTo>
                    <a:pt x="4037561" y="12773"/>
                  </a:lnTo>
                  <a:lnTo>
                    <a:pt x="4043353" y="14260"/>
                  </a:lnTo>
                  <a:lnTo>
                    <a:pt x="4043360" y="14261"/>
                  </a:lnTo>
                  <a:lnTo>
                    <a:pt x="4043362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70"/>
            <p:cNvSpPr/>
            <p:nvPr/>
          </p:nvSpPr>
          <p:spPr>
            <a:xfrm>
              <a:off x="7922713" y="3360590"/>
              <a:ext cx="163594" cy="296878"/>
            </a:xfrm>
            <a:custGeom>
              <a:avLst/>
              <a:gdLst/>
              <a:ahLst/>
              <a:cxnLst/>
              <a:rect l="0" t="0" r="0" b="0"/>
              <a:pathLst>
                <a:path w="163594" h="296878">
                  <a:moveTo>
                    <a:pt x="6849" y="4116"/>
                  </a:moveTo>
                  <a:lnTo>
                    <a:pt x="3056" y="323"/>
                  </a:lnTo>
                  <a:lnTo>
                    <a:pt x="1939" y="0"/>
                  </a:lnTo>
                  <a:lnTo>
                    <a:pt x="1195" y="578"/>
                  </a:lnTo>
                  <a:lnTo>
                    <a:pt x="0" y="3417"/>
                  </a:lnTo>
                  <a:lnTo>
                    <a:pt x="4673" y="9681"/>
                  </a:lnTo>
                  <a:lnTo>
                    <a:pt x="5882" y="13998"/>
                  </a:lnTo>
                  <a:lnTo>
                    <a:pt x="6563" y="20890"/>
                  </a:lnTo>
                  <a:lnTo>
                    <a:pt x="8838" y="27711"/>
                  </a:lnTo>
                  <a:lnTo>
                    <a:pt x="11702" y="36034"/>
                  </a:lnTo>
                  <a:lnTo>
                    <a:pt x="12975" y="45024"/>
                  </a:lnTo>
                  <a:lnTo>
                    <a:pt x="14107" y="50438"/>
                  </a:lnTo>
                  <a:lnTo>
                    <a:pt x="15658" y="56429"/>
                  </a:lnTo>
                  <a:lnTo>
                    <a:pt x="17483" y="62803"/>
                  </a:lnTo>
                  <a:lnTo>
                    <a:pt x="21630" y="76237"/>
                  </a:lnTo>
                  <a:lnTo>
                    <a:pt x="23846" y="83153"/>
                  </a:lnTo>
                  <a:lnTo>
                    <a:pt x="25324" y="90145"/>
                  </a:lnTo>
                  <a:lnTo>
                    <a:pt x="26310" y="97187"/>
                  </a:lnTo>
                  <a:lnTo>
                    <a:pt x="26967" y="104263"/>
                  </a:lnTo>
                  <a:lnTo>
                    <a:pt x="27404" y="111362"/>
                  </a:lnTo>
                  <a:lnTo>
                    <a:pt x="27891" y="125600"/>
                  </a:lnTo>
                  <a:lnTo>
                    <a:pt x="28815" y="131936"/>
                  </a:lnTo>
                  <a:lnTo>
                    <a:pt x="30224" y="137748"/>
                  </a:lnTo>
                  <a:lnTo>
                    <a:pt x="38189" y="162275"/>
                  </a:lnTo>
                  <a:lnTo>
                    <a:pt x="39649" y="169086"/>
                  </a:lnTo>
                  <a:lnTo>
                    <a:pt x="40622" y="176009"/>
                  </a:lnTo>
                  <a:lnTo>
                    <a:pt x="41271" y="183005"/>
                  </a:lnTo>
                  <a:lnTo>
                    <a:pt x="41703" y="190050"/>
                  </a:lnTo>
                  <a:lnTo>
                    <a:pt x="42183" y="204228"/>
                  </a:lnTo>
                  <a:lnTo>
                    <a:pt x="42517" y="237754"/>
                  </a:lnTo>
                  <a:lnTo>
                    <a:pt x="42568" y="293113"/>
                  </a:lnTo>
                  <a:lnTo>
                    <a:pt x="43362" y="294412"/>
                  </a:lnTo>
                  <a:lnTo>
                    <a:pt x="44684" y="295278"/>
                  </a:lnTo>
                  <a:lnTo>
                    <a:pt x="48719" y="296667"/>
                  </a:lnTo>
                  <a:lnTo>
                    <a:pt x="49050" y="295988"/>
                  </a:lnTo>
                  <a:lnTo>
                    <a:pt x="49581" y="289194"/>
                  </a:lnTo>
                  <a:lnTo>
                    <a:pt x="49673" y="280406"/>
                  </a:lnTo>
                  <a:lnTo>
                    <a:pt x="49685" y="276416"/>
                  </a:lnTo>
                  <a:lnTo>
                    <a:pt x="47584" y="267748"/>
                  </a:lnTo>
                  <a:lnTo>
                    <a:pt x="44798" y="258604"/>
                  </a:lnTo>
                  <a:lnTo>
                    <a:pt x="44054" y="253944"/>
                  </a:lnTo>
                  <a:lnTo>
                    <a:pt x="43558" y="249249"/>
                  </a:lnTo>
                  <a:lnTo>
                    <a:pt x="44022" y="243738"/>
                  </a:lnTo>
                  <a:lnTo>
                    <a:pt x="45124" y="237683"/>
                  </a:lnTo>
                  <a:lnTo>
                    <a:pt x="46654" y="231264"/>
                  </a:lnTo>
                  <a:lnTo>
                    <a:pt x="48467" y="224605"/>
                  </a:lnTo>
                  <a:lnTo>
                    <a:pt x="52598" y="210855"/>
                  </a:lnTo>
                  <a:lnTo>
                    <a:pt x="59387" y="189726"/>
                  </a:lnTo>
                  <a:lnTo>
                    <a:pt x="61718" y="183418"/>
                  </a:lnTo>
                  <a:lnTo>
                    <a:pt x="64066" y="177626"/>
                  </a:lnTo>
                  <a:lnTo>
                    <a:pt x="66425" y="172176"/>
                  </a:lnTo>
                  <a:lnTo>
                    <a:pt x="71163" y="161889"/>
                  </a:lnTo>
                  <a:lnTo>
                    <a:pt x="73537" y="156923"/>
                  </a:lnTo>
                  <a:lnTo>
                    <a:pt x="76708" y="152818"/>
                  </a:lnTo>
                  <a:lnTo>
                    <a:pt x="80409" y="149288"/>
                  </a:lnTo>
                  <a:lnTo>
                    <a:pt x="84464" y="146141"/>
                  </a:lnTo>
                  <a:lnTo>
                    <a:pt x="87961" y="143250"/>
                  </a:lnTo>
                  <a:lnTo>
                    <a:pt x="91086" y="140528"/>
                  </a:lnTo>
                  <a:lnTo>
                    <a:pt x="93964" y="137920"/>
                  </a:lnTo>
                  <a:lnTo>
                    <a:pt x="97470" y="136181"/>
                  </a:lnTo>
                  <a:lnTo>
                    <a:pt x="101394" y="135022"/>
                  </a:lnTo>
                  <a:lnTo>
                    <a:pt x="111514" y="133161"/>
                  </a:lnTo>
                  <a:lnTo>
                    <a:pt x="113932" y="133009"/>
                  </a:lnTo>
                  <a:lnTo>
                    <a:pt x="120851" y="132839"/>
                  </a:lnTo>
                  <a:lnTo>
                    <a:pt x="124126" y="133588"/>
                  </a:lnTo>
                  <a:lnTo>
                    <a:pt x="127102" y="134880"/>
                  </a:lnTo>
                  <a:lnTo>
                    <a:pt x="129881" y="136536"/>
                  </a:lnTo>
                  <a:lnTo>
                    <a:pt x="132527" y="137640"/>
                  </a:lnTo>
                  <a:lnTo>
                    <a:pt x="137583" y="138866"/>
                  </a:lnTo>
                  <a:lnTo>
                    <a:pt x="140042" y="140781"/>
                  </a:lnTo>
                  <a:lnTo>
                    <a:pt x="144892" y="147141"/>
                  </a:lnTo>
                  <a:lnTo>
                    <a:pt x="149694" y="153143"/>
                  </a:lnTo>
                  <a:lnTo>
                    <a:pt x="154473" y="159250"/>
                  </a:lnTo>
                  <a:lnTo>
                    <a:pt x="159243" y="167256"/>
                  </a:lnTo>
                  <a:lnTo>
                    <a:pt x="160832" y="172407"/>
                  </a:lnTo>
                  <a:lnTo>
                    <a:pt x="161892" y="178223"/>
                  </a:lnTo>
                  <a:lnTo>
                    <a:pt x="162599" y="184481"/>
                  </a:lnTo>
                  <a:lnTo>
                    <a:pt x="163070" y="190240"/>
                  </a:lnTo>
                  <a:lnTo>
                    <a:pt x="163384" y="195668"/>
                  </a:lnTo>
                  <a:lnTo>
                    <a:pt x="163593" y="200873"/>
                  </a:lnTo>
                  <a:lnTo>
                    <a:pt x="162145" y="205931"/>
                  </a:lnTo>
                  <a:lnTo>
                    <a:pt x="159592" y="210891"/>
                  </a:lnTo>
                  <a:lnTo>
                    <a:pt x="156303" y="215785"/>
                  </a:lnTo>
                  <a:lnTo>
                    <a:pt x="154111" y="221428"/>
                  </a:lnTo>
                  <a:lnTo>
                    <a:pt x="152648" y="227572"/>
                  </a:lnTo>
                  <a:lnTo>
                    <a:pt x="151673" y="234049"/>
                  </a:lnTo>
                  <a:lnTo>
                    <a:pt x="151023" y="239954"/>
                  </a:lnTo>
                  <a:lnTo>
                    <a:pt x="150591" y="245479"/>
                  </a:lnTo>
                  <a:lnTo>
                    <a:pt x="150302" y="250750"/>
                  </a:lnTo>
                  <a:lnTo>
                    <a:pt x="149316" y="255057"/>
                  </a:lnTo>
                  <a:lnTo>
                    <a:pt x="146103" y="261960"/>
                  </a:lnTo>
                  <a:lnTo>
                    <a:pt x="144146" y="269790"/>
                  </a:lnTo>
                  <a:lnTo>
                    <a:pt x="143276" y="277768"/>
                  </a:lnTo>
                  <a:lnTo>
                    <a:pt x="142787" y="286722"/>
                  </a:lnTo>
                  <a:lnTo>
                    <a:pt x="142583" y="296877"/>
                  </a:lnTo>
                  <a:lnTo>
                    <a:pt x="142581" y="293178"/>
                  </a:lnTo>
                  <a:lnTo>
                    <a:pt x="143375" y="292074"/>
                  </a:lnTo>
                  <a:lnTo>
                    <a:pt x="144698" y="291338"/>
                  </a:lnTo>
                  <a:lnTo>
                    <a:pt x="149724" y="289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71"/>
            <p:cNvSpPr/>
            <p:nvPr/>
          </p:nvSpPr>
          <p:spPr>
            <a:xfrm>
              <a:off x="8152021" y="3486453"/>
              <a:ext cx="70428" cy="156518"/>
            </a:xfrm>
            <a:custGeom>
              <a:avLst/>
              <a:gdLst/>
              <a:ahLst/>
              <a:cxnLst/>
              <a:rect l="0" t="0" r="0" b="0"/>
              <a:pathLst>
                <a:path w="70428" h="156518">
                  <a:moveTo>
                    <a:pt x="27572" y="6840"/>
                  </a:moveTo>
                  <a:lnTo>
                    <a:pt x="21421" y="6840"/>
                  </a:lnTo>
                  <a:lnTo>
                    <a:pt x="21090" y="6047"/>
                  </a:lnTo>
                  <a:lnTo>
                    <a:pt x="20625" y="2725"/>
                  </a:lnTo>
                  <a:lnTo>
                    <a:pt x="20515" y="4482"/>
                  </a:lnTo>
                  <a:lnTo>
                    <a:pt x="19694" y="5268"/>
                  </a:lnTo>
                  <a:lnTo>
                    <a:pt x="18350" y="5792"/>
                  </a:lnTo>
                  <a:lnTo>
                    <a:pt x="16662" y="6141"/>
                  </a:lnTo>
                  <a:lnTo>
                    <a:pt x="15537" y="7169"/>
                  </a:lnTo>
                  <a:lnTo>
                    <a:pt x="14785" y="8646"/>
                  </a:lnTo>
                  <a:lnTo>
                    <a:pt x="14285" y="10426"/>
                  </a:lnTo>
                  <a:lnTo>
                    <a:pt x="13158" y="12405"/>
                  </a:lnTo>
                  <a:lnTo>
                    <a:pt x="11613" y="14519"/>
                  </a:lnTo>
                  <a:lnTo>
                    <a:pt x="9789" y="16722"/>
                  </a:lnTo>
                  <a:lnTo>
                    <a:pt x="8573" y="18984"/>
                  </a:lnTo>
                  <a:lnTo>
                    <a:pt x="7222" y="23615"/>
                  </a:lnTo>
                  <a:lnTo>
                    <a:pt x="6862" y="26755"/>
                  </a:lnTo>
                  <a:lnTo>
                    <a:pt x="6622" y="30435"/>
                  </a:lnTo>
                  <a:lnTo>
                    <a:pt x="6461" y="34477"/>
                  </a:lnTo>
                  <a:lnTo>
                    <a:pt x="6236" y="51541"/>
                  </a:lnTo>
                  <a:lnTo>
                    <a:pt x="5411" y="57279"/>
                  </a:lnTo>
                  <a:lnTo>
                    <a:pt x="4067" y="62691"/>
                  </a:lnTo>
                  <a:lnTo>
                    <a:pt x="2377" y="67887"/>
                  </a:lnTo>
                  <a:lnTo>
                    <a:pt x="1251" y="73732"/>
                  </a:lnTo>
                  <a:lnTo>
                    <a:pt x="499" y="80009"/>
                  </a:lnTo>
                  <a:lnTo>
                    <a:pt x="0" y="86576"/>
                  </a:lnTo>
                  <a:lnTo>
                    <a:pt x="459" y="92541"/>
                  </a:lnTo>
                  <a:lnTo>
                    <a:pt x="1559" y="98106"/>
                  </a:lnTo>
                  <a:lnTo>
                    <a:pt x="3086" y="103403"/>
                  </a:lnTo>
                  <a:lnTo>
                    <a:pt x="4105" y="108521"/>
                  </a:lnTo>
                  <a:lnTo>
                    <a:pt x="4783" y="113521"/>
                  </a:lnTo>
                  <a:lnTo>
                    <a:pt x="5236" y="118442"/>
                  </a:lnTo>
                  <a:lnTo>
                    <a:pt x="5538" y="123310"/>
                  </a:lnTo>
                  <a:lnTo>
                    <a:pt x="5874" y="132953"/>
                  </a:lnTo>
                  <a:lnTo>
                    <a:pt x="6756" y="136953"/>
                  </a:lnTo>
                  <a:lnTo>
                    <a:pt x="8139" y="140413"/>
                  </a:lnTo>
                  <a:lnTo>
                    <a:pt x="9854" y="143514"/>
                  </a:lnTo>
                  <a:lnTo>
                    <a:pt x="11791" y="145581"/>
                  </a:lnTo>
                  <a:lnTo>
                    <a:pt x="13877" y="146959"/>
                  </a:lnTo>
                  <a:lnTo>
                    <a:pt x="16061" y="147878"/>
                  </a:lnTo>
                  <a:lnTo>
                    <a:pt x="18310" y="149284"/>
                  </a:lnTo>
                  <a:lnTo>
                    <a:pt x="20604" y="151016"/>
                  </a:lnTo>
                  <a:lnTo>
                    <a:pt x="22927" y="152963"/>
                  </a:lnTo>
                  <a:lnTo>
                    <a:pt x="25269" y="154262"/>
                  </a:lnTo>
                  <a:lnTo>
                    <a:pt x="27625" y="155128"/>
                  </a:lnTo>
                  <a:lnTo>
                    <a:pt x="33315" y="156517"/>
                  </a:lnTo>
                  <a:lnTo>
                    <a:pt x="34576" y="155837"/>
                  </a:lnTo>
                  <a:lnTo>
                    <a:pt x="36210" y="154591"/>
                  </a:lnTo>
                  <a:lnTo>
                    <a:pt x="38093" y="152965"/>
                  </a:lnTo>
                  <a:lnTo>
                    <a:pt x="40143" y="151088"/>
                  </a:lnTo>
                  <a:lnTo>
                    <a:pt x="44536" y="146886"/>
                  </a:lnTo>
                  <a:lnTo>
                    <a:pt x="51472" y="140057"/>
                  </a:lnTo>
                  <a:lnTo>
                    <a:pt x="53030" y="137721"/>
                  </a:lnTo>
                  <a:lnTo>
                    <a:pt x="54761" y="133007"/>
                  </a:lnTo>
                  <a:lnTo>
                    <a:pt x="56017" y="129846"/>
                  </a:lnTo>
                  <a:lnTo>
                    <a:pt x="57648" y="126150"/>
                  </a:lnTo>
                  <a:lnTo>
                    <a:pt x="59529" y="122099"/>
                  </a:lnTo>
                  <a:lnTo>
                    <a:pt x="60783" y="117811"/>
                  </a:lnTo>
                  <a:lnTo>
                    <a:pt x="61619" y="113364"/>
                  </a:lnTo>
                  <a:lnTo>
                    <a:pt x="62176" y="108813"/>
                  </a:lnTo>
                  <a:lnTo>
                    <a:pt x="62548" y="103397"/>
                  </a:lnTo>
                  <a:lnTo>
                    <a:pt x="62796" y="97405"/>
                  </a:lnTo>
                  <a:lnTo>
                    <a:pt x="63144" y="79712"/>
                  </a:lnTo>
                  <a:lnTo>
                    <a:pt x="63193" y="74471"/>
                  </a:lnTo>
                  <a:lnTo>
                    <a:pt x="64020" y="69390"/>
                  </a:lnTo>
                  <a:lnTo>
                    <a:pt x="65365" y="64415"/>
                  </a:lnTo>
                  <a:lnTo>
                    <a:pt x="67055" y="59511"/>
                  </a:lnTo>
                  <a:lnTo>
                    <a:pt x="68181" y="54654"/>
                  </a:lnTo>
                  <a:lnTo>
                    <a:pt x="68933" y="49829"/>
                  </a:lnTo>
                  <a:lnTo>
                    <a:pt x="69433" y="45024"/>
                  </a:lnTo>
                  <a:lnTo>
                    <a:pt x="69767" y="40234"/>
                  </a:lnTo>
                  <a:lnTo>
                    <a:pt x="69990" y="35452"/>
                  </a:lnTo>
                  <a:lnTo>
                    <a:pt x="70303" y="23256"/>
                  </a:lnTo>
                  <a:lnTo>
                    <a:pt x="70427" y="10734"/>
                  </a:lnTo>
                  <a:lnTo>
                    <a:pt x="69636" y="9436"/>
                  </a:lnTo>
                  <a:lnTo>
                    <a:pt x="68315" y="8571"/>
                  </a:lnTo>
                  <a:lnTo>
                    <a:pt x="64283" y="7182"/>
                  </a:lnTo>
                  <a:lnTo>
                    <a:pt x="63158" y="6274"/>
                  </a:lnTo>
                  <a:lnTo>
                    <a:pt x="61616" y="4876"/>
                  </a:lnTo>
                  <a:lnTo>
                    <a:pt x="59792" y="3149"/>
                  </a:lnTo>
                  <a:lnTo>
                    <a:pt x="57784" y="1998"/>
                  </a:lnTo>
                  <a:lnTo>
                    <a:pt x="55651" y="1231"/>
                  </a:lnTo>
                  <a:lnTo>
                    <a:pt x="53435" y="719"/>
                  </a:lnTo>
                  <a:lnTo>
                    <a:pt x="51165" y="379"/>
                  </a:lnTo>
                  <a:lnTo>
                    <a:pt x="48856" y="151"/>
                  </a:lnTo>
                  <a:lnTo>
                    <a:pt x="46525" y="0"/>
                  </a:lnTo>
                  <a:lnTo>
                    <a:pt x="44970" y="693"/>
                  </a:lnTo>
                  <a:lnTo>
                    <a:pt x="43932" y="1948"/>
                  </a:lnTo>
                  <a:lnTo>
                    <a:pt x="43242" y="3579"/>
                  </a:lnTo>
                  <a:lnTo>
                    <a:pt x="41193" y="4666"/>
                  </a:lnTo>
                  <a:lnTo>
                    <a:pt x="38241" y="5391"/>
                  </a:lnTo>
                  <a:lnTo>
                    <a:pt x="29680" y="6554"/>
                  </a:lnTo>
                  <a:lnTo>
                    <a:pt x="28184" y="7443"/>
                  </a:lnTo>
                  <a:lnTo>
                    <a:pt x="26392" y="8830"/>
                  </a:lnTo>
                  <a:lnTo>
                    <a:pt x="24404" y="10548"/>
                  </a:lnTo>
                  <a:lnTo>
                    <a:pt x="22285" y="11693"/>
                  </a:lnTo>
                  <a:lnTo>
                    <a:pt x="20079" y="12457"/>
                  </a:lnTo>
                  <a:lnTo>
                    <a:pt x="17814" y="12966"/>
                  </a:lnTo>
                  <a:lnTo>
                    <a:pt x="15511" y="13305"/>
                  </a:lnTo>
                  <a:lnTo>
                    <a:pt x="13181" y="13532"/>
                  </a:lnTo>
                  <a:lnTo>
                    <a:pt x="6141" y="13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72"/>
            <p:cNvSpPr/>
            <p:nvPr/>
          </p:nvSpPr>
          <p:spPr>
            <a:xfrm>
              <a:off x="8265414" y="3471862"/>
              <a:ext cx="171354" cy="185310"/>
            </a:xfrm>
            <a:custGeom>
              <a:avLst/>
              <a:gdLst/>
              <a:ahLst/>
              <a:cxnLst/>
              <a:rect l="0" t="0" r="0" b="0"/>
              <a:pathLst>
                <a:path w="171354" h="185310">
                  <a:moveTo>
                    <a:pt x="7048" y="0"/>
                  </a:moveTo>
                  <a:lnTo>
                    <a:pt x="7048" y="6151"/>
                  </a:lnTo>
                  <a:lnTo>
                    <a:pt x="10841" y="10642"/>
                  </a:lnTo>
                  <a:lnTo>
                    <a:pt x="11958" y="13445"/>
                  </a:lnTo>
                  <a:lnTo>
                    <a:pt x="12702" y="16901"/>
                  </a:lnTo>
                  <a:lnTo>
                    <a:pt x="13200" y="20792"/>
                  </a:lnTo>
                  <a:lnTo>
                    <a:pt x="13530" y="24180"/>
                  </a:lnTo>
                  <a:lnTo>
                    <a:pt x="13751" y="27233"/>
                  </a:lnTo>
                  <a:lnTo>
                    <a:pt x="13898" y="30061"/>
                  </a:lnTo>
                  <a:lnTo>
                    <a:pt x="14061" y="37438"/>
                  </a:lnTo>
                  <a:lnTo>
                    <a:pt x="14105" y="41627"/>
                  </a:lnTo>
                  <a:lnTo>
                    <a:pt x="14928" y="46008"/>
                  </a:lnTo>
                  <a:lnTo>
                    <a:pt x="16270" y="50516"/>
                  </a:lnTo>
                  <a:lnTo>
                    <a:pt x="17958" y="55108"/>
                  </a:lnTo>
                  <a:lnTo>
                    <a:pt x="19084" y="59758"/>
                  </a:lnTo>
                  <a:lnTo>
                    <a:pt x="19835" y="64445"/>
                  </a:lnTo>
                  <a:lnTo>
                    <a:pt x="20336" y="69157"/>
                  </a:lnTo>
                  <a:lnTo>
                    <a:pt x="20668" y="73886"/>
                  </a:lnTo>
                  <a:lnTo>
                    <a:pt x="20891" y="78626"/>
                  </a:lnTo>
                  <a:lnTo>
                    <a:pt x="21039" y="83374"/>
                  </a:lnTo>
                  <a:lnTo>
                    <a:pt x="21932" y="88126"/>
                  </a:lnTo>
                  <a:lnTo>
                    <a:pt x="23320" y="92882"/>
                  </a:lnTo>
                  <a:lnTo>
                    <a:pt x="25040" y="97640"/>
                  </a:lnTo>
                  <a:lnTo>
                    <a:pt x="26186" y="102400"/>
                  </a:lnTo>
                  <a:lnTo>
                    <a:pt x="26951" y="107160"/>
                  </a:lnTo>
                  <a:lnTo>
                    <a:pt x="27460" y="111921"/>
                  </a:lnTo>
                  <a:lnTo>
                    <a:pt x="27800" y="116683"/>
                  </a:lnTo>
                  <a:lnTo>
                    <a:pt x="28027" y="121445"/>
                  </a:lnTo>
                  <a:lnTo>
                    <a:pt x="28178" y="126207"/>
                  </a:lnTo>
                  <a:lnTo>
                    <a:pt x="27484" y="130969"/>
                  </a:lnTo>
                  <a:lnTo>
                    <a:pt x="26228" y="135732"/>
                  </a:lnTo>
                  <a:lnTo>
                    <a:pt x="24598" y="140494"/>
                  </a:lnTo>
                  <a:lnTo>
                    <a:pt x="23511" y="145257"/>
                  </a:lnTo>
                  <a:lnTo>
                    <a:pt x="22786" y="150019"/>
                  </a:lnTo>
                  <a:lnTo>
                    <a:pt x="22301" y="154781"/>
                  </a:lnTo>
                  <a:lnTo>
                    <a:pt x="21980" y="158750"/>
                  </a:lnTo>
                  <a:lnTo>
                    <a:pt x="21766" y="162190"/>
                  </a:lnTo>
                  <a:lnTo>
                    <a:pt x="21526" y="168128"/>
                  </a:lnTo>
                  <a:lnTo>
                    <a:pt x="21420" y="173413"/>
                  </a:lnTo>
                  <a:lnTo>
                    <a:pt x="20598" y="175934"/>
                  </a:lnTo>
                  <a:lnTo>
                    <a:pt x="17568" y="180851"/>
                  </a:lnTo>
                  <a:lnTo>
                    <a:pt x="14488" y="185309"/>
                  </a:lnTo>
                  <a:lnTo>
                    <a:pt x="14280" y="181818"/>
                  </a:lnTo>
                  <a:lnTo>
                    <a:pt x="13457" y="179949"/>
                  </a:lnTo>
                  <a:lnTo>
                    <a:pt x="10425" y="175757"/>
                  </a:lnTo>
                  <a:lnTo>
                    <a:pt x="9300" y="173527"/>
                  </a:lnTo>
                  <a:lnTo>
                    <a:pt x="8049" y="168934"/>
                  </a:lnTo>
                  <a:lnTo>
                    <a:pt x="6922" y="165804"/>
                  </a:lnTo>
                  <a:lnTo>
                    <a:pt x="5376" y="162130"/>
                  </a:lnTo>
                  <a:lnTo>
                    <a:pt x="3552" y="158093"/>
                  </a:lnTo>
                  <a:lnTo>
                    <a:pt x="2337" y="153814"/>
                  </a:lnTo>
                  <a:lnTo>
                    <a:pt x="1525" y="149374"/>
                  </a:lnTo>
                  <a:lnTo>
                    <a:pt x="986" y="144826"/>
                  </a:lnTo>
                  <a:lnTo>
                    <a:pt x="625" y="140207"/>
                  </a:lnTo>
                  <a:lnTo>
                    <a:pt x="385" y="135540"/>
                  </a:lnTo>
                  <a:lnTo>
                    <a:pt x="224" y="130841"/>
                  </a:lnTo>
                  <a:lnTo>
                    <a:pt x="0" y="112851"/>
                  </a:lnTo>
                  <a:lnTo>
                    <a:pt x="762" y="106984"/>
                  </a:lnTo>
                  <a:lnTo>
                    <a:pt x="2064" y="101485"/>
                  </a:lnTo>
                  <a:lnTo>
                    <a:pt x="9856" y="77461"/>
                  </a:lnTo>
                  <a:lnTo>
                    <a:pt x="12094" y="71485"/>
                  </a:lnTo>
                  <a:lnTo>
                    <a:pt x="14381" y="65913"/>
                  </a:lnTo>
                  <a:lnTo>
                    <a:pt x="16700" y="60611"/>
                  </a:lnTo>
                  <a:lnTo>
                    <a:pt x="19832" y="56282"/>
                  </a:lnTo>
                  <a:lnTo>
                    <a:pt x="23509" y="52603"/>
                  </a:lnTo>
                  <a:lnTo>
                    <a:pt x="27546" y="49356"/>
                  </a:lnTo>
                  <a:lnTo>
                    <a:pt x="31033" y="46398"/>
                  </a:lnTo>
                  <a:lnTo>
                    <a:pt x="34150" y="43632"/>
                  </a:lnTo>
                  <a:lnTo>
                    <a:pt x="37023" y="40994"/>
                  </a:lnTo>
                  <a:lnTo>
                    <a:pt x="40525" y="38442"/>
                  </a:lnTo>
                  <a:lnTo>
                    <a:pt x="44447" y="35947"/>
                  </a:lnTo>
                  <a:lnTo>
                    <a:pt x="48649" y="33489"/>
                  </a:lnTo>
                  <a:lnTo>
                    <a:pt x="52245" y="31851"/>
                  </a:lnTo>
                  <a:lnTo>
                    <a:pt x="55436" y="30759"/>
                  </a:lnTo>
                  <a:lnTo>
                    <a:pt x="58356" y="30032"/>
                  </a:lnTo>
                  <a:lnTo>
                    <a:pt x="61891" y="28752"/>
                  </a:lnTo>
                  <a:lnTo>
                    <a:pt x="65835" y="27106"/>
                  </a:lnTo>
                  <a:lnTo>
                    <a:pt x="70052" y="25214"/>
                  </a:lnTo>
                  <a:lnTo>
                    <a:pt x="73657" y="24747"/>
                  </a:lnTo>
                  <a:lnTo>
                    <a:pt x="76854" y="25229"/>
                  </a:lnTo>
                  <a:lnTo>
                    <a:pt x="79778" y="26344"/>
                  </a:lnTo>
                  <a:lnTo>
                    <a:pt x="82523" y="27088"/>
                  </a:lnTo>
                  <a:lnTo>
                    <a:pt x="87688" y="27914"/>
                  </a:lnTo>
                  <a:lnTo>
                    <a:pt x="90971" y="28134"/>
                  </a:lnTo>
                  <a:lnTo>
                    <a:pt x="94747" y="28281"/>
                  </a:lnTo>
                  <a:lnTo>
                    <a:pt x="108421" y="28517"/>
                  </a:lnTo>
                  <a:lnTo>
                    <a:pt x="120076" y="28558"/>
                  </a:lnTo>
                  <a:lnTo>
                    <a:pt x="123675" y="27770"/>
                  </a:lnTo>
                  <a:lnTo>
                    <a:pt x="126868" y="26451"/>
                  </a:lnTo>
                  <a:lnTo>
                    <a:pt x="129790" y="24778"/>
                  </a:lnTo>
                  <a:lnTo>
                    <a:pt x="132533" y="23662"/>
                  </a:lnTo>
                  <a:lnTo>
                    <a:pt x="137696" y="22423"/>
                  </a:lnTo>
                  <a:lnTo>
                    <a:pt x="142637" y="19755"/>
                  </a:lnTo>
                  <a:lnTo>
                    <a:pt x="148484" y="15368"/>
                  </a:lnTo>
                  <a:lnTo>
                    <a:pt x="153289" y="10815"/>
                  </a:lnTo>
                  <a:lnTo>
                    <a:pt x="155948" y="8232"/>
                  </a:lnTo>
                  <a:lnTo>
                    <a:pt x="157115" y="7869"/>
                  </a:lnTo>
                  <a:lnTo>
                    <a:pt x="160528" y="7466"/>
                  </a:lnTo>
                  <a:lnTo>
                    <a:pt x="164690" y="7287"/>
                  </a:lnTo>
                  <a:lnTo>
                    <a:pt x="170964" y="7152"/>
                  </a:lnTo>
                  <a:lnTo>
                    <a:pt x="171278" y="12849"/>
                  </a:lnTo>
                  <a:lnTo>
                    <a:pt x="171353" y="48054"/>
                  </a:lnTo>
                  <a:lnTo>
                    <a:pt x="170560" y="52674"/>
                  </a:lnTo>
                  <a:lnTo>
                    <a:pt x="169237" y="57341"/>
                  </a:lnTo>
                  <a:lnTo>
                    <a:pt x="167561" y="62040"/>
                  </a:lnTo>
                  <a:lnTo>
                    <a:pt x="166444" y="67553"/>
                  </a:lnTo>
                  <a:lnTo>
                    <a:pt x="165700" y="73611"/>
                  </a:lnTo>
                  <a:lnTo>
                    <a:pt x="165203" y="80030"/>
                  </a:lnTo>
                  <a:lnTo>
                    <a:pt x="164872" y="85897"/>
                  </a:lnTo>
                  <a:lnTo>
                    <a:pt x="164505" y="96650"/>
                  </a:lnTo>
                  <a:lnTo>
                    <a:pt x="163613" y="102533"/>
                  </a:lnTo>
                  <a:lnTo>
                    <a:pt x="162225" y="108837"/>
                  </a:lnTo>
                  <a:lnTo>
                    <a:pt x="160505" y="115420"/>
                  </a:lnTo>
                  <a:lnTo>
                    <a:pt x="159360" y="121396"/>
                  </a:lnTo>
                  <a:lnTo>
                    <a:pt x="158595" y="126969"/>
                  </a:lnTo>
                  <a:lnTo>
                    <a:pt x="158086" y="132271"/>
                  </a:lnTo>
                  <a:lnTo>
                    <a:pt x="157746" y="136599"/>
                  </a:lnTo>
                  <a:lnTo>
                    <a:pt x="157520" y="140279"/>
                  </a:lnTo>
                  <a:lnTo>
                    <a:pt x="157368" y="143525"/>
                  </a:lnTo>
                  <a:lnTo>
                    <a:pt x="157201" y="151366"/>
                  </a:lnTo>
                  <a:lnTo>
                    <a:pt x="157067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73"/>
            <p:cNvSpPr/>
            <p:nvPr/>
          </p:nvSpPr>
          <p:spPr>
            <a:xfrm>
              <a:off x="8408193" y="3414712"/>
              <a:ext cx="7145" cy="1"/>
            </a:xfrm>
            <a:custGeom>
              <a:avLst/>
              <a:gdLst/>
              <a:ahLst/>
              <a:cxnLst/>
              <a:rect l="0" t="0" r="0" b="0"/>
              <a:pathLst>
                <a:path w="7145" h="1">
                  <a:moveTo>
                    <a:pt x="7144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74"/>
            <p:cNvSpPr/>
            <p:nvPr/>
          </p:nvSpPr>
          <p:spPr>
            <a:xfrm>
              <a:off x="8480650" y="3486150"/>
              <a:ext cx="98965" cy="142875"/>
            </a:xfrm>
            <a:custGeom>
              <a:avLst/>
              <a:gdLst/>
              <a:ahLst/>
              <a:cxnLst/>
              <a:rect l="0" t="0" r="0" b="0"/>
              <a:pathLst>
                <a:path w="98965" h="142875">
                  <a:moveTo>
                    <a:pt x="13268" y="0"/>
                  </a:moveTo>
                  <a:lnTo>
                    <a:pt x="6419" y="0"/>
                  </a:lnTo>
                  <a:lnTo>
                    <a:pt x="4139" y="2116"/>
                  </a:lnTo>
                  <a:lnTo>
                    <a:pt x="0" y="6150"/>
                  </a:lnTo>
                  <a:lnTo>
                    <a:pt x="454" y="6481"/>
                  </a:lnTo>
                  <a:lnTo>
                    <a:pt x="3075" y="6849"/>
                  </a:lnTo>
                  <a:lnTo>
                    <a:pt x="4092" y="7741"/>
                  </a:lnTo>
                  <a:lnTo>
                    <a:pt x="4770" y="9129"/>
                  </a:lnTo>
                  <a:lnTo>
                    <a:pt x="5221" y="10848"/>
                  </a:lnTo>
                  <a:lnTo>
                    <a:pt x="6317" y="11995"/>
                  </a:lnTo>
                  <a:lnTo>
                    <a:pt x="7840" y="12759"/>
                  </a:lnTo>
                  <a:lnTo>
                    <a:pt x="9649" y="13268"/>
                  </a:lnTo>
                  <a:lnTo>
                    <a:pt x="11650" y="13608"/>
                  </a:lnTo>
                  <a:lnTo>
                    <a:pt x="13777" y="13834"/>
                  </a:lnTo>
                  <a:lnTo>
                    <a:pt x="19101" y="14197"/>
                  </a:lnTo>
                  <a:lnTo>
                    <a:pt x="21126" y="13434"/>
                  </a:lnTo>
                  <a:lnTo>
                    <a:pt x="24063" y="12131"/>
                  </a:lnTo>
                  <a:lnTo>
                    <a:pt x="27609" y="10468"/>
                  </a:lnTo>
                  <a:lnTo>
                    <a:pt x="31559" y="9360"/>
                  </a:lnTo>
                  <a:lnTo>
                    <a:pt x="35782" y="8621"/>
                  </a:lnTo>
                  <a:lnTo>
                    <a:pt x="40184" y="8128"/>
                  </a:lnTo>
                  <a:lnTo>
                    <a:pt x="43911" y="7800"/>
                  </a:lnTo>
                  <a:lnTo>
                    <a:pt x="47192" y="7581"/>
                  </a:lnTo>
                  <a:lnTo>
                    <a:pt x="52951" y="7338"/>
                  </a:lnTo>
                  <a:lnTo>
                    <a:pt x="58157" y="7230"/>
                  </a:lnTo>
                  <a:lnTo>
                    <a:pt x="86784" y="7146"/>
                  </a:lnTo>
                  <a:lnTo>
                    <a:pt x="88472" y="7939"/>
                  </a:lnTo>
                  <a:lnTo>
                    <a:pt x="89598" y="9261"/>
                  </a:lnTo>
                  <a:lnTo>
                    <a:pt x="90349" y="10936"/>
                  </a:lnTo>
                  <a:lnTo>
                    <a:pt x="91643" y="12053"/>
                  </a:lnTo>
                  <a:lnTo>
                    <a:pt x="93299" y="12798"/>
                  </a:lnTo>
                  <a:lnTo>
                    <a:pt x="95197" y="13294"/>
                  </a:lnTo>
                  <a:lnTo>
                    <a:pt x="96462" y="14419"/>
                  </a:lnTo>
                  <a:lnTo>
                    <a:pt x="97306" y="15962"/>
                  </a:lnTo>
                  <a:lnTo>
                    <a:pt x="98660" y="20351"/>
                  </a:lnTo>
                  <a:lnTo>
                    <a:pt x="98845" y="23067"/>
                  </a:lnTo>
                  <a:lnTo>
                    <a:pt x="98895" y="24903"/>
                  </a:lnTo>
                  <a:lnTo>
                    <a:pt x="98964" y="35072"/>
                  </a:lnTo>
                  <a:lnTo>
                    <a:pt x="98179" y="38462"/>
                  </a:lnTo>
                  <a:lnTo>
                    <a:pt x="96864" y="41516"/>
                  </a:lnTo>
                  <a:lnTo>
                    <a:pt x="95193" y="44346"/>
                  </a:lnTo>
                  <a:lnTo>
                    <a:pt x="94079" y="47820"/>
                  </a:lnTo>
                  <a:lnTo>
                    <a:pt x="93335" y="51723"/>
                  </a:lnTo>
                  <a:lnTo>
                    <a:pt x="92840" y="55914"/>
                  </a:lnTo>
                  <a:lnTo>
                    <a:pt x="90922" y="59501"/>
                  </a:lnTo>
                  <a:lnTo>
                    <a:pt x="88057" y="62686"/>
                  </a:lnTo>
                  <a:lnTo>
                    <a:pt x="84558" y="65603"/>
                  </a:lnTo>
                  <a:lnTo>
                    <a:pt x="81433" y="69135"/>
                  </a:lnTo>
                  <a:lnTo>
                    <a:pt x="78555" y="73077"/>
                  </a:lnTo>
                  <a:lnTo>
                    <a:pt x="75844" y="77293"/>
                  </a:lnTo>
                  <a:lnTo>
                    <a:pt x="73241" y="80897"/>
                  </a:lnTo>
                  <a:lnTo>
                    <a:pt x="70713" y="84094"/>
                  </a:lnTo>
                  <a:lnTo>
                    <a:pt x="68234" y="87019"/>
                  </a:lnTo>
                  <a:lnTo>
                    <a:pt x="65787" y="90556"/>
                  </a:lnTo>
                  <a:lnTo>
                    <a:pt x="63361" y="94502"/>
                  </a:lnTo>
                  <a:lnTo>
                    <a:pt x="60951" y="98720"/>
                  </a:lnTo>
                  <a:lnTo>
                    <a:pt x="57757" y="102325"/>
                  </a:lnTo>
                  <a:lnTo>
                    <a:pt x="54040" y="105523"/>
                  </a:lnTo>
                  <a:lnTo>
                    <a:pt x="49975" y="108449"/>
                  </a:lnTo>
                  <a:lnTo>
                    <a:pt x="47264" y="111193"/>
                  </a:lnTo>
                  <a:lnTo>
                    <a:pt x="45457" y="113816"/>
                  </a:lnTo>
                  <a:lnTo>
                    <a:pt x="44252" y="116358"/>
                  </a:lnTo>
                  <a:lnTo>
                    <a:pt x="42656" y="118847"/>
                  </a:lnTo>
                  <a:lnTo>
                    <a:pt x="40798" y="121300"/>
                  </a:lnTo>
                  <a:lnTo>
                    <a:pt x="38765" y="123729"/>
                  </a:lnTo>
                  <a:lnTo>
                    <a:pt x="37409" y="126142"/>
                  </a:lnTo>
                  <a:lnTo>
                    <a:pt x="36506" y="128544"/>
                  </a:lnTo>
                  <a:lnTo>
                    <a:pt x="35057" y="134311"/>
                  </a:lnTo>
                  <a:lnTo>
                    <a:pt x="32741" y="137216"/>
                  </a:lnTo>
                  <a:lnTo>
                    <a:pt x="31014" y="139103"/>
                  </a:lnTo>
                  <a:lnTo>
                    <a:pt x="30654" y="140360"/>
                  </a:lnTo>
                  <a:lnTo>
                    <a:pt x="31209" y="141198"/>
                  </a:lnTo>
                  <a:lnTo>
                    <a:pt x="34496" y="142776"/>
                  </a:lnTo>
                  <a:lnTo>
                    <a:pt x="36725" y="142831"/>
                  </a:lnTo>
                  <a:lnTo>
                    <a:pt x="58547" y="142874"/>
                  </a:lnTo>
                  <a:lnTo>
                    <a:pt x="61710" y="142080"/>
                  </a:lnTo>
                  <a:lnTo>
                    <a:pt x="65407" y="140758"/>
                  </a:lnTo>
                  <a:lnTo>
                    <a:pt x="69459" y="139082"/>
                  </a:lnTo>
                  <a:lnTo>
                    <a:pt x="72953" y="137171"/>
                  </a:lnTo>
                  <a:lnTo>
                    <a:pt x="76077" y="135104"/>
                  </a:lnTo>
                  <a:lnTo>
                    <a:pt x="78954" y="132932"/>
                  </a:lnTo>
                  <a:lnTo>
                    <a:pt x="81665" y="131483"/>
                  </a:lnTo>
                  <a:lnTo>
                    <a:pt x="84266" y="130518"/>
                  </a:lnTo>
                  <a:lnTo>
                    <a:pt x="9185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75"/>
            <p:cNvSpPr/>
            <p:nvPr/>
          </p:nvSpPr>
          <p:spPr>
            <a:xfrm>
              <a:off x="8601083" y="3503465"/>
              <a:ext cx="78156" cy="132362"/>
            </a:xfrm>
            <a:custGeom>
              <a:avLst/>
              <a:gdLst/>
              <a:ahLst/>
              <a:cxnLst/>
              <a:rect l="0" t="0" r="0" b="0"/>
              <a:pathLst>
                <a:path w="78156" h="132362">
                  <a:moveTo>
                    <a:pt x="42854" y="4116"/>
                  </a:moveTo>
                  <a:lnTo>
                    <a:pt x="42854" y="0"/>
                  </a:lnTo>
                  <a:lnTo>
                    <a:pt x="42854" y="3417"/>
                  </a:lnTo>
                  <a:lnTo>
                    <a:pt x="42060" y="3650"/>
                  </a:lnTo>
                  <a:lnTo>
                    <a:pt x="40738" y="3805"/>
                  </a:lnTo>
                  <a:lnTo>
                    <a:pt x="36703" y="4055"/>
                  </a:lnTo>
                  <a:lnTo>
                    <a:pt x="36372" y="4869"/>
                  </a:lnTo>
                  <a:lnTo>
                    <a:pt x="36005" y="7890"/>
                  </a:lnTo>
                  <a:lnTo>
                    <a:pt x="35113" y="10601"/>
                  </a:lnTo>
                  <a:lnTo>
                    <a:pt x="33724" y="13995"/>
                  </a:lnTo>
                  <a:lnTo>
                    <a:pt x="32005" y="17846"/>
                  </a:lnTo>
                  <a:lnTo>
                    <a:pt x="30066" y="21207"/>
                  </a:lnTo>
                  <a:lnTo>
                    <a:pt x="27978" y="24241"/>
                  </a:lnTo>
                  <a:lnTo>
                    <a:pt x="25793" y="27058"/>
                  </a:lnTo>
                  <a:lnTo>
                    <a:pt x="23543" y="30523"/>
                  </a:lnTo>
                  <a:lnTo>
                    <a:pt x="21248" y="34420"/>
                  </a:lnTo>
                  <a:lnTo>
                    <a:pt x="18925" y="38606"/>
                  </a:lnTo>
                  <a:lnTo>
                    <a:pt x="14228" y="47491"/>
                  </a:lnTo>
                  <a:lnTo>
                    <a:pt x="11864" y="52082"/>
                  </a:lnTo>
                  <a:lnTo>
                    <a:pt x="10287" y="56731"/>
                  </a:lnTo>
                  <a:lnTo>
                    <a:pt x="9237" y="61418"/>
                  </a:lnTo>
                  <a:lnTo>
                    <a:pt x="8537" y="66129"/>
                  </a:lnTo>
                  <a:lnTo>
                    <a:pt x="7276" y="70859"/>
                  </a:lnTo>
                  <a:lnTo>
                    <a:pt x="5642" y="75598"/>
                  </a:lnTo>
                  <a:lnTo>
                    <a:pt x="3758" y="80346"/>
                  </a:lnTo>
                  <a:lnTo>
                    <a:pt x="2503" y="85098"/>
                  </a:lnTo>
                  <a:lnTo>
                    <a:pt x="1666" y="89854"/>
                  </a:lnTo>
                  <a:lnTo>
                    <a:pt x="1108" y="94612"/>
                  </a:lnTo>
                  <a:lnTo>
                    <a:pt x="736" y="99372"/>
                  </a:lnTo>
                  <a:lnTo>
                    <a:pt x="488" y="104132"/>
                  </a:lnTo>
                  <a:lnTo>
                    <a:pt x="139" y="116300"/>
                  </a:lnTo>
                  <a:lnTo>
                    <a:pt x="0" y="128810"/>
                  </a:lnTo>
                  <a:lnTo>
                    <a:pt x="791" y="130108"/>
                  </a:lnTo>
                  <a:lnTo>
                    <a:pt x="2112" y="130973"/>
                  </a:lnTo>
                  <a:lnTo>
                    <a:pt x="6143" y="132361"/>
                  </a:lnTo>
                  <a:lnTo>
                    <a:pt x="7268" y="131682"/>
                  </a:lnTo>
                  <a:lnTo>
                    <a:pt x="8811" y="130435"/>
                  </a:lnTo>
                  <a:lnTo>
                    <a:pt x="10634" y="128810"/>
                  </a:lnTo>
                  <a:lnTo>
                    <a:pt x="13436" y="126933"/>
                  </a:lnTo>
                  <a:lnTo>
                    <a:pt x="16893" y="124887"/>
                  </a:lnTo>
                  <a:lnTo>
                    <a:pt x="20783" y="122730"/>
                  </a:lnTo>
                  <a:lnTo>
                    <a:pt x="24171" y="120499"/>
                  </a:lnTo>
                  <a:lnTo>
                    <a:pt x="27225" y="118217"/>
                  </a:lnTo>
                  <a:lnTo>
                    <a:pt x="30052" y="115902"/>
                  </a:lnTo>
                  <a:lnTo>
                    <a:pt x="32732" y="112771"/>
                  </a:lnTo>
                  <a:lnTo>
                    <a:pt x="35313" y="109096"/>
                  </a:lnTo>
                  <a:lnTo>
                    <a:pt x="37826" y="105059"/>
                  </a:lnTo>
                  <a:lnTo>
                    <a:pt x="40296" y="100780"/>
                  </a:lnTo>
                  <a:lnTo>
                    <a:pt x="45157" y="91793"/>
                  </a:lnTo>
                  <a:lnTo>
                    <a:pt x="47564" y="87967"/>
                  </a:lnTo>
                  <a:lnTo>
                    <a:pt x="49963" y="84623"/>
                  </a:lnTo>
                  <a:lnTo>
                    <a:pt x="52356" y="81600"/>
                  </a:lnTo>
                  <a:lnTo>
                    <a:pt x="54745" y="77997"/>
                  </a:lnTo>
                  <a:lnTo>
                    <a:pt x="57131" y="74007"/>
                  </a:lnTo>
                  <a:lnTo>
                    <a:pt x="59516" y="69760"/>
                  </a:lnTo>
                  <a:lnTo>
                    <a:pt x="61899" y="66135"/>
                  </a:lnTo>
                  <a:lnTo>
                    <a:pt x="64283" y="62925"/>
                  </a:lnTo>
                  <a:lnTo>
                    <a:pt x="66664" y="59990"/>
                  </a:lnTo>
                  <a:lnTo>
                    <a:pt x="69046" y="56447"/>
                  </a:lnTo>
                  <a:lnTo>
                    <a:pt x="71428" y="52497"/>
                  </a:lnTo>
                  <a:lnTo>
                    <a:pt x="73809" y="48276"/>
                  </a:lnTo>
                  <a:lnTo>
                    <a:pt x="75398" y="44668"/>
                  </a:lnTo>
                  <a:lnTo>
                    <a:pt x="76457" y="41470"/>
                  </a:lnTo>
                  <a:lnTo>
                    <a:pt x="77162" y="38543"/>
                  </a:lnTo>
                  <a:lnTo>
                    <a:pt x="77632" y="35799"/>
                  </a:lnTo>
                  <a:lnTo>
                    <a:pt x="77946" y="33175"/>
                  </a:lnTo>
                  <a:lnTo>
                    <a:pt x="78155" y="30632"/>
                  </a:lnTo>
                  <a:lnTo>
                    <a:pt x="77500" y="28143"/>
                  </a:lnTo>
                  <a:lnTo>
                    <a:pt x="76271" y="25691"/>
                  </a:lnTo>
                  <a:lnTo>
                    <a:pt x="74657" y="23261"/>
                  </a:lnTo>
                  <a:lnTo>
                    <a:pt x="72787" y="20848"/>
                  </a:lnTo>
                  <a:lnTo>
                    <a:pt x="70747" y="18446"/>
                  </a:lnTo>
                  <a:lnTo>
                    <a:pt x="68594" y="16051"/>
                  </a:lnTo>
                  <a:lnTo>
                    <a:pt x="66363" y="14453"/>
                  </a:lnTo>
                  <a:lnTo>
                    <a:pt x="64083" y="13389"/>
                  </a:lnTo>
                  <a:lnTo>
                    <a:pt x="61769" y="12679"/>
                  </a:lnTo>
                  <a:lnTo>
                    <a:pt x="58639" y="12206"/>
                  </a:lnTo>
                  <a:lnTo>
                    <a:pt x="54965" y="11890"/>
                  </a:lnTo>
                  <a:lnTo>
                    <a:pt x="47443" y="11540"/>
                  </a:lnTo>
                  <a:lnTo>
                    <a:pt x="41454" y="11384"/>
                  </a:lnTo>
                  <a:lnTo>
                    <a:pt x="23862" y="11267"/>
                  </a:lnTo>
                  <a:lnTo>
                    <a:pt x="14279" y="112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76"/>
            <p:cNvSpPr/>
            <p:nvPr/>
          </p:nvSpPr>
          <p:spPr>
            <a:xfrm>
              <a:off x="8701087" y="3486150"/>
              <a:ext cx="114293" cy="178594"/>
            </a:xfrm>
            <a:custGeom>
              <a:avLst/>
              <a:gdLst/>
              <a:ahLst/>
              <a:cxnLst/>
              <a:rect l="0" t="0" r="0" b="0"/>
              <a:pathLst>
                <a:path w="114293" h="178594">
                  <a:moveTo>
                    <a:pt x="0" y="0"/>
                  </a:moveTo>
                  <a:lnTo>
                    <a:pt x="3793" y="0"/>
                  </a:lnTo>
                  <a:lnTo>
                    <a:pt x="5704" y="793"/>
                  </a:lnTo>
                  <a:lnTo>
                    <a:pt x="7771" y="2116"/>
                  </a:lnTo>
                  <a:lnTo>
                    <a:pt x="9943" y="3792"/>
                  </a:lnTo>
                  <a:lnTo>
                    <a:pt x="11392" y="5703"/>
                  </a:lnTo>
                  <a:lnTo>
                    <a:pt x="12357" y="7770"/>
                  </a:lnTo>
                  <a:lnTo>
                    <a:pt x="13001" y="9942"/>
                  </a:lnTo>
                  <a:lnTo>
                    <a:pt x="15832" y="14473"/>
                  </a:lnTo>
                  <a:lnTo>
                    <a:pt x="17699" y="16792"/>
                  </a:lnTo>
                  <a:lnTo>
                    <a:pt x="18943" y="19132"/>
                  </a:lnTo>
                  <a:lnTo>
                    <a:pt x="20326" y="23849"/>
                  </a:lnTo>
                  <a:lnTo>
                    <a:pt x="20694" y="27011"/>
                  </a:lnTo>
                  <a:lnTo>
                    <a:pt x="20941" y="30708"/>
                  </a:lnTo>
                  <a:lnTo>
                    <a:pt x="21103" y="34759"/>
                  </a:lnTo>
                  <a:lnTo>
                    <a:pt x="22006" y="39048"/>
                  </a:lnTo>
                  <a:lnTo>
                    <a:pt x="23402" y="43494"/>
                  </a:lnTo>
                  <a:lnTo>
                    <a:pt x="25127" y="48046"/>
                  </a:lnTo>
                  <a:lnTo>
                    <a:pt x="26276" y="53462"/>
                  </a:lnTo>
                  <a:lnTo>
                    <a:pt x="27043" y="59453"/>
                  </a:lnTo>
                  <a:lnTo>
                    <a:pt x="27554" y="65829"/>
                  </a:lnTo>
                  <a:lnTo>
                    <a:pt x="27894" y="71668"/>
                  </a:lnTo>
                  <a:lnTo>
                    <a:pt x="28273" y="82387"/>
                  </a:lnTo>
                  <a:lnTo>
                    <a:pt x="28485" y="97347"/>
                  </a:lnTo>
                  <a:lnTo>
                    <a:pt x="28575" y="166242"/>
                  </a:lnTo>
                  <a:lnTo>
                    <a:pt x="27781" y="167978"/>
                  </a:lnTo>
                  <a:lnTo>
                    <a:pt x="26459" y="169135"/>
                  </a:lnTo>
                  <a:lnTo>
                    <a:pt x="24782" y="169907"/>
                  </a:lnTo>
                  <a:lnTo>
                    <a:pt x="23665" y="169627"/>
                  </a:lnTo>
                  <a:lnTo>
                    <a:pt x="22921" y="168647"/>
                  </a:lnTo>
                  <a:lnTo>
                    <a:pt x="21726" y="165163"/>
                  </a:lnTo>
                  <a:lnTo>
                    <a:pt x="21562" y="160454"/>
                  </a:lnTo>
                  <a:lnTo>
                    <a:pt x="21432" y="82218"/>
                  </a:lnTo>
                  <a:lnTo>
                    <a:pt x="22226" y="76243"/>
                  </a:lnTo>
                  <a:lnTo>
                    <a:pt x="23549" y="69879"/>
                  </a:lnTo>
                  <a:lnTo>
                    <a:pt x="25224" y="63254"/>
                  </a:lnTo>
                  <a:lnTo>
                    <a:pt x="27135" y="57250"/>
                  </a:lnTo>
                  <a:lnTo>
                    <a:pt x="29202" y="51661"/>
                  </a:lnTo>
                  <a:lnTo>
                    <a:pt x="31374" y="46347"/>
                  </a:lnTo>
                  <a:lnTo>
                    <a:pt x="33617" y="41216"/>
                  </a:lnTo>
                  <a:lnTo>
                    <a:pt x="38224" y="31282"/>
                  </a:lnTo>
                  <a:lnTo>
                    <a:pt x="40563" y="27205"/>
                  </a:lnTo>
                  <a:lnTo>
                    <a:pt x="42918" y="23693"/>
                  </a:lnTo>
                  <a:lnTo>
                    <a:pt x="45281" y="20558"/>
                  </a:lnTo>
                  <a:lnTo>
                    <a:pt x="47649" y="18467"/>
                  </a:lnTo>
                  <a:lnTo>
                    <a:pt x="50023" y="17074"/>
                  </a:lnTo>
                  <a:lnTo>
                    <a:pt x="52398" y="16145"/>
                  </a:lnTo>
                  <a:lnTo>
                    <a:pt x="54777" y="14732"/>
                  </a:lnTo>
                  <a:lnTo>
                    <a:pt x="57155" y="12996"/>
                  </a:lnTo>
                  <a:lnTo>
                    <a:pt x="59534" y="11045"/>
                  </a:lnTo>
                  <a:lnTo>
                    <a:pt x="62709" y="9745"/>
                  </a:lnTo>
                  <a:lnTo>
                    <a:pt x="66412" y="8878"/>
                  </a:lnTo>
                  <a:lnTo>
                    <a:pt x="70469" y="8299"/>
                  </a:lnTo>
                  <a:lnTo>
                    <a:pt x="73966" y="7914"/>
                  </a:lnTo>
                  <a:lnTo>
                    <a:pt x="77093" y="7657"/>
                  </a:lnTo>
                  <a:lnTo>
                    <a:pt x="79970" y="7486"/>
                  </a:lnTo>
                  <a:lnTo>
                    <a:pt x="81888" y="8166"/>
                  </a:lnTo>
                  <a:lnTo>
                    <a:pt x="83167" y="9412"/>
                  </a:lnTo>
                  <a:lnTo>
                    <a:pt x="84020" y="11037"/>
                  </a:lnTo>
                  <a:lnTo>
                    <a:pt x="86176" y="12914"/>
                  </a:lnTo>
                  <a:lnTo>
                    <a:pt x="89201" y="14959"/>
                  </a:lnTo>
                  <a:lnTo>
                    <a:pt x="92805" y="17117"/>
                  </a:lnTo>
                  <a:lnTo>
                    <a:pt x="95207" y="19348"/>
                  </a:lnTo>
                  <a:lnTo>
                    <a:pt x="96810" y="21630"/>
                  </a:lnTo>
                  <a:lnTo>
                    <a:pt x="99383" y="27075"/>
                  </a:lnTo>
                  <a:lnTo>
                    <a:pt x="103172" y="34788"/>
                  </a:lnTo>
                  <a:lnTo>
                    <a:pt x="104500" y="38273"/>
                  </a:lnTo>
                  <a:lnTo>
                    <a:pt x="105386" y="41390"/>
                  </a:lnTo>
                  <a:lnTo>
                    <a:pt x="105976" y="44262"/>
                  </a:lnTo>
                  <a:lnTo>
                    <a:pt x="107163" y="48558"/>
                  </a:lnTo>
                  <a:lnTo>
                    <a:pt x="110599" y="59681"/>
                  </a:lnTo>
                  <a:lnTo>
                    <a:pt x="111833" y="65187"/>
                  </a:lnTo>
                  <a:lnTo>
                    <a:pt x="112655" y="70446"/>
                  </a:lnTo>
                  <a:lnTo>
                    <a:pt x="113204" y="75539"/>
                  </a:lnTo>
                  <a:lnTo>
                    <a:pt x="113569" y="81315"/>
                  </a:lnTo>
                  <a:lnTo>
                    <a:pt x="113812" y="87548"/>
                  </a:lnTo>
                  <a:lnTo>
                    <a:pt x="114155" y="105579"/>
                  </a:lnTo>
                  <a:lnTo>
                    <a:pt x="114292" y="142759"/>
                  </a:lnTo>
                  <a:lnTo>
                    <a:pt x="113502" y="146767"/>
                  </a:lnTo>
                  <a:lnTo>
                    <a:pt x="112180" y="151026"/>
                  </a:lnTo>
                  <a:lnTo>
                    <a:pt x="110506" y="155452"/>
                  </a:lnTo>
                  <a:lnTo>
                    <a:pt x="108595" y="159197"/>
                  </a:lnTo>
                  <a:lnTo>
                    <a:pt x="106528" y="162488"/>
                  </a:lnTo>
                  <a:lnTo>
                    <a:pt x="104356" y="165475"/>
                  </a:lnTo>
                  <a:lnTo>
                    <a:pt x="101943" y="170911"/>
                  </a:lnTo>
                  <a:lnTo>
                    <a:pt x="100013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77"/>
            <p:cNvSpPr/>
            <p:nvPr/>
          </p:nvSpPr>
          <p:spPr>
            <a:xfrm>
              <a:off x="8879683" y="3350418"/>
              <a:ext cx="14260" cy="292895"/>
            </a:xfrm>
            <a:custGeom>
              <a:avLst/>
              <a:gdLst/>
              <a:ahLst/>
              <a:cxnLst/>
              <a:rect l="0" t="0" r="0" b="0"/>
              <a:pathLst>
                <a:path w="14260" h="292895">
                  <a:moveTo>
                    <a:pt x="7142" y="0"/>
                  </a:moveTo>
                  <a:lnTo>
                    <a:pt x="7142" y="17000"/>
                  </a:lnTo>
                  <a:lnTo>
                    <a:pt x="7935" y="19271"/>
                  </a:lnTo>
                  <a:lnTo>
                    <a:pt x="9258" y="21579"/>
                  </a:lnTo>
                  <a:lnTo>
                    <a:pt x="10934" y="23911"/>
                  </a:lnTo>
                  <a:lnTo>
                    <a:pt x="12051" y="27053"/>
                  </a:lnTo>
                  <a:lnTo>
                    <a:pt x="12795" y="30736"/>
                  </a:lnTo>
                  <a:lnTo>
                    <a:pt x="13293" y="34778"/>
                  </a:lnTo>
                  <a:lnTo>
                    <a:pt x="13623" y="39060"/>
                  </a:lnTo>
                  <a:lnTo>
                    <a:pt x="13991" y="48052"/>
                  </a:lnTo>
                  <a:lnTo>
                    <a:pt x="14227" y="71669"/>
                  </a:lnTo>
                  <a:lnTo>
                    <a:pt x="14259" y="82389"/>
                  </a:lnTo>
                  <a:lnTo>
                    <a:pt x="13474" y="88263"/>
                  </a:lnTo>
                  <a:lnTo>
                    <a:pt x="12157" y="94561"/>
                  </a:lnTo>
                  <a:lnTo>
                    <a:pt x="10485" y="101141"/>
                  </a:lnTo>
                  <a:lnTo>
                    <a:pt x="9372" y="107909"/>
                  </a:lnTo>
                  <a:lnTo>
                    <a:pt x="8627" y="114802"/>
                  </a:lnTo>
                  <a:lnTo>
                    <a:pt x="8132" y="121778"/>
                  </a:lnTo>
                  <a:lnTo>
                    <a:pt x="7802" y="128811"/>
                  </a:lnTo>
                  <a:lnTo>
                    <a:pt x="7435" y="142974"/>
                  </a:lnTo>
                  <a:lnTo>
                    <a:pt x="6543" y="150085"/>
                  </a:lnTo>
                  <a:lnTo>
                    <a:pt x="5155" y="157207"/>
                  </a:lnTo>
                  <a:lnTo>
                    <a:pt x="3436" y="164336"/>
                  </a:lnTo>
                  <a:lnTo>
                    <a:pt x="2291" y="171470"/>
                  </a:lnTo>
                  <a:lnTo>
                    <a:pt x="1526" y="178607"/>
                  </a:lnTo>
                  <a:lnTo>
                    <a:pt x="1017" y="185746"/>
                  </a:lnTo>
                  <a:lnTo>
                    <a:pt x="677" y="192887"/>
                  </a:lnTo>
                  <a:lnTo>
                    <a:pt x="299" y="207172"/>
                  </a:lnTo>
                  <a:lnTo>
                    <a:pt x="15" y="244990"/>
                  </a:lnTo>
                  <a:lnTo>
                    <a:pt x="0" y="269045"/>
                  </a:lnTo>
                  <a:lnTo>
                    <a:pt x="793" y="273026"/>
                  </a:lnTo>
                  <a:lnTo>
                    <a:pt x="2116" y="276473"/>
                  </a:lnTo>
                  <a:lnTo>
                    <a:pt x="6149" y="283918"/>
                  </a:lnTo>
                  <a:lnTo>
                    <a:pt x="6480" y="285322"/>
                  </a:lnTo>
                  <a:lnTo>
                    <a:pt x="6848" y="289000"/>
                  </a:lnTo>
                  <a:lnTo>
                    <a:pt x="714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78"/>
            <p:cNvSpPr/>
            <p:nvPr/>
          </p:nvSpPr>
          <p:spPr>
            <a:xfrm>
              <a:off x="8822531" y="3500437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6151" y="7144"/>
                  </a:lnTo>
                  <a:lnTo>
                    <a:pt x="7275" y="6350"/>
                  </a:lnTo>
                  <a:lnTo>
                    <a:pt x="8819" y="5027"/>
                  </a:lnTo>
                  <a:lnTo>
                    <a:pt x="10643" y="3351"/>
                  </a:lnTo>
                  <a:lnTo>
                    <a:pt x="12652" y="2234"/>
                  </a:lnTo>
                  <a:lnTo>
                    <a:pt x="14784" y="1490"/>
                  </a:lnTo>
                  <a:lnTo>
                    <a:pt x="17000" y="993"/>
                  </a:lnTo>
                  <a:lnTo>
                    <a:pt x="20064" y="662"/>
                  </a:lnTo>
                  <a:lnTo>
                    <a:pt x="23694" y="441"/>
                  </a:lnTo>
                  <a:lnTo>
                    <a:pt x="31168" y="196"/>
                  </a:lnTo>
                  <a:lnTo>
                    <a:pt x="40632" y="58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79"/>
            <p:cNvSpPr/>
            <p:nvPr/>
          </p:nvSpPr>
          <p:spPr>
            <a:xfrm>
              <a:off x="8929716" y="3486150"/>
              <a:ext cx="92841" cy="135684"/>
            </a:xfrm>
            <a:custGeom>
              <a:avLst/>
              <a:gdLst/>
              <a:ahLst/>
              <a:cxnLst/>
              <a:rect l="0" t="0" r="0" b="0"/>
              <a:pathLst>
                <a:path w="92841" h="135684">
                  <a:moveTo>
                    <a:pt x="49977" y="0"/>
                  </a:moveTo>
                  <a:lnTo>
                    <a:pt x="46184" y="0"/>
                  </a:lnTo>
                  <a:lnTo>
                    <a:pt x="45067" y="793"/>
                  </a:lnTo>
                  <a:lnTo>
                    <a:pt x="44323" y="2116"/>
                  </a:lnTo>
                  <a:lnTo>
                    <a:pt x="43826" y="3792"/>
                  </a:lnTo>
                  <a:lnTo>
                    <a:pt x="42702" y="4909"/>
                  </a:lnTo>
                  <a:lnTo>
                    <a:pt x="41158" y="5654"/>
                  </a:lnTo>
                  <a:lnTo>
                    <a:pt x="39336" y="6150"/>
                  </a:lnTo>
                  <a:lnTo>
                    <a:pt x="37327" y="7275"/>
                  </a:lnTo>
                  <a:lnTo>
                    <a:pt x="35194" y="8819"/>
                  </a:lnTo>
                  <a:lnTo>
                    <a:pt x="32978" y="10641"/>
                  </a:lnTo>
                  <a:lnTo>
                    <a:pt x="30707" y="12650"/>
                  </a:lnTo>
                  <a:lnTo>
                    <a:pt x="26067" y="16999"/>
                  </a:lnTo>
                  <a:lnTo>
                    <a:pt x="23718" y="20064"/>
                  </a:lnTo>
                  <a:lnTo>
                    <a:pt x="21359" y="23695"/>
                  </a:lnTo>
                  <a:lnTo>
                    <a:pt x="18992" y="27702"/>
                  </a:lnTo>
                  <a:lnTo>
                    <a:pt x="16621" y="31962"/>
                  </a:lnTo>
                  <a:lnTo>
                    <a:pt x="11868" y="40928"/>
                  </a:lnTo>
                  <a:lnTo>
                    <a:pt x="10284" y="45541"/>
                  </a:lnTo>
                  <a:lnTo>
                    <a:pt x="9228" y="50205"/>
                  </a:lnTo>
                  <a:lnTo>
                    <a:pt x="8523" y="54901"/>
                  </a:lnTo>
                  <a:lnTo>
                    <a:pt x="7260" y="59619"/>
                  </a:lnTo>
                  <a:lnTo>
                    <a:pt x="5624" y="64352"/>
                  </a:lnTo>
                  <a:lnTo>
                    <a:pt x="3740" y="69095"/>
                  </a:lnTo>
                  <a:lnTo>
                    <a:pt x="2483" y="73845"/>
                  </a:lnTo>
                  <a:lnTo>
                    <a:pt x="1646" y="78598"/>
                  </a:lnTo>
                  <a:lnTo>
                    <a:pt x="1088" y="83355"/>
                  </a:lnTo>
                  <a:lnTo>
                    <a:pt x="716" y="87320"/>
                  </a:lnTo>
                  <a:lnTo>
                    <a:pt x="467" y="90757"/>
                  </a:lnTo>
                  <a:lnTo>
                    <a:pt x="301" y="93842"/>
                  </a:lnTo>
                  <a:lnTo>
                    <a:pt x="118" y="101503"/>
                  </a:lnTo>
                  <a:lnTo>
                    <a:pt x="0" y="119357"/>
                  </a:lnTo>
                  <a:lnTo>
                    <a:pt x="783" y="123227"/>
                  </a:lnTo>
                  <a:lnTo>
                    <a:pt x="2100" y="126601"/>
                  </a:lnTo>
                  <a:lnTo>
                    <a:pt x="6124" y="133928"/>
                  </a:lnTo>
                  <a:lnTo>
                    <a:pt x="7248" y="134528"/>
                  </a:lnTo>
                  <a:lnTo>
                    <a:pt x="8791" y="134929"/>
                  </a:lnTo>
                  <a:lnTo>
                    <a:pt x="13179" y="135573"/>
                  </a:lnTo>
                  <a:lnTo>
                    <a:pt x="15896" y="135660"/>
                  </a:lnTo>
                  <a:lnTo>
                    <a:pt x="17731" y="135683"/>
                  </a:lnTo>
                  <a:lnTo>
                    <a:pt x="19748" y="134906"/>
                  </a:lnTo>
                  <a:lnTo>
                    <a:pt x="21887" y="133593"/>
                  </a:lnTo>
                  <a:lnTo>
                    <a:pt x="24108" y="131924"/>
                  </a:lnTo>
                  <a:lnTo>
                    <a:pt x="26381" y="130018"/>
                  </a:lnTo>
                  <a:lnTo>
                    <a:pt x="28690" y="127954"/>
                  </a:lnTo>
                  <a:lnTo>
                    <a:pt x="31023" y="125784"/>
                  </a:lnTo>
                  <a:lnTo>
                    <a:pt x="32579" y="123543"/>
                  </a:lnTo>
                  <a:lnTo>
                    <a:pt x="33616" y="121256"/>
                  </a:lnTo>
                  <a:lnTo>
                    <a:pt x="34308" y="118937"/>
                  </a:lnTo>
                  <a:lnTo>
                    <a:pt x="35563" y="116597"/>
                  </a:lnTo>
                  <a:lnTo>
                    <a:pt x="37192" y="114244"/>
                  </a:lnTo>
                  <a:lnTo>
                    <a:pt x="39072" y="111881"/>
                  </a:lnTo>
                  <a:lnTo>
                    <a:pt x="41120" y="108719"/>
                  </a:lnTo>
                  <a:lnTo>
                    <a:pt x="43279" y="105023"/>
                  </a:lnTo>
                  <a:lnTo>
                    <a:pt x="45512" y="100971"/>
                  </a:lnTo>
                  <a:lnTo>
                    <a:pt x="47794" y="97476"/>
                  </a:lnTo>
                  <a:lnTo>
                    <a:pt x="50109" y="94353"/>
                  </a:lnTo>
                  <a:lnTo>
                    <a:pt x="52446" y="91477"/>
                  </a:lnTo>
                  <a:lnTo>
                    <a:pt x="54004" y="87972"/>
                  </a:lnTo>
                  <a:lnTo>
                    <a:pt x="55044" y="84048"/>
                  </a:lnTo>
                  <a:lnTo>
                    <a:pt x="55737" y="79844"/>
                  </a:lnTo>
                  <a:lnTo>
                    <a:pt x="56198" y="75454"/>
                  </a:lnTo>
                  <a:lnTo>
                    <a:pt x="56506" y="70941"/>
                  </a:lnTo>
                  <a:lnTo>
                    <a:pt x="56711" y="66343"/>
                  </a:lnTo>
                  <a:lnTo>
                    <a:pt x="57642" y="62485"/>
                  </a:lnTo>
                  <a:lnTo>
                    <a:pt x="59055" y="59119"/>
                  </a:lnTo>
                  <a:lnTo>
                    <a:pt x="60791" y="56081"/>
                  </a:lnTo>
                  <a:lnTo>
                    <a:pt x="61949" y="52469"/>
                  </a:lnTo>
                  <a:lnTo>
                    <a:pt x="62721" y="48473"/>
                  </a:lnTo>
                  <a:lnTo>
                    <a:pt x="63235" y="44221"/>
                  </a:lnTo>
                  <a:lnTo>
                    <a:pt x="63580" y="40593"/>
                  </a:lnTo>
                  <a:lnTo>
                    <a:pt x="63807" y="37381"/>
                  </a:lnTo>
                  <a:lnTo>
                    <a:pt x="64174" y="30314"/>
                  </a:lnTo>
                  <a:lnTo>
                    <a:pt x="64224" y="27231"/>
                  </a:lnTo>
                  <a:lnTo>
                    <a:pt x="64263" y="21770"/>
                  </a:lnTo>
                  <a:lnTo>
                    <a:pt x="64265" y="75567"/>
                  </a:lnTo>
                  <a:lnTo>
                    <a:pt x="65059" y="80540"/>
                  </a:lnTo>
                  <a:lnTo>
                    <a:pt x="66381" y="85443"/>
                  </a:lnTo>
                  <a:lnTo>
                    <a:pt x="68058" y="90299"/>
                  </a:lnTo>
                  <a:lnTo>
                    <a:pt x="69175" y="95124"/>
                  </a:lnTo>
                  <a:lnTo>
                    <a:pt x="69919" y="99929"/>
                  </a:lnTo>
                  <a:lnTo>
                    <a:pt x="70416" y="104719"/>
                  </a:lnTo>
                  <a:lnTo>
                    <a:pt x="70747" y="108706"/>
                  </a:lnTo>
                  <a:lnTo>
                    <a:pt x="70967" y="112158"/>
                  </a:lnTo>
                  <a:lnTo>
                    <a:pt x="71115" y="115253"/>
                  </a:lnTo>
                  <a:lnTo>
                    <a:pt x="71278" y="122925"/>
                  </a:lnTo>
                  <a:lnTo>
                    <a:pt x="71382" y="133201"/>
                  </a:lnTo>
                  <a:lnTo>
                    <a:pt x="72185" y="134044"/>
                  </a:lnTo>
                  <a:lnTo>
                    <a:pt x="73514" y="134606"/>
                  </a:lnTo>
                  <a:lnTo>
                    <a:pt x="75193" y="134981"/>
                  </a:lnTo>
                  <a:lnTo>
                    <a:pt x="77107" y="135231"/>
                  </a:lnTo>
                  <a:lnTo>
                    <a:pt x="79175" y="135397"/>
                  </a:lnTo>
                  <a:lnTo>
                    <a:pt x="84408" y="135665"/>
                  </a:lnTo>
                  <a:lnTo>
                    <a:pt x="87240" y="131468"/>
                  </a:lnTo>
                  <a:lnTo>
                    <a:pt x="92840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80"/>
            <p:cNvSpPr/>
            <p:nvPr/>
          </p:nvSpPr>
          <p:spPr>
            <a:xfrm>
              <a:off x="9036843" y="3393370"/>
              <a:ext cx="21338" cy="271374"/>
            </a:xfrm>
            <a:custGeom>
              <a:avLst/>
              <a:gdLst/>
              <a:ahLst/>
              <a:cxnLst/>
              <a:rect l="0" t="0" r="0" b="0"/>
              <a:pathLst>
                <a:path w="21338" h="271374">
                  <a:moveTo>
                    <a:pt x="14288" y="14198"/>
                  </a:moveTo>
                  <a:lnTo>
                    <a:pt x="7439" y="7349"/>
                  </a:lnTo>
                  <a:lnTo>
                    <a:pt x="7146" y="0"/>
                  </a:lnTo>
                  <a:lnTo>
                    <a:pt x="7144" y="27553"/>
                  </a:lnTo>
                  <a:lnTo>
                    <a:pt x="7938" y="32627"/>
                  </a:lnTo>
                  <a:lnTo>
                    <a:pt x="9260" y="38390"/>
                  </a:lnTo>
                  <a:lnTo>
                    <a:pt x="10937" y="44613"/>
                  </a:lnTo>
                  <a:lnTo>
                    <a:pt x="12054" y="51144"/>
                  </a:lnTo>
                  <a:lnTo>
                    <a:pt x="12798" y="57879"/>
                  </a:lnTo>
                  <a:lnTo>
                    <a:pt x="13296" y="64750"/>
                  </a:lnTo>
                  <a:lnTo>
                    <a:pt x="14420" y="71712"/>
                  </a:lnTo>
                  <a:lnTo>
                    <a:pt x="15963" y="78735"/>
                  </a:lnTo>
                  <a:lnTo>
                    <a:pt x="17787" y="85797"/>
                  </a:lnTo>
                  <a:lnTo>
                    <a:pt x="19001" y="93681"/>
                  </a:lnTo>
                  <a:lnTo>
                    <a:pt x="19811" y="102111"/>
                  </a:lnTo>
                  <a:lnTo>
                    <a:pt x="20352" y="110907"/>
                  </a:lnTo>
                  <a:lnTo>
                    <a:pt x="20952" y="127030"/>
                  </a:lnTo>
                  <a:lnTo>
                    <a:pt x="21290" y="151611"/>
                  </a:lnTo>
                  <a:lnTo>
                    <a:pt x="21337" y="160576"/>
                  </a:lnTo>
                  <a:lnTo>
                    <a:pt x="20575" y="168933"/>
                  </a:lnTo>
                  <a:lnTo>
                    <a:pt x="19273" y="176886"/>
                  </a:lnTo>
                  <a:lnTo>
                    <a:pt x="17611" y="184569"/>
                  </a:lnTo>
                  <a:lnTo>
                    <a:pt x="16504" y="192073"/>
                  </a:lnTo>
                  <a:lnTo>
                    <a:pt x="15765" y="199456"/>
                  </a:lnTo>
                  <a:lnTo>
                    <a:pt x="15273" y="206760"/>
                  </a:lnTo>
                  <a:lnTo>
                    <a:pt x="14151" y="213216"/>
                  </a:lnTo>
                  <a:lnTo>
                    <a:pt x="12609" y="219108"/>
                  </a:lnTo>
                  <a:lnTo>
                    <a:pt x="10787" y="224624"/>
                  </a:lnTo>
                  <a:lnTo>
                    <a:pt x="9573" y="229888"/>
                  </a:lnTo>
                  <a:lnTo>
                    <a:pt x="8763" y="234985"/>
                  </a:lnTo>
                  <a:lnTo>
                    <a:pt x="8224" y="239971"/>
                  </a:lnTo>
                  <a:lnTo>
                    <a:pt x="7863" y="244882"/>
                  </a:lnTo>
                  <a:lnTo>
                    <a:pt x="7624" y="249744"/>
                  </a:lnTo>
                  <a:lnTo>
                    <a:pt x="7286" y="262054"/>
                  </a:lnTo>
                  <a:lnTo>
                    <a:pt x="7172" y="269532"/>
                  </a:lnTo>
                  <a:lnTo>
                    <a:pt x="6369" y="270146"/>
                  </a:lnTo>
                  <a:lnTo>
                    <a:pt x="5039" y="270555"/>
                  </a:lnTo>
                  <a:lnTo>
                    <a:pt x="0" y="2713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4" name="SMARTPenAnnotation281"/>
            <p:cNvSpPr/>
            <p:nvPr/>
          </p:nvSpPr>
          <p:spPr>
            <a:xfrm>
              <a:off x="7615353" y="3807621"/>
              <a:ext cx="157048" cy="162853"/>
            </a:xfrm>
            <a:custGeom>
              <a:avLst/>
              <a:gdLst/>
              <a:ahLst/>
              <a:cxnLst/>
              <a:rect l="0" t="0" r="0" b="0"/>
              <a:pathLst>
                <a:path w="157048" h="162853">
                  <a:moveTo>
                    <a:pt x="85609" y="7141"/>
                  </a:moveTo>
                  <a:lnTo>
                    <a:pt x="67910" y="7141"/>
                  </a:lnTo>
                  <a:lnTo>
                    <a:pt x="65872" y="6347"/>
                  </a:lnTo>
                  <a:lnTo>
                    <a:pt x="61492" y="3349"/>
                  </a:lnTo>
                  <a:lnTo>
                    <a:pt x="56899" y="1487"/>
                  </a:lnTo>
                  <a:lnTo>
                    <a:pt x="52212" y="659"/>
                  </a:lnTo>
                  <a:lnTo>
                    <a:pt x="47483" y="291"/>
                  </a:lnTo>
                  <a:lnTo>
                    <a:pt x="42734" y="128"/>
                  </a:lnTo>
                  <a:lnTo>
                    <a:pt x="35748" y="15"/>
                  </a:lnTo>
                  <a:lnTo>
                    <a:pt x="29576" y="0"/>
                  </a:lnTo>
                  <a:lnTo>
                    <a:pt x="24998" y="3790"/>
                  </a:lnTo>
                  <a:lnTo>
                    <a:pt x="20835" y="7768"/>
                  </a:lnTo>
                  <a:lnTo>
                    <a:pt x="18615" y="9941"/>
                  </a:lnTo>
                  <a:lnTo>
                    <a:pt x="17133" y="13770"/>
                  </a:lnTo>
                  <a:lnTo>
                    <a:pt x="16146" y="18704"/>
                  </a:lnTo>
                  <a:lnTo>
                    <a:pt x="15488" y="24375"/>
                  </a:lnTo>
                  <a:lnTo>
                    <a:pt x="14255" y="29743"/>
                  </a:lnTo>
                  <a:lnTo>
                    <a:pt x="12640" y="34909"/>
                  </a:lnTo>
                  <a:lnTo>
                    <a:pt x="10769" y="39940"/>
                  </a:lnTo>
                  <a:lnTo>
                    <a:pt x="4344" y="58399"/>
                  </a:lnTo>
                  <a:lnTo>
                    <a:pt x="2857" y="65125"/>
                  </a:lnTo>
                  <a:lnTo>
                    <a:pt x="1866" y="71991"/>
                  </a:lnTo>
                  <a:lnTo>
                    <a:pt x="1205" y="78949"/>
                  </a:lnTo>
                  <a:lnTo>
                    <a:pt x="765" y="85970"/>
                  </a:lnTo>
                  <a:lnTo>
                    <a:pt x="275" y="100120"/>
                  </a:lnTo>
                  <a:lnTo>
                    <a:pt x="0" y="117681"/>
                  </a:lnTo>
                  <a:lnTo>
                    <a:pt x="755" y="122903"/>
                  </a:lnTo>
                  <a:lnTo>
                    <a:pt x="2053" y="127972"/>
                  </a:lnTo>
                  <a:lnTo>
                    <a:pt x="3710" y="132939"/>
                  </a:lnTo>
                  <a:lnTo>
                    <a:pt x="4816" y="137044"/>
                  </a:lnTo>
                  <a:lnTo>
                    <a:pt x="5554" y="140574"/>
                  </a:lnTo>
                  <a:lnTo>
                    <a:pt x="6045" y="143721"/>
                  </a:lnTo>
                  <a:lnTo>
                    <a:pt x="7167" y="146613"/>
                  </a:lnTo>
                  <a:lnTo>
                    <a:pt x="8707" y="149335"/>
                  </a:lnTo>
                  <a:lnTo>
                    <a:pt x="10529" y="151943"/>
                  </a:lnTo>
                  <a:lnTo>
                    <a:pt x="14669" y="156958"/>
                  </a:lnTo>
                  <a:lnTo>
                    <a:pt x="16885" y="159407"/>
                  </a:lnTo>
                  <a:lnTo>
                    <a:pt x="19155" y="161039"/>
                  </a:lnTo>
                  <a:lnTo>
                    <a:pt x="23794" y="162852"/>
                  </a:lnTo>
                  <a:lnTo>
                    <a:pt x="26143" y="162542"/>
                  </a:lnTo>
                  <a:lnTo>
                    <a:pt x="28502" y="161542"/>
                  </a:lnTo>
                  <a:lnTo>
                    <a:pt x="33242" y="158314"/>
                  </a:lnTo>
                  <a:lnTo>
                    <a:pt x="37993" y="154233"/>
                  </a:lnTo>
                  <a:lnTo>
                    <a:pt x="41164" y="152033"/>
                  </a:lnTo>
                  <a:lnTo>
                    <a:pt x="44867" y="149773"/>
                  </a:lnTo>
                  <a:lnTo>
                    <a:pt x="48923" y="147473"/>
                  </a:lnTo>
                  <a:lnTo>
                    <a:pt x="52420" y="144352"/>
                  </a:lnTo>
                  <a:lnTo>
                    <a:pt x="55546" y="140684"/>
                  </a:lnTo>
                  <a:lnTo>
                    <a:pt x="58423" y="136651"/>
                  </a:lnTo>
                  <a:lnTo>
                    <a:pt x="60342" y="132374"/>
                  </a:lnTo>
                  <a:lnTo>
                    <a:pt x="61620" y="127936"/>
                  </a:lnTo>
                  <a:lnTo>
                    <a:pt x="62473" y="123390"/>
                  </a:lnTo>
                  <a:lnTo>
                    <a:pt x="63835" y="118772"/>
                  </a:lnTo>
                  <a:lnTo>
                    <a:pt x="65537" y="114105"/>
                  </a:lnTo>
                  <a:lnTo>
                    <a:pt x="67465" y="109406"/>
                  </a:lnTo>
                  <a:lnTo>
                    <a:pt x="69544" y="104687"/>
                  </a:lnTo>
                  <a:lnTo>
                    <a:pt x="73971" y="95209"/>
                  </a:lnTo>
                  <a:lnTo>
                    <a:pt x="75469" y="89665"/>
                  </a:lnTo>
                  <a:lnTo>
                    <a:pt x="76468" y="83589"/>
                  </a:lnTo>
                  <a:lnTo>
                    <a:pt x="77134" y="77156"/>
                  </a:lnTo>
                  <a:lnTo>
                    <a:pt x="78371" y="71280"/>
                  </a:lnTo>
                  <a:lnTo>
                    <a:pt x="79991" y="65776"/>
                  </a:lnTo>
                  <a:lnTo>
                    <a:pt x="81863" y="60518"/>
                  </a:lnTo>
                  <a:lnTo>
                    <a:pt x="83111" y="55426"/>
                  </a:lnTo>
                  <a:lnTo>
                    <a:pt x="83944" y="50443"/>
                  </a:lnTo>
                  <a:lnTo>
                    <a:pt x="84499" y="45534"/>
                  </a:lnTo>
                  <a:lnTo>
                    <a:pt x="84869" y="40674"/>
                  </a:lnTo>
                  <a:lnTo>
                    <a:pt x="85115" y="35846"/>
                  </a:lnTo>
                  <a:lnTo>
                    <a:pt x="85463" y="23584"/>
                  </a:lnTo>
                  <a:lnTo>
                    <a:pt x="85600" y="4886"/>
                  </a:lnTo>
                  <a:lnTo>
                    <a:pt x="85608" y="426"/>
                  </a:lnTo>
                  <a:lnTo>
                    <a:pt x="85609" y="6186"/>
                  </a:lnTo>
                  <a:lnTo>
                    <a:pt x="89402" y="10650"/>
                  </a:lnTo>
                  <a:lnTo>
                    <a:pt x="90519" y="12656"/>
                  </a:lnTo>
                  <a:lnTo>
                    <a:pt x="91761" y="17000"/>
                  </a:lnTo>
                  <a:lnTo>
                    <a:pt x="92885" y="20064"/>
                  </a:lnTo>
                  <a:lnTo>
                    <a:pt x="94428" y="23693"/>
                  </a:lnTo>
                  <a:lnTo>
                    <a:pt x="96252" y="27701"/>
                  </a:lnTo>
                  <a:lnTo>
                    <a:pt x="97466" y="31167"/>
                  </a:lnTo>
                  <a:lnTo>
                    <a:pt x="98276" y="34271"/>
                  </a:lnTo>
                  <a:lnTo>
                    <a:pt x="98817" y="37134"/>
                  </a:lnTo>
                  <a:lnTo>
                    <a:pt x="99971" y="39836"/>
                  </a:lnTo>
                  <a:lnTo>
                    <a:pt x="101534" y="42431"/>
                  </a:lnTo>
                  <a:lnTo>
                    <a:pt x="103369" y="44956"/>
                  </a:lnTo>
                  <a:lnTo>
                    <a:pt x="105386" y="48226"/>
                  </a:lnTo>
                  <a:lnTo>
                    <a:pt x="107525" y="51993"/>
                  </a:lnTo>
                  <a:lnTo>
                    <a:pt x="109746" y="56093"/>
                  </a:lnTo>
                  <a:lnTo>
                    <a:pt x="112019" y="59619"/>
                  </a:lnTo>
                  <a:lnTo>
                    <a:pt x="114328" y="62764"/>
                  </a:lnTo>
                  <a:lnTo>
                    <a:pt x="116661" y="65654"/>
                  </a:lnTo>
                  <a:lnTo>
                    <a:pt x="119011" y="68375"/>
                  </a:lnTo>
                  <a:lnTo>
                    <a:pt x="121370" y="70982"/>
                  </a:lnTo>
                  <a:lnTo>
                    <a:pt x="126109" y="75996"/>
                  </a:lnTo>
                  <a:lnTo>
                    <a:pt x="138000" y="88077"/>
                  </a:lnTo>
                  <a:lnTo>
                    <a:pt x="141174" y="89674"/>
                  </a:lnTo>
                  <a:lnTo>
                    <a:pt x="144877" y="90738"/>
                  </a:lnTo>
                  <a:lnTo>
                    <a:pt x="157047" y="92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5" name="SMARTPenAnnotation282"/>
            <p:cNvSpPr/>
            <p:nvPr/>
          </p:nvSpPr>
          <p:spPr>
            <a:xfrm>
              <a:off x="7822417" y="3757612"/>
              <a:ext cx="114156" cy="164296"/>
            </a:xfrm>
            <a:custGeom>
              <a:avLst/>
              <a:gdLst/>
              <a:ahLst/>
              <a:cxnLst/>
              <a:rect l="0" t="0" r="0" b="0"/>
              <a:pathLst>
                <a:path w="114156" h="164296">
                  <a:moveTo>
                    <a:pt x="49995" y="0"/>
                  </a:moveTo>
                  <a:lnTo>
                    <a:pt x="39354" y="0"/>
                  </a:lnTo>
                  <a:lnTo>
                    <a:pt x="38138" y="794"/>
                  </a:lnTo>
                  <a:lnTo>
                    <a:pt x="37328" y="2117"/>
                  </a:lnTo>
                  <a:lnTo>
                    <a:pt x="36788" y="3792"/>
                  </a:lnTo>
                  <a:lnTo>
                    <a:pt x="34070" y="7771"/>
                  </a:lnTo>
                  <a:lnTo>
                    <a:pt x="32235" y="9943"/>
                  </a:lnTo>
                  <a:lnTo>
                    <a:pt x="30218" y="12979"/>
                  </a:lnTo>
                  <a:lnTo>
                    <a:pt x="28079" y="16590"/>
                  </a:lnTo>
                  <a:lnTo>
                    <a:pt x="25859" y="20585"/>
                  </a:lnTo>
                  <a:lnTo>
                    <a:pt x="21277" y="29258"/>
                  </a:lnTo>
                  <a:lnTo>
                    <a:pt x="18943" y="33793"/>
                  </a:lnTo>
                  <a:lnTo>
                    <a:pt x="16594" y="37609"/>
                  </a:lnTo>
                  <a:lnTo>
                    <a:pt x="14234" y="40948"/>
                  </a:lnTo>
                  <a:lnTo>
                    <a:pt x="11867" y="43967"/>
                  </a:lnTo>
                  <a:lnTo>
                    <a:pt x="9495" y="47568"/>
                  </a:lnTo>
                  <a:lnTo>
                    <a:pt x="7120" y="51556"/>
                  </a:lnTo>
                  <a:lnTo>
                    <a:pt x="4743" y="55802"/>
                  </a:lnTo>
                  <a:lnTo>
                    <a:pt x="3158" y="59426"/>
                  </a:lnTo>
                  <a:lnTo>
                    <a:pt x="2102" y="62636"/>
                  </a:lnTo>
                  <a:lnTo>
                    <a:pt x="1397" y="65570"/>
                  </a:lnTo>
                  <a:lnTo>
                    <a:pt x="928" y="68319"/>
                  </a:lnTo>
                  <a:lnTo>
                    <a:pt x="615" y="70946"/>
                  </a:lnTo>
                  <a:lnTo>
                    <a:pt x="267" y="75982"/>
                  </a:lnTo>
                  <a:lnTo>
                    <a:pt x="25" y="84285"/>
                  </a:lnTo>
                  <a:lnTo>
                    <a:pt x="0" y="81506"/>
                  </a:lnTo>
                  <a:lnTo>
                    <a:pt x="1584" y="80531"/>
                  </a:lnTo>
                  <a:lnTo>
                    <a:pt x="4227" y="79882"/>
                  </a:lnTo>
                  <a:lnTo>
                    <a:pt x="7577" y="79448"/>
                  </a:lnTo>
                  <a:lnTo>
                    <a:pt x="10604" y="78365"/>
                  </a:lnTo>
                  <a:lnTo>
                    <a:pt x="13416" y="76850"/>
                  </a:lnTo>
                  <a:lnTo>
                    <a:pt x="16084" y="75046"/>
                  </a:lnTo>
                  <a:lnTo>
                    <a:pt x="19450" y="73049"/>
                  </a:lnTo>
                  <a:lnTo>
                    <a:pt x="23282" y="70925"/>
                  </a:lnTo>
                  <a:lnTo>
                    <a:pt x="27424" y="68714"/>
                  </a:lnTo>
                  <a:lnTo>
                    <a:pt x="30978" y="66447"/>
                  </a:lnTo>
                  <a:lnTo>
                    <a:pt x="34143" y="64142"/>
                  </a:lnTo>
                  <a:lnTo>
                    <a:pt x="37045" y="61811"/>
                  </a:lnTo>
                  <a:lnTo>
                    <a:pt x="41361" y="60258"/>
                  </a:lnTo>
                  <a:lnTo>
                    <a:pt x="46621" y="59222"/>
                  </a:lnTo>
                  <a:lnTo>
                    <a:pt x="52508" y="58531"/>
                  </a:lnTo>
                  <a:lnTo>
                    <a:pt x="57227" y="57277"/>
                  </a:lnTo>
                  <a:lnTo>
                    <a:pt x="61166" y="55647"/>
                  </a:lnTo>
                  <a:lnTo>
                    <a:pt x="64587" y="53767"/>
                  </a:lnTo>
                  <a:lnTo>
                    <a:pt x="68454" y="52513"/>
                  </a:lnTo>
                  <a:lnTo>
                    <a:pt x="72620" y="51677"/>
                  </a:lnTo>
                  <a:lnTo>
                    <a:pt x="76985" y="51120"/>
                  </a:lnTo>
                  <a:lnTo>
                    <a:pt x="81481" y="51543"/>
                  </a:lnTo>
                  <a:lnTo>
                    <a:pt x="86068" y="52618"/>
                  </a:lnTo>
                  <a:lnTo>
                    <a:pt x="90712" y="54129"/>
                  </a:lnTo>
                  <a:lnTo>
                    <a:pt x="94602" y="55136"/>
                  </a:lnTo>
                  <a:lnTo>
                    <a:pt x="97990" y="55807"/>
                  </a:lnTo>
                  <a:lnTo>
                    <a:pt x="101041" y="56255"/>
                  </a:lnTo>
                  <a:lnTo>
                    <a:pt x="103869" y="58141"/>
                  </a:lnTo>
                  <a:lnTo>
                    <a:pt x="106550" y="60986"/>
                  </a:lnTo>
                  <a:lnTo>
                    <a:pt x="109129" y="64469"/>
                  </a:lnTo>
                  <a:lnTo>
                    <a:pt x="110849" y="67586"/>
                  </a:lnTo>
                  <a:lnTo>
                    <a:pt x="111995" y="70457"/>
                  </a:lnTo>
                  <a:lnTo>
                    <a:pt x="112760" y="73165"/>
                  </a:lnTo>
                  <a:lnTo>
                    <a:pt x="113610" y="78291"/>
                  </a:lnTo>
                  <a:lnTo>
                    <a:pt x="113836" y="80769"/>
                  </a:lnTo>
                  <a:lnTo>
                    <a:pt x="113987" y="84008"/>
                  </a:lnTo>
                  <a:lnTo>
                    <a:pt x="114155" y="91841"/>
                  </a:lnTo>
                  <a:lnTo>
                    <a:pt x="113407" y="96152"/>
                  </a:lnTo>
                  <a:lnTo>
                    <a:pt x="112113" y="100614"/>
                  </a:lnTo>
                  <a:lnTo>
                    <a:pt x="110457" y="105176"/>
                  </a:lnTo>
                  <a:lnTo>
                    <a:pt x="108560" y="109805"/>
                  </a:lnTo>
                  <a:lnTo>
                    <a:pt x="106501" y="114478"/>
                  </a:lnTo>
                  <a:lnTo>
                    <a:pt x="102096" y="123904"/>
                  </a:lnTo>
                  <a:lnTo>
                    <a:pt x="97493" y="133385"/>
                  </a:lnTo>
                  <a:lnTo>
                    <a:pt x="94360" y="137342"/>
                  </a:lnTo>
                  <a:lnTo>
                    <a:pt x="90684" y="140774"/>
                  </a:lnTo>
                  <a:lnTo>
                    <a:pt x="86647" y="143856"/>
                  </a:lnTo>
                  <a:lnTo>
                    <a:pt x="83160" y="146704"/>
                  </a:lnTo>
                  <a:lnTo>
                    <a:pt x="80043" y="149396"/>
                  </a:lnTo>
                  <a:lnTo>
                    <a:pt x="77170" y="151985"/>
                  </a:lnTo>
                  <a:lnTo>
                    <a:pt x="71863" y="156978"/>
                  </a:lnTo>
                  <a:lnTo>
                    <a:pt x="69336" y="159421"/>
                  </a:lnTo>
                  <a:lnTo>
                    <a:pt x="66858" y="161049"/>
                  </a:lnTo>
                  <a:lnTo>
                    <a:pt x="64411" y="162135"/>
                  </a:lnTo>
                  <a:lnTo>
                    <a:pt x="61987" y="162859"/>
                  </a:lnTo>
                  <a:lnTo>
                    <a:pt x="59578" y="163341"/>
                  </a:lnTo>
                  <a:lnTo>
                    <a:pt x="57178" y="163663"/>
                  </a:lnTo>
                  <a:lnTo>
                    <a:pt x="51414" y="164180"/>
                  </a:lnTo>
                  <a:lnTo>
                    <a:pt x="48509" y="164250"/>
                  </a:lnTo>
                  <a:lnTo>
                    <a:pt x="40177" y="164295"/>
                  </a:lnTo>
                  <a:lnTo>
                    <a:pt x="38687" y="163505"/>
                  </a:lnTo>
                  <a:lnTo>
                    <a:pt x="37694" y="162185"/>
                  </a:lnTo>
                  <a:lnTo>
                    <a:pt x="36100" y="158154"/>
                  </a:lnTo>
                  <a:lnTo>
                    <a:pt x="37998" y="155487"/>
                  </a:lnTo>
                  <a:lnTo>
                    <a:pt x="42851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8" name="SMARTPenAnnotation283"/>
            <p:cNvSpPr/>
            <p:nvPr/>
          </p:nvSpPr>
          <p:spPr>
            <a:xfrm>
              <a:off x="7986712" y="3757624"/>
              <a:ext cx="142469" cy="378178"/>
            </a:xfrm>
            <a:custGeom>
              <a:avLst/>
              <a:gdLst/>
              <a:ahLst/>
              <a:cxnLst/>
              <a:rect l="0" t="0" r="0" b="0"/>
              <a:pathLst>
                <a:path w="142469" h="378178">
                  <a:moveTo>
                    <a:pt x="0" y="14276"/>
                  </a:moveTo>
                  <a:lnTo>
                    <a:pt x="0" y="62035"/>
                  </a:lnTo>
                  <a:lnTo>
                    <a:pt x="2116" y="71486"/>
                  </a:lnTo>
                  <a:lnTo>
                    <a:pt x="4910" y="80977"/>
                  </a:lnTo>
                  <a:lnTo>
                    <a:pt x="6152" y="90488"/>
                  </a:lnTo>
                  <a:lnTo>
                    <a:pt x="8819" y="100006"/>
                  </a:lnTo>
                  <a:lnTo>
                    <a:pt x="11857" y="109528"/>
                  </a:lnTo>
                  <a:lnTo>
                    <a:pt x="13208" y="119052"/>
                  </a:lnTo>
                  <a:lnTo>
                    <a:pt x="15925" y="126459"/>
                  </a:lnTo>
                  <a:lnTo>
                    <a:pt x="17760" y="129546"/>
                  </a:lnTo>
                  <a:lnTo>
                    <a:pt x="19777" y="131604"/>
                  </a:lnTo>
                  <a:lnTo>
                    <a:pt x="21916" y="132976"/>
                  </a:lnTo>
                  <a:lnTo>
                    <a:pt x="24137" y="133890"/>
                  </a:lnTo>
                  <a:lnTo>
                    <a:pt x="26410" y="135294"/>
                  </a:lnTo>
                  <a:lnTo>
                    <a:pt x="28719" y="137023"/>
                  </a:lnTo>
                  <a:lnTo>
                    <a:pt x="31052" y="138970"/>
                  </a:lnTo>
                  <a:lnTo>
                    <a:pt x="34196" y="139474"/>
                  </a:lnTo>
                  <a:lnTo>
                    <a:pt x="37878" y="139016"/>
                  </a:lnTo>
                  <a:lnTo>
                    <a:pt x="41921" y="137917"/>
                  </a:lnTo>
                  <a:lnTo>
                    <a:pt x="45410" y="137184"/>
                  </a:lnTo>
                  <a:lnTo>
                    <a:pt x="48530" y="136696"/>
                  </a:lnTo>
                  <a:lnTo>
                    <a:pt x="51403" y="136370"/>
                  </a:lnTo>
                  <a:lnTo>
                    <a:pt x="54906" y="134566"/>
                  </a:lnTo>
                  <a:lnTo>
                    <a:pt x="58830" y="131775"/>
                  </a:lnTo>
                  <a:lnTo>
                    <a:pt x="63032" y="128327"/>
                  </a:lnTo>
                  <a:lnTo>
                    <a:pt x="66627" y="124442"/>
                  </a:lnTo>
                  <a:lnTo>
                    <a:pt x="69818" y="120263"/>
                  </a:lnTo>
                  <a:lnTo>
                    <a:pt x="72740" y="115890"/>
                  </a:lnTo>
                  <a:lnTo>
                    <a:pt x="75481" y="111387"/>
                  </a:lnTo>
                  <a:lnTo>
                    <a:pt x="78101" y="106798"/>
                  </a:lnTo>
                  <a:lnTo>
                    <a:pt x="80643" y="102151"/>
                  </a:lnTo>
                  <a:lnTo>
                    <a:pt x="83924" y="96672"/>
                  </a:lnTo>
                  <a:lnTo>
                    <a:pt x="91804" y="84234"/>
                  </a:lnTo>
                  <a:lnTo>
                    <a:pt x="95334" y="78377"/>
                  </a:lnTo>
                  <a:lnTo>
                    <a:pt x="98481" y="72885"/>
                  </a:lnTo>
                  <a:lnTo>
                    <a:pt x="104094" y="62549"/>
                  </a:lnTo>
                  <a:lnTo>
                    <a:pt x="109235" y="52664"/>
                  </a:lnTo>
                  <a:lnTo>
                    <a:pt x="112049" y="42979"/>
                  </a:lnTo>
                  <a:lnTo>
                    <a:pt x="113300" y="33382"/>
                  </a:lnTo>
                  <a:lnTo>
                    <a:pt x="113855" y="23826"/>
                  </a:lnTo>
                  <a:lnTo>
                    <a:pt x="114168" y="13313"/>
                  </a:lnTo>
                  <a:lnTo>
                    <a:pt x="114261" y="5171"/>
                  </a:lnTo>
                  <a:lnTo>
                    <a:pt x="113480" y="3444"/>
                  </a:lnTo>
                  <a:lnTo>
                    <a:pt x="112166" y="2291"/>
                  </a:lnTo>
                  <a:lnTo>
                    <a:pt x="107195" y="6"/>
                  </a:lnTo>
                  <a:lnTo>
                    <a:pt x="107183" y="0"/>
                  </a:lnTo>
                  <a:lnTo>
                    <a:pt x="107164" y="7576"/>
                  </a:lnTo>
                  <a:lnTo>
                    <a:pt x="107955" y="10603"/>
                  </a:lnTo>
                  <a:lnTo>
                    <a:pt x="112068" y="19449"/>
                  </a:lnTo>
                  <a:lnTo>
                    <a:pt x="113308" y="27423"/>
                  </a:lnTo>
                  <a:lnTo>
                    <a:pt x="115976" y="36258"/>
                  </a:lnTo>
                  <a:lnTo>
                    <a:pt x="119014" y="45477"/>
                  </a:lnTo>
                  <a:lnTo>
                    <a:pt x="120364" y="54866"/>
                  </a:lnTo>
                  <a:lnTo>
                    <a:pt x="120964" y="66447"/>
                  </a:lnTo>
                  <a:lnTo>
                    <a:pt x="121124" y="72869"/>
                  </a:lnTo>
                  <a:lnTo>
                    <a:pt x="123418" y="84238"/>
                  </a:lnTo>
                  <a:lnTo>
                    <a:pt x="138228" y="128907"/>
                  </a:lnTo>
                  <a:lnTo>
                    <a:pt x="139778" y="135940"/>
                  </a:lnTo>
                  <a:lnTo>
                    <a:pt x="140810" y="143010"/>
                  </a:lnTo>
                  <a:lnTo>
                    <a:pt x="141498" y="150105"/>
                  </a:lnTo>
                  <a:lnTo>
                    <a:pt x="141957" y="157216"/>
                  </a:lnTo>
                  <a:lnTo>
                    <a:pt x="142263" y="164338"/>
                  </a:lnTo>
                  <a:lnTo>
                    <a:pt x="142468" y="171467"/>
                  </a:lnTo>
                  <a:lnTo>
                    <a:pt x="141809" y="179395"/>
                  </a:lnTo>
                  <a:lnTo>
                    <a:pt x="140577" y="187855"/>
                  </a:lnTo>
                  <a:lnTo>
                    <a:pt x="138962" y="196671"/>
                  </a:lnTo>
                  <a:lnTo>
                    <a:pt x="137885" y="204928"/>
                  </a:lnTo>
                  <a:lnTo>
                    <a:pt x="137168" y="212815"/>
                  </a:lnTo>
                  <a:lnTo>
                    <a:pt x="136689" y="220454"/>
                  </a:lnTo>
                  <a:lnTo>
                    <a:pt x="135576" y="228721"/>
                  </a:lnTo>
                  <a:lnTo>
                    <a:pt x="134041" y="237408"/>
                  </a:lnTo>
                  <a:lnTo>
                    <a:pt x="132222" y="246375"/>
                  </a:lnTo>
                  <a:lnTo>
                    <a:pt x="130218" y="254733"/>
                  </a:lnTo>
                  <a:lnTo>
                    <a:pt x="128086" y="262687"/>
                  </a:lnTo>
                  <a:lnTo>
                    <a:pt x="123603" y="277875"/>
                  </a:lnTo>
                  <a:lnTo>
                    <a:pt x="114257" y="307027"/>
                  </a:lnTo>
                  <a:lnTo>
                    <a:pt x="111889" y="314218"/>
                  </a:lnTo>
                  <a:lnTo>
                    <a:pt x="108724" y="320600"/>
                  </a:lnTo>
                  <a:lnTo>
                    <a:pt x="105027" y="326442"/>
                  </a:lnTo>
                  <a:lnTo>
                    <a:pt x="100974" y="331924"/>
                  </a:lnTo>
                  <a:lnTo>
                    <a:pt x="97479" y="337166"/>
                  </a:lnTo>
                  <a:lnTo>
                    <a:pt x="94355" y="342249"/>
                  </a:lnTo>
                  <a:lnTo>
                    <a:pt x="91478" y="347224"/>
                  </a:lnTo>
                  <a:lnTo>
                    <a:pt x="88767" y="351335"/>
                  </a:lnTo>
                  <a:lnTo>
                    <a:pt x="86165" y="354869"/>
                  </a:lnTo>
                  <a:lnTo>
                    <a:pt x="83638" y="358019"/>
                  </a:lnTo>
                  <a:lnTo>
                    <a:pt x="80365" y="360913"/>
                  </a:lnTo>
                  <a:lnTo>
                    <a:pt x="76595" y="363636"/>
                  </a:lnTo>
                  <a:lnTo>
                    <a:pt x="72496" y="366245"/>
                  </a:lnTo>
                  <a:lnTo>
                    <a:pt x="68967" y="368778"/>
                  </a:lnTo>
                  <a:lnTo>
                    <a:pt x="65822" y="371261"/>
                  </a:lnTo>
                  <a:lnTo>
                    <a:pt x="62932" y="373709"/>
                  </a:lnTo>
                  <a:lnTo>
                    <a:pt x="60211" y="375342"/>
                  </a:lnTo>
                  <a:lnTo>
                    <a:pt x="57603" y="376430"/>
                  </a:lnTo>
                  <a:lnTo>
                    <a:pt x="55070" y="377156"/>
                  </a:lnTo>
                  <a:lnTo>
                    <a:pt x="51795" y="377639"/>
                  </a:lnTo>
                  <a:lnTo>
                    <a:pt x="48024" y="377962"/>
                  </a:lnTo>
                  <a:lnTo>
                    <a:pt x="43922" y="378177"/>
                  </a:lnTo>
                  <a:lnTo>
                    <a:pt x="40394" y="377526"/>
                  </a:lnTo>
                  <a:lnTo>
                    <a:pt x="37248" y="376299"/>
                  </a:lnTo>
                  <a:lnTo>
                    <a:pt x="34358" y="374687"/>
                  </a:lnTo>
                  <a:lnTo>
                    <a:pt x="31636" y="372819"/>
                  </a:lnTo>
                  <a:lnTo>
                    <a:pt x="29028" y="370779"/>
                  </a:lnTo>
                  <a:lnTo>
                    <a:pt x="26496" y="368626"/>
                  </a:lnTo>
                  <a:lnTo>
                    <a:pt x="24014" y="366397"/>
                  </a:lnTo>
                  <a:lnTo>
                    <a:pt x="19140" y="361803"/>
                  </a:lnTo>
                  <a:lnTo>
                    <a:pt x="17522" y="359467"/>
                  </a:lnTo>
                  <a:lnTo>
                    <a:pt x="14288" y="3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9" name="SMARTPenAnnotation284"/>
            <p:cNvSpPr/>
            <p:nvPr/>
          </p:nvSpPr>
          <p:spPr>
            <a:xfrm>
              <a:off x="8172450" y="3779510"/>
              <a:ext cx="250032" cy="192416"/>
            </a:xfrm>
            <a:custGeom>
              <a:avLst/>
              <a:gdLst/>
              <a:ahLst/>
              <a:cxnLst/>
              <a:rect l="0" t="0" r="0" b="0"/>
              <a:pathLst>
                <a:path w="250032" h="192416">
                  <a:moveTo>
                    <a:pt x="0" y="13821"/>
                  </a:moveTo>
                  <a:lnTo>
                    <a:pt x="17000" y="30821"/>
                  </a:lnTo>
                  <a:lnTo>
                    <a:pt x="18476" y="33885"/>
                  </a:lnTo>
                  <a:lnTo>
                    <a:pt x="19462" y="37516"/>
                  </a:lnTo>
                  <a:lnTo>
                    <a:pt x="20118" y="41524"/>
                  </a:lnTo>
                  <a:lnTo>
                    <a:pt x="21349" y="45783"/>
                  </a:lnTo>
                  <a:lnTo>
                    <a:pt x="22964" y="50210"/>
                  </a:lnTo>
                  <a:lnTo>
                    <a:pt x="24834" y="54750"/>
                  </a:lnTo>
                  <a:lnTo>
                    <a:pt x="26875" y="59363"/>
                  </a:lnTo>
                  <a:lnTo>
                    <a:pt x="31259" y="68722"/>
                  </a:lnTo>
                  <a:lnTo>
                    <a:pt x="33539" y="74235"/>
                  </a:lnTo>
                  <a:lnTo>
                    <a:pt x="35852" y="80290"/>
                  </a:lnTo>
                  <a:lnTo>
                    <a:pt x="38189" y="86709"/>
                  </a:lnTo>
                  <a:lnTo>
                    <a:pt x="39747" y="93369"/>
                  </a:lnTo>
                  <a:lnTo>
                    <a:pt x="40785" y="100190"/>
                  </a:lnTo>
                  <a:lnTo>
                    <a:pt x="41478" y="107119"/>
                  </a:lnTo>
                  <a:lnTo>
                    <a:pt x="42733" y="113326"/>
                  </a:lnTo>
                  <a:lnTo>
                    <a:pt x="44363" y="119052"/>
                  </a:lnTo>
                  <a:lnTo>
                    <a:pt x="46245" y="124455"/>
                  </a:lnTo>
                  <a:lnTo>
                    <a:pt x="47497" y="128852"/>
                  </a:lnTo>
                  <a:lnTo>
                    <a:pt x="48334" y="132577"/>
                  </a:lnTo>
                  <a:lnTo>
                    <a:pt x="48891" y="135854"/>
                  </a:lnTo>
                  <a:lnTo>
                    <a:pt x="49263" y="139626"/>
                  </a:lnTo>
                  <a:lnTo>
                    <a:pt x="49510" y="143728"/>
                  </a:lnTo>
                  <a:lnTo>
                    <a:pt x="49786" y="151726"/>
                  </a:lnTo>
                  <a:lnTo>
                    <a:pt x="49908" y="157927"/>
                  </a:lnTo>
                  <a:lnTo>
                    <a:pt x="50734" y="159897"/>
                  </a:lnTo>
                  <a:lnTo>
                    <a:pt x="52079" y="161212"/>
                  </a:lnTo>
                  <a:lnTo>
                    <a:pt x="56148" y="163321"/>
                  </a:lnTo>
                  <a:lnTo>
                    <a:pt x="55688" y="163493"/>
                  </a:lnTo>
                  <a:lnTo>
                    <a:pt x="53061" y="163686"/>
                  </a:lnTo>
                  <a:lnTo>
                    <a:pt x="52042" y="162943"/>
                  </a:lnTo>
                  <a:lnTo>
                    <a:pt x="51364" y="161655"/>
                  </a:lnTo>
                  <a:lnTo>
                    <a:pt x="50609" y="158106"/>
                  </a:lnTo>
                  <a:lnTo>
                    <a:pt x="50274" y="153883"/>
                  </a:lnTo>
                  <a:lnTo>
                    <a:pt x="50125" y="147244"/>
                  </a:lnTo>
                  <a:lnTo>
                    <a:pt x="50007" y="88152"/>
                  </a:lnTo>
                  <a:lnTo>
                    <a:pt x="50801" y="80043"/>
                  </a:lnTo>
                  <a:lnTo>
                    <a:pt x="52123" y="72257"/>
                  </a:lnTo>
                  <a:lnTo>
                    <a:pt x="53799" y="64684"/>
                  </a:lnTo>
                  <a:lnTo>
                    <a:pt x="56503" y="57255"/>
                  </a:lnTo>
                  <a:lnTo>
                    <a:pt x="59894" y="49920"/>
                  </a:lnTo>
                  <a:lnTo>
                    <a:pt x="72949" y="24832"/>
                  </a:lnTo>
                  <a:lnTo>
                    <a:pt x="75620" y="20368"/>
                  </a:lnTo>
                  <a:lnTo>
                    <a:pt x="78195" y="16598"/>
                  </a:lnTo>
                  <a:lnTo>
                    <a:pt x="80705" y="13291"/>
                  </a:lnTo>
                  <a:lnTo>
                    <a:pt x="85611" y="7500"/>
                  </a:lnTo>
                  <a:lnTo>
                    <a:pt x="88030" y="4845"/>
                  </a:lnTo>
                  <a:lnTo>
                    <a:pt x="90436" y="3074"/>
                  </a:lnTo>
                  <a:lnTo>
                    <a:pt x="95227" y="1107"/>
                  </a:lnTo>
                  <a:lnTo>
                    <a:pt x="102386" y="0"/>
                  </a:lnTo>
                  <a:lnTo>
                    <a:pt x="104770" y="638"/>
                  </a:lnTo>
                  <a:lnTo>
                    <a:pt x="109535" y="3464"/>
                  </a:lnTo>
                  <a:lnTo>
                    <a:pt x="114299" y="7365"/>
                  </a:lnTo>
                  <a:lnTo>
                    <a:pt x="116680" y="9517"/>
                  </a:lnTo>
                  <a:lnTo>
                    <a:pt x="118268" y="12539"/>
                  </a:lnTo>
                  <a:lnTo>
                    <a:pt x="119327" y="16142"/>
                  </a:lnTo>
                  <a:lnTo>
                    <a:pt x="120032" y="20130"/>
                  </a:lnTo>
                  <a:lnTo>
                    <a:pt x="122090" y="23584"/>
                  </a:lnTo>
                  <a:lnTo>
                    <a:pt x="128609" y="29537"/>
                  </a:lnTo>
                  <a:lnTo>
                    <a:pt x="130984" y="33030"/>
                  </a:lnTo>
                  <a:lnTo>
                    <a:pt x="132566" y="36946"/>
                  </a:lnTo>
                  <a:lnTo>
                    <a:pt x="133622" y="41144"/>
                  </a:lnTo>
                  <a:lnTo>
                    <a:pt x="134324" y="46323"/>
                  </a:lnTo>
                  <a:lnTo>
                    <a:pt x="134794" y="52158"/>
                  </a:lnTo>
                  <a:lnTo>
                    <a:pt x="135105" y="58429"/>
                  </a:lnTo>
                  <a:lnTo>
                    <a:pt x="136107" y="63403"/>
                  </a:lnTo>
                  <a:lnTo>
                    <a:pt x="137570" y="67513"/>
                  </a:lnTo>
                  <a:lnTo>
                    <a:pt x="139338" y="71047"/>
                  </a:lnTo>
                  <a:lnTo>
                    <a:pt x="139723" y="74990"/>
                  </a:lnTo>
                  <a:lnTo>
                    <a:pt x="139186" y="79207"/>
                  </a:lnTo>
                  <a:lnTo>
                    <a:pt x="138034" y="83605"/>
                  </a:lnTo>
                  <a:lnTo>
                    <a:pt x="137266" y="88125"/>
                  </a:lnTo>
                  <a:lnTo>
                    <a:pt x="136755" y="92726"/>
                  </a:lnTo>
                  <a:lnTo>
                    <a:pt x="136414" y="97380"/>
                  </a:lnTo>
                  <a:lnTo>
                    <a:pt x="136035" y="104669"/>
                  </a:lnTo>
                  <a:lnTo>
                    <a:pt x="135732" y="113786"/>
                  </a:lnTo>
                  <a:lnTo>
                    <a:pt x="135731" y="73191"/>
                  </a:lnTo>
                  <a:lnTo>
                    <a:pt x="136525" y="68483"/>
                  </a:lnTo>
                  <a:lnTo>
                    <a:pt x="137847" y="63756"/>
                  </a:lnTo>
                  <a:lnTo>
                    <a:pt x="143502" y="47402"/>
                  </a:lnTo>
                  <a:lnTo>
                    <a:pt x="145674" y="40970"/>
                  </a:lnTo>
                  <a:lnTo>
                    <a:pt x="147916" y="35095"/>
                  </a:lnTo>
                  <a:lnTo>
                    <a:pt x="150204" y="29591"/>
                  </a:lnTo>
                  <a:lnTo>
                    <a:pt x="152524" y="24334"/>
                  </a:lnTo>
                  <a:lnTo>
                    <a:pt x="155657" y="20036"/>
                  </a:lnTo>
                  <a:lnTo>
                    <a:pt x="159334" y="16377"/>
                  </a:lnTo>
                  <a:lnTo>
                    <a:pt x="163372" y="13144"/>
                  </a:lnTo>
                  <a:lnTo>
                    <a:pt x="167653" y="10194"/>
                  </a:lnTo>
                  <a:lnTo>
                    <a:pt x="172093" y="7434"/>
                  </a:lnTo>
                  <a:lnTo>
                    <a:pt x="176641" y="4801"/>
                  </a:lnTo>
                  <a:lnTo>
                    <a:pt x="183811" y="1874"/>
                  </a:lnTo>
                  <a:lnTo>
                    <a:pt x="186834" y="1094"/>
                  </a:lnTo>
                  <a:lnTo>
                    <a:pt x="189644" y="1368"/>
                  </a:lnTo>
                  <a:lnTo>
                    <a:pt x="192310" y="2344"/>
                  </a:lnTo>
                  <a:lnTo>
                    <a:pt x="198184" y="5545"/>
                  </a:lnTo>
                  <a:lnTo>
                    <a:pt x="206086" y="9614"/>
                  </a:lnTo>
                  <a:lnTo>
                    <a:pt x="209622" y="12603"/>
                  </a:lnTo>
                  <a:lnTo>
                    <a:pt x="212773" y="16185"/>
                  </a:lnTo>
                  <a:lnTo>
                    <a:pt x="215667" y="20159"/>
                  </a:lnTo>
                  <a:lnTo>
                    <a:pt x="217597" y="24396"/>
                  </a:lnTo>
                  <a:lnTo>
                    <a:pt x="218883" y="28809"/>
                  </a:lnTo>
                  <a:lnTo>
                    <a:pt x="219740" y="33338"/>
                  </a:lnTo>
                  <a:lnTo>
                    <a:pt x="221106" y="38739"/>
                  </a:lnTo>
                  <a:lnTo>
                    <a:pt x="222810" y="44720"/>
                  </a:lnTo>
                  <a:lnTo>
                    <a:pt x="226821" y="57716"/>
                  </a:lnTo>
                  <a:lnTo>
                    <a:pt x="231249" y="71430"/>
                  </a:lnTo>
                  <a:lnTo>
                    <a:pt x="232747" y="78421"/>
                  </a:lnTo>
                  <a:lnTo>
                    <a:pt x="233746" y="85462"/>
                  </a:lnTo>
                  <a:lnTo>
                    <a:pt x="234412" y="92538"/>
                  </a:lnTo>
                  <a:lnTo>
                    <a:pt x="234856" y="99636"/>
                  </a:lnTo>
                  <a:lnTo>
                    <a:pt x="235349" y="113874"/>
                  </a:lnTo>
                  <a:lnTo>
                    <a:pt x="236274" y="121004"/>
                  </a:lnTo>
                  <a:lnTo>
                    <a:pt x="237684" y="128139"/>
                  </a:lnTo>
                  <a:lnTo>
                    <a:pt x="239419" y="135276"/>
                  </a:lnTo>
                  <a:lnTo>
                    <a:pt x="240576" y="141623"/>
                  </a:lnTo>
                  <a:lnTo>
                    <a:pt x="241346" y="147441"/>
                  </a:lnTo>
                  <a:lnTo>
                    <a:pt x="241860" y="152907"/>
                  </a:lnTo>
                  <a:lnTo>
                    <a:pt x="242203" y="158139"/>
                  </a:lnTo>
                  <a:lnTo>
                    <a:pt x="242431" y="163214"/>
                  </a:lnTo>
                  <a:lnTo>
                    <a:pt x="242752" y="175825"/>
                  </a:lnTo>
                  <a:lnTo>
                    <a:pt x="242797" y="178974"/>
                  </a:lnTo>
                  <a:lnTo>
                    <a:pt x="243621" y="181866"/>
                  </a:lnTo>
                  <a:lnTo>
                    <a:pt x="244964" y="184589"/>
                  </a:lnTo>
                  <a:lnTo>
                    <a:pt x="250031" y="1924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0" name="SMARTPenAnnotation285"/>
            <p:cNvSpPr/>
            <p:nvPr/>
          </p:nvSpPr>
          <p:spPr>
            <a:xfrm>
              <a:off x="8437965" y="3773348"/>
              <a:ext cx="127265" cy="297131"/>
            </a:xfrm>
            <a:custGeom>
              <a:avLst/>
              <a:gdLst/>
              <a:ahLst/>
              <a:cxnLst/>
              <a:rect l="0" t="0" r="0" b="0"/>
              <a:pathLst>
                <a:path w="127265" h="297131">
                  <a:moveTo>
                    <a:pt x="5947" y="41414"/>
                  </a:moveTo>
                  <a:lnTo>
                    <a:pt x="9740" y="45206"/>
                  </a:lnTo>
                  <a:lnTo>
                    <a:pt x="10857" y="47117"/>
                  </a:lnTo>
                  <a:lnTo>
                    <a:pt x="12099" y="51357"/>
                  </a:lnTo>
                  <a:lnTo>
                    <a:pt x="12797" y="58206"/>
                  </a:lnTo>
                  <a:lnTo>
                    <a:pt x="15077" y="65017"/>
                  </a:lnTo>
                  <a:lnTo>
                    <a:pt x="18736" y="73335"/>
                  </a:lnTo>
                  <a:lnTo>
                    <a:pt x="23009" y="82324"/>
                  </a:lnTo>
                  <a:lnTo>
                    <a:pt x="24464" y="88531"/>
                  </a:lnTo>
                  <a:lnTo>
                    <a:pt x="25437" y="95844"/>
                  </a:lnTo>
                  <a:lnTo>
                    <a:pt x="26083" y="103895"/>
                  </a:lnTo>
                  <a:lnTo>
                    <a:pt x="26515" y="111643"/>
                  </a:lnTo>
                  <a:lnTo>
                    <a:pt x="26995" y="126602"/>
                  </a:lnTo>
                  <a:lnTo>
                    <a:pt x="28710" y="133925"/>
                  </a:lnTo>
                  <a:lnTo>
                    <a:pt x="31441" y="141188"/>
                  </a:lnTo>
                  <a:lnTo>
                    <a:pt x="34850" y="148411"/>
                  </a:lnTo>
                  <a:lnTo>
                    <a:pt x="37122" y="156402"/>
                  </a:lnTo>
                  <a:lnTo>
                    <a:pt x="38636" y="164903"/>
                  </a:lnTo>
                  <a:lnTo>
                    <a:pt x="39646" y="173747"/>
                  </a:lnTo>
                  <a:lnTo>
                    <a:pt x="41113" y="182817"/>
                  </a:lnTo>
                  <a:lnTo>
                    <a:pt x="42885" y="192039"/>
                  </a:lnTo>
                  <a:lnTo>
                    <a:pt x="44860" y="201362"/>
                  </a:lnTo>
                  <a:lnTo>
                    <a:pt x="46177" y="209958"/>
                  </a:lnTo>
                  <a:lnTo>
                    <a:pt x="47054" y="218071"/>
                  </a:lnTo>
                  <a:lnTo>
                    <a:pt x="47639" y="225860"/>
                  </a:lnTo>
                  <a:lnTo>
                    <a:pt x="48029" y="233434"/>
                  </a:lnTo>
                  <a:lnTo>
                    <a:pt x="48462" y="248200"/>
                  </a:lnTo>
                  <a:lnTo>
                    <a:pt x="48779" y="277676"/>
                  </a:lnTo>
                  <a:lnTo>
                    <a:pt x="48801" y="286131"/>
                  </a:lnTo>
                  <a:lnTo>
                    <a:pt x="48010" y="288696"/>
                  </a:lnTo>
                  <a:lnTo>
                    <a:pt x="45014" y="293663"/>
                  </a:lnTo>
                  <a:lnTo>
                    <a:pt x="42658" y="297130"/>
                  </a:lnTo>
                  <a:lnTo>
                    <a:pt x="42328" y="296822"/>
                  </a:lnTo>
                  <a:lnTo>
                    <a:pt x="41960" y="294364"/>
                  </a:lnTo>
                  <a:lnTo>
                    <a:pt x="41068" y="293391"/>
                  </a:lnTo>
                  <a:lnTo>
                    <a:pt x="39680" y="292742"/>
                  </a:lnTo>
                  <a:lnTo>
                    <a:pt x="37961" y="292310"/>
                  </a:lnTo>
                  <a:lnTo>
                    <a:pt x="36021" y="290434"/>
                  </a:lnTo>
                  <a:lnTo>
                    <a:pt x="33934" y="287597"/>
                  </a:lnTo>
                  <a:lnTo>
                    <a:pt x="31749" y="284117"/>
                  </a:lnTo>
                  <a:lnTo>
                    <a:pt x="29321" y="276018"/>
                  </a:lnTo>
                  <a:lnTo>
                    <a:pt x="28674" y="271635"/>
                  </a:lnTo>
                  <a:lnTo>
                    <a:pt x="27448" y="266332"/>
                  </a:lnTo>
                  <a:lnTo>
                    <a:pt x="25837" y="260416"/>
                  </a:lnTo>
                  <a:lnTo>
                    <a:pt x="23969" y="254090"/>
                  </a:lnTo>
                  <a:lnTo>
                    <a:pt x="21137" y="246698"/>
                  </a:lnTo>
                  <a:lnTo>
                    <a:pt x="17661" y="238595"/>
                  </a:lnTo>
                  <a:lnTo>
                    <a:pt x="13756" y="230018"/>
                  </a:lnTo>
                  <a:lnTo>
                    <a:pt x="11153" y="221125"/>
                  </a:lnTo>
                  <a:lnTo>
                    <a:pt x="9418" y="212021"/>
                  </a:lnTo>
                  <a:lnTo>
                    <a:pt x="8262" y="202777"/>
                  </a:lnTo>
                  <a:lnTo>
                    <a:pt x="6696" y="193440"/>
                  </a:lnTo>
                  <a:lnTo>
                    <a:pt x="4859" y="184039"/>
                  </a:lnTo>
                  <a:lnTo>
                    <a:pt x="2840" y="174598"/>
                  </a:lnTo>
                  <a:lnTo>
                    <a:pt x="1495" y="165922"/>
                  </a:lnTo>
                  <a:lnTo>
                    <a:pt x="598" y="157757"/>
                  </a:lnTo>
                  <a:lnTo>
                    <a:pt x="0" y="149932"/>
                  </a:lnTo>
                  <a:lnTo>
                    <a:pt x="395" y="141541"/>
                  </a:lnTo>
                  <a:lnTo>
                    <a:pt x="1452" y="132772"/>
                  </a:lnTo>
                  <a:lnTo>
                    <a:pt x="2950" y="123750"/>
                  </a:lnTo>
                  <a:lnTo>
                    <a:pt x="4742" y="115355"/>
                  </a:lnTo>
                  <a:lnTo>
                    <a:pt x="6731" y="107377"/>
                  </a:lnTo>
                  <a:lnTo>
                    <a:pt x="8851" y="99677"/>
                  </a:lnTo>
                  <a:lnTo>
                    <a:pt x="13323" y="84771"/>
                  </a:lnTo>
                  <a:lnTo>
                    <a:pt x="15628" y="77462"/>
                  </a:lnTo>
                  <a:lnTo>
                    <a:pt x="17957" y="71003"/>
                  </a:lnTo>
                  <a:lnTo>
                    <a:pt x="20303" y="65109"/>
                  </a:lnTo>
                  <a:lnTo>
                    <a:pt x="22661" y="59592"/>
                  </a:lnTo>
                  <a:lnTo>
                    <a:pt x="25822" y="54326"/>
                  </a:lnTo>
                  <a:lnTo>
                    <a:pt x="29515" y="49228"/>
                  </a:lnTo>
                  <a:lnTo>
                    <a:pt x="33565" y="44243"/>
                  </a:lnTo>
                  <a:lnTo>
                    <a:pt x="37060" y="39331"/>
                  </a:lnTo>
                  <a:lnTo>
                    <a:pt x="40182" y="34469"/>
                  </a:lnTo>
                  <a:lnTo>
                    <a:pt x="43059" y="29640"/>
                  </a:lnTo>
                  <a:lnTo>
                    <a:pt x="46562" y="25627"/>
                  </a:lnTo>
                  <a:lnTo>
                    <a:pt x="50486" y="22159"/>
                  </a:lnTo>
                  <a:lnTo>
                    <a:pt x="54691" y="19052"/>
                  </a:lnTo>
                  <a:lnTo>
                    <a:pt x="59080" y="16187"/>
                  </a:lnTo>
                  <a:lnTo>
                    <a:pt x="63594" y="13484"/>
                  </a:lnTo>
                  <a:lnTo>
                    <a:pt x="68190" y="10887"/>
                  </a:lnTo>
                  <a:lnTo>
                    <a:pt x="77532" y="5886"/>
                  </a:lnTo>
                  <a:lnTo>
                    <a:pt x="82245" y="3442"/>
                  </a:lnTo>
                  <a:lnTo>
                    <a:pt x="86975" y="1812"/>
                  </a:lnTo>
                  <a:lnTo>
                    <a:pt x="91715" y="725"/>
                  </a:lnTo>
                  <a:lnTo>
                    <a:pt x="96464" y="0"/>
                  </a:lnTo>
                  <a:lnTo>
                    <a:pt x="100423" y="311"/>
                  </a:lnTo>
                  <a:lnTo>
                    <a:pt x="103856" y="1312"/>
                  </a:lnTo>
                  <a:lnTo>
                    <a:pt x="106938" y="2773"/>
                  </a:lnTo>
                  <a:lnTo>
                    <a:pt x="109787" y="4541"/>
                  </a:lnTo>
                  <a:lnTo>
                    <a:pt x="112480" y="6513"/>
                  </a:lnTo>
                  <a:lnTo>
                    <a:pt x="115069" y="8622"/>
                  </a:lnTo>
                  <a:lnTo>
                    <a:pt x="117589" y="11615"/>
                  </a:lnTo>
                  <a:lnTo>
                    <a:pt x="120063" y="15198"/>
                  </a:lnTo>
                  <a:lnTo>
                    <a:pt x="122506" y="19174"/>
                  </a:lnTo>
                  <a:lnTo>
                    <a:pt x="125220" y="25709"/>
                  </a:lnTo>
                  <a:lnTo>
                    <a:pt x="126426" y="32053"/>
                  </a:lnTo>
                  <a:lnTo>
                    <a:pt x="126961" y="40164"/>
                  </a:lnTo>
                  <a:lnTo>
                    <a:pt x="127201" y="51177"/>
                  </a:lnTo>
                  <a:lnTo>
                    <a:pt x="127264" y="57448"/>
                  </a:lnTo>
                  <a:lnTo>
                    <a:pt x="126513" y="64010"/>
                  </a:lnTo>
                  <a:lnTo>
                    <a:pt x="125217" y="70765"/>
                  </a:lnTo>
                  <a:lnTo>
                    <a:pt x="123561" y="77650"/>
                  </a:lnTo>
                  <a:lnTo>
                    <a:pt x="121662" y="84621"/>
                  </a:lnTo>
                  <a:lnTo>
                    <a:pt x="117437" y="98717"/>
                  </a:lnTo>
                  <a:lnTo>
                    <a:pt x="115198" y="105016"/>
                  </a:lnTo>
                  <a:lnTo>
                    <a:pt x="112913" y="110803"/>
                  </a:lnTo>
                  <a:lnTo>
                    <a:pt x="110595" y="116249"/>
                  </a:lnTo>
                  <a:lnTo>
                    <a:pt x="108256" y="122260"/>
                  </a:lnTo>
                  <a:lnTo>
                    <a:pt x="103540" y="135289"/>
                  </a:lnTo>
                  <a:lnTo>
                    <a:pt x="101172" y="141304"/>
                  </a:lnTo>
                  <a:lnTo>
                    <a:pt x="98799" y="146901"/>
                  </a:lnTo>
                  <a:lnTo>
                    <a:pt x="96423" y="152220"/>
                  </a:lnTo>
                  <a:lnTo>
                    <a:pt x="93252" y="156559"/>
                  </a:lnTo>
                  <a:lnTo>
                    <a:pt x="89550" y="160246"/>
                  </a:lnTo>
                  <a:lnTo>
                    <a:pt x="85496" y="163498"/>
                  </a:lnTo>
                  <a:lnTo>
                    <a:pt x="81997" y="166460"/>
                  </a:lnTo>
                  <a:lnTo>
                    <a:pt x="78873" y="169228"/>
                  </a:lnTo>
                  <a:lnTo>
                    <a:pt x="73283" y="174420"/>
                  </a:lnTo>
                  <a:lnTo>
                    <a:pt x="68154" y="179374"/>
                  </a:lnTo>
                  <a:lnTo>
                    <a:pt x="64881" y="181012"/>
                  </a:lnTo>
                  <a:lnTo>
                    <a:pt x="61111" y="182105"/>
                  </a:lnTo>
                  <a:lnTo>
                    <a:pt x="51239" y="183857"/>
                  </a:lnTo>
                  <a:lnTo>
                    <a:pt x="49635" y="183208"/>
                  </a:lnTo>
                  <a:lnTo>
                    <a:pt x="45738" y="180369"/>
                  </a:lnTo>
                  <a:lnTo>
                    <a:pt x="41666" y="17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1" name="SMARTPenAnnotation286"/>
            <p:cNvSpPr/>
            <p:nvPr/>
          </p:nvSpPr>
          <p:spPr>
            <a:xfrm>
              <a:off x="8629650" y="3707606"/>
              <a:ext cx="42863" cy="257176"/>
            </a:xfrm>
            <a:custGeom>
              <a:avLst/>
              <a:gdLst/>
              <a:ahLst/>
              <a:cxnLst/>
              <a:rect l="0" t="0" r="0" b="0"/>
              <a:pathLst>
                <a:path w="42863" h="257176">
                  <a:moveTo>
                    <a:pt x="0" y="0"/>
                  </a:moveTo>
                  <a:lnTo>
                    <a:pt x="0" y="3792"/>
                  </a:lnTo>
                  <a:lnTo>
                    <a:pt x="793" y="5703"/>
                  </a:lnTo>
                  <a:lnTo>
                    <a:pt x="2116" y="7771"/>
                  </a:lnTo>
                  <a:lnTo>
                    <a:pt x="3792" y="9943"/>
                  </a:lnTo>
                  <a:lnTo>
                    <a:pt x="4909" y="12185"/>
                  </a:lnTo>
                  <a:lnTo>
                    <a:pt x="6151" y="16792"/>
                  </a:lnTo>
                  <a:lnTo>
                    <a:pt x="7275" y="20720"/>
                  </a:lnTo>
                  <a:lnTo>
                    <a:pt x="10642" y="31434"/>
                  </a:lnTo>
                  <a:lnTo>
                    <a:pt x="11857" y="36831"/>
                  </a:lnTo>
                  <a:lnTo>
                    <a:pt x="12667" y="42017"/>
                  </a:lnTo>
                  <a:lnTo>
                    <a:pt x="13207" y="47061"/>
                  </a:lnTo>
                  <a:lnTo>
                    <a:pt x="14361" y="52805"/>
                  </a:lnTo>
                  <a:lnTo>
                    <a:pt x="15924" y="59016"/>
                  </a:lnTo>
                  <a:lnTo>
                    <a:pt x="17760" y="65538"/>
                  </a:lnTo>
                  <a:lnTo>
                    <a:pt x="18983" y="72267"/>
                  </a:lnTo>
                  <a:lnTo>
                    <a:pt x="19799" y="79134"/>
                  </a:lnTo>
                  <a:lnTo>
                    <a:pt x="20343" y="86094"/>
                  </a:lnTo>
                  <a:lnTo>
                    <a:pt x="21500" y="93114"/>
                  </a:lnTo>
                  <a:lnTo>
                    <a:pt x="23064" y="100176"/>
                  </a:lnTo>
                  <a:lnTo>
                    <a:pt x="24900" y="107265"/>
                  </a:lnTo>
                  <a:lnTo>
                    <a:pt x="26126" y="115166"/>
                  </a:lnTo>
                  <a:lnTo>
                    <a:pt x="26942" y="123609"/>
                  </a:lnTo>
                  <a:lnTo>
                    <a:pt x="27486" y="132412"/>
                  </a:lnTo>
                  <a:lnTo>
                    <a:pt x="28091" y="148543"/>
                  </a:lnTo>
                  <a:lnTo>
                    <a:pt x="28252" y="156179"/>
                  </a:lnTo>
                  <a:lnTo>
                    <a:pt x="29154" y="163650"/>
                  </a:lnTo>
                  <a:lnTo>
                    <a:pt x="30548" y="171013"/>
                  </a:lnTo>
                  <a:lnTo>
                    <a:pt x="32271" y="178302"/>
                  </a:lnTo>
                  <a:lnTo>
                    <a:pt x="33421" y="184749"/>
                  </a:lnTo>
                  <a:lnTo>
                    <a:pt x="34186" y="190635"/>
                  </a:lnTo>
                  <a:lnTo>
                    <a:pt x="34697" y="196146"/>
                  </a:lnTo>
                  <a:lnTo>
                    <a:pt x="35037" y="202201"/>
                  </a:lnTo>
                  <a:lnTo>
                    <a:pt x="35416" y="215280"/>
                  </a:lnTo>
                  <a:lnTo>
                    <a:pt x="35629" y="228445"/>
                  </a:lnTo>
                  <a:lnTo>
                    <a:pt x="36452" y="232465"/>
                  </a:lnTo>
                  <a:lnTo>
                    <a:pt x="37796" y="236733"/>
                  </a:lnTo>
                  <a:lnTo>
                    <a:pt x="39484" y="241166"/>
                  </a:lnTo>
                  <a:lnTo>
                    <a:pt x="40610" y="244915"/>
                  </a:lnTo>
                  <a:lnTo>
                    <a:pt x="41861" y="251196"/>
                  </a:lnTo>
                  <a:lnTo>
                    <a:pt x="42862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2" name="SMARTPenAnnotation287"/>
            <p:cNvSpPr/>
            <p:nvPr/>
          </p:nvSpPr>
          <p:spPr>
            <a:xfrm>
              <a:off x="8596958" y="3800475"/>
              <a:ext cx="200375" cy="149974"/>
            </a:xfrm>
            <a:custGeom>
              <a:avLst/>
              <a:gdLst/>
              <a:ahLst/>
              <a:cxnLst/>
              <a:rect l="0" t="0" r="0" b="0"/>
              <a:pathLst>
                <a:path w="200375" h="149974">
                  <a:moveTo>
                    <a:pt x="4117" y="50006"/>
                  </a:moveTo>
                  <a:lnTo>
                    <a:pt x="0" y="50006"/>
                  </a:lnTo>
                  <a:lnTo>
                    <a:pt x="7702" y="50006"/>
                  </a:lnTo>
                  <a:lnTo>
                    <a:pt x="8888" y="49212"/>
                  </a:lnTo>
                  <a:lnTo>
                    <a:pt x="9679" y="47889"/>
                  </a:lnTo>
                  <a:lnTo>
                    <a:pt x="10206" y="46214"/>
                  </a:lnTo>
                  <a:lnTo>
                    <a:pt x="12145" y="45096"/>
                  </a:lnTo>
                  <a:lnTo>
                    <a:pt x="15025" y="44351"/>
                  </a:lnTo>
                  <a:lnTo>
                    <a:pt x="18533" y="43855"/>
                  </a:lnTo>
                  <a:lnTo>
                    <a:pt x="22459" y="42730"/>
                  </a:lnTo>
                  <a:lnTo>
                    <a:pt x="26663" y="41187"/>
                  </a:lnTo>
                  <a:lnTo>
                    <a:pt x="31054" y="39364"/>
                  </a:lnTo>
                  <a:lnTo>
                    <a:pt x="34775" y="38149"/>
                  </a:lnTo>
                  <a:lnTo>
                    <a:pt x="41026" y="36799"/>
                  </a:lnTo>
                  <a:lnTo>
                    <a:pt x="45392" y="35645"/>
                  </a:lnTo>
                  <a:lnTo>
                    <a:pt x="56592" y="32246"/>
                  </a:lnTo>
                  <a:lnTo>
                    <a:pt x="62119" y="30228"/>
                  </a:lnTo>
                  <a:lnTo>
                    <a:pt x="67392" y="28090"/>
                  </a:lnTo>
                  <a:lnTo>
                    <a:pt x="72493" y="25870"/>
                  </a:lnTo>
                  <a:lnTo>
                    <a:pt x="82396" y="21287"/>
                  </a:lnTo>
                  <a:lnTo>
                    <a:pt x="87259" y="18954"/>
                  </a:lnTo>
                  <a:lnTo>
                    <a:pt x="92882" y="16604"/>
                  </a:lnTo>
                  <a:lnTo>
                    <a:pt x="99013" y="14244"/>
                  </a:lnTo>
                  <a:lnTo>
                    <a:pt x="105481" y="11877"/>
                  </a:lnTo>
                  <a:lnTo>
                    <a:pt x="110587" y="10299"/>
                  </a:lnTo>
                  <a:lnTo>
                    <a:pt x="114783" y="9247"/>
                  </a:lnTo>
                  <a:lnTo>
                    <a:pt x="118376" y="8546"/>
                  </a:lnTo>
                  <a:lnTo>
                    <a:pt x="122358" y="8078"/>
                  </a:lnTo>
                  <a:lnTo>
                    <a:pt x="126600" y="7767"/>
                  </a:lnTo>
                  <a:lnTo>
                    <a:pt x="134754" y="7421"/>
                  </a:lnTo>
                  <a:lnTo>
                    <a:pt x="141023" y="7266"/>
                  </a:lnTo>
                  <a:lnTo>
                    <a:pt x="143807" y="8019"/>
                  </a:lnTo>
                  <a:lnTo>
                    <a:pt x="149015" y="10972"/>
                  </a:lnTo>
                  <a:lnTo>
                    <a:pt x="150722" y="12871"/>
                  </a:lnTo>
                  <a:lnTo>
                    <a:pt x="151860" y="14930"/>
                  </a:lnTo>
                  <a:lnTo>
                    <a:pt x="152619" y="17097"/>
                  </a:lnTo>
                  <a:lnTo>
                    <a:pt x="155578" y="21621"/>
                  </a:lnTo>
                  <a:lnTo>
                    <a:pt x="157478" y="23939"/>
                  </a:lnTo>
                  <a:lnTo>
                    <a:pt x="158745" y="27072"/>
                  </a:lnTo>
                  <a:lnTo>
                    <a:pt x="159590" y="30748"/>
                  </a:lnTo>
                  <a:lnTo>
                    <a:pt x="160153" y="34786"/>
                  </a:lnTo>
                  <a:lnTo>
                    <a:pt x="160528" y="39066"/>
                  </a:lnTo>
                  <a:lnTo>
                    <a:pt x="160778" y="43506"/>
                  </a:lnTo>
                  <a:lnTo>
                    <a:pt x="161057" y="52673"/>
                  </a:lnTo>
                  <a:lnTo>
                    <a:pt x="161181" y="62039"/>
                  </a:lnTo>
                  <a:lnTo>
                    <a:pt x="160419" y="67553"/>
                  </a:lnTo>
                  <a:lnTo>
                    <a:pt x="159119" y="73610"/>
                  </a:lnTo>
                  <a:lnTo>
                    <a:pt x="157458" y="80029"/>
                  </a:lnTo>
                  <a:lnTo>
                    <a:pt x="156351" y="85897"/>
                  </a:lnTo>
                  <a:lnTo>
                    <a:pt x="155612" y="91395"/>
                  </a:lnTo>
                  <a:lnTo>
                    <a:pt x="155120" y="96649"/>
                  </a:lnTo>
                  <a:lnTo>
                    <a:pt x="154792" y="101739"/>
                  </a:lnTo>
                  <a:lnTo>
                    <a:pt x="154573" y="106719"/>
                  </a:lnTo>
                  <a:lnTo>
                    <a:pt x="154265" y="119197"/>
                  </a:lnTo>
                  <a:lnTo>
                    <a:pt x="154221" y="122327"/>
                  </a:lnTo>
                  <a:lnTo>
                    <a:pt x="154986" y="126001"/>
                  </a:lnTo>
                  <a:lnTo>
                    <a:pt x="156290" y="130038"/>
                  </a:lnTo>
                  <a:lnTo>
                    <a:pt x="157953" y="134317"/>
                  </a:lnTo>
                  <a:lnTo>
                    <a:pt x="159061" y="137963"/>
                  </a:lnTo>
                  <a:lnTo>
                    <a:pt x="159801" y="141188"/>
                  </a:lnTo>
                  <a:lnTo>
                    <a:pt x="160294" y="144131"/>
                  </a:lnTo>
                  <a:lnTo>
                    <a:pt x="161416" y="146094"/>
                  </a:lnTo>
                  <a:lnTo>
                    <a:pt x="162958" y="147402"/>
                  </a:lnTo>
                  <a:lnTo>
                    <a:pt x="164780" y="148274"/>
                  </a:lnTo>
                  <a:lnTo>
                    <a:pt x="168920" y="149243"/>
                  </a:lnTo>
                  <a:lnTo>
                    <a:pt x="174254" y="149865"/>
                  </a:lnTo>
                  <a:lnTo>
                    <a:pt x="178970" y="149973"/>
                  </a:lnTo>
                  <a:lnTo>
                    <a:pt x="181010" y="149194"/>
                  </a:lnTo>
                  <a:lnTo>
                    <a:pt x="185395" y="146213"/>
                  </a:lnTo>
                  <a:lnTo>
                    <a:pt x="186881" y="143512"/>
                  </a:lnTo>
                  <a:lnTo>
                    <a:pt x="187872" y="140125"/>
                  </a:lnTo>
                  <a:lnTo>
                    <a:pt x="188533" y="136279"/>
                  </a:lnTo>
                  <a:lnTo>
                    <a:pt x="189767" y="132921"/>
                  </a:lnTo>
                  <a:lnTo>
                    <a:pt x="191383" y="129889"/>
                  </a:lnTo>
                  <a:lnTo>
                    <a:pt x="193255" y="127074"/>
                  </a:lnTo>
                  <a:lnTo>
                    <a:pt x="195296" y="123609"/>
                  </a:lnTo>
                  <a:lnTo>
                    <a:pt x="197451" y="119712"/>
                  </a:lnTo>
                  <a:lnTo>
                    <a:pt x="199681" y="115527"/>
                  </a:lnTo>
                  <a:lnTo>
                    <a:pt x="200374" y="111149"/>
                  </a:lnTo>
                  <a:lnTo>
                    <a:pt x="200043" y="106643"/>
                  </a:lnTo>
                  <a:lnTo>
                    <a:pt x="199028" y="102051"/>
                  </a:lnTo>
                  <a:lnTo>
                    <a:pt x="198351" y="97403"/>
                  </a:lnTo>
                  <a:lnTo>
                    <a:pt x="197900" y="92716"/>
                  </a:lnTo>
                  <a:lnTo>
                    <a:pt x="197599" y="88005"/>
                  </a:lnTo>
                  <a:lnTo>
                    <a:pt x="197399" y="82482"/>
                  </a:lnTo>
                  <a:lnTo>
                    <a:pt x="197116" y="64126"/>
                  </a:lnTo>
                  <a:lnTo>
                    <a:pt x="197013" y="38391"/>
                  </a:lnTo>
                  <a:lnTo>
                    <a:pt x="196215" y="33532"/>
                  </a:lnTo>
                  <a:lnTo>
                    <a:pt x="194889" y="28704"/>
                  </a:lnTo>
                  <a:lnTo>
                    <a:pt x="193210" y="23899"/>
                  </a:lnTo>
                  <a:lnTo>
                    <a:pt x="192092" y="19901"/>
                  </a:lnTo>
                  <a:lnTo>
                    <a:pt x="191346" y="16442"/>
                  </a:lnTo>
                  <a:lnTo>
                    <a:pt x="190848" y="13342"/>
                  </a:lnTo>
                  <a:lnTo>
                    <a:pt x="189723" y="10482"/>
                  </a:lnTo>
                  <a:lnTo>
                    <a:pt x="188180" y="7782"/>
                  </a:lnTo>
                  <a:lnTo>
                    <a:pt x="186357" y="5188"/>
                  </a:lnTo>
                  <a:lnTo>
                    <a:pt x="184347" y="3459"/>
                  </a:lnTo>
                  <a:lnTo>
                    <a:pt x="182214" y="2306"/>
                  </a:lnTo>
                  <a:lnTo>
                    <a:pt x="176880" y="455"/>
                  </a:lnTo>
                  <a:lnTo>
                    <a:pt x="170917" y="89"/>
                  </a:lnTo>
                  <a:lnTo>
                    <a:pt x="166799" y="17"/>
                  </a:lnTo>
                  <a:lnTo>
                    <a:pt x="16127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3" name="SMARTPenAnnotation288"/>
            <p:cNvSpPr/>
            <p:nvPr/>
          </p:nvSpPr>
          <p:spPr>
            <a:xfrm>
              <a:off x="8851106" y="3686175"/>
              <a:ext cx="35720" cy="271463"/>
            </a:xfrm>
            <a:custGeom>
              <a:avLst/>
              <a:gdLst/>
              <a:ahLst/>
              <a:cxnLst/>
              <a:rect l="0" t="0" r="0" b="0"/>
              <a:pathLst>
                <a:path w="35720" h="271463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6" y="7770"/>
                  </a:lnTo>
                  <a:lnTo>
                    <a:pt x="3793" y="9942"/>
                  </a:lnTo>
                  <a:lnTo>
                    <a:pt x="4910" y="12978"/>
                  </a:lnTo>
                  <a:lnTo>
                    <a:pt x="5654" y="16590"/>
                  </a:lnTo>
                  <a:lnTo>
                    <a:pt x="6151" y="20584"/>
                  </a:lnTo>
                  <a:lnTo>
                    <a:pt x="7275" y="24041"/>
                  </a:lnTo>
                  <a:lnTo>
                    <a:pt x="8819" y="27140"/>
                  </a:lnTo>
                  <a:lnTo>
                    <a:pt x="10643" y="29999"/>
                  </a:lnTo>
                  <a:lnTo>
                    <a:pt x="11857" y="34287"/>
                  </a:lnTo>
                  <a:lnTo>
                    <a:pt x="12667" y="39527"/>
                  </a:lnTo>
                  <a:lnTo>
                    <a:pt x="13207" y="45401"/>
                  </a:lnTo>
                  <a:lnTo>
                    <a:pt x="14362" y="50905"/>
                  </a:lnTo>
                  <a:lnTo>
                    <a:pt x="15924" y="56162"/>
                  </a:lnTo>
                  <a:lnTo>
                    <a:pt x="17760" y="61253"/>
                  </a:lnTo>
                  <a:lnTo>
                    <a:pt x="18983" y="67029"/>
                  </a:lnTo>
                  <a:lnTo>
                    <a:pt x="19799" y="73261"/>
                  </a:lnTo>
                  <a:lnTo>
                    <a:pt x="20343" y="79797"/>
                  </a:lnTo>
                  <a:lnTo>
                    <a:pt x="20705" y="86535"/>
                  </a:lnTo>
                  <a:lnTo>
                    <a:pt x="21109" y="100372"/>
                  </a:lnTo>
                  <a:lnTo>
                    <a:pt x="21402" y="142906"/>
                  </a:lnTo>
                  <a:lnTo>
                    <a:pt x="22206" y="150039"/>
                  </a:lnTo>
                  <a:lnTo>
                    <a:pt x="23536" y="157176"/>
                  </a:lnTo>
                  <a:lnTo>
                    <a:pt x="25214" y="164315"/>
                  </a:lnTo>
                  <a:lnTo>
                    <a:pt x="26335" y="170662"/>
                  </a:lnTo>
                  <a:lnTo>
                    <a:pt x="27082" y="176481"/>
                  </a:lnTo>
                  <a:lnTo>
                    <a:pt x="27579" y="181948"/>
                  </a:lnTo>
                  <a:lnTo>
                    <a:pt x="27911" y="187973"/>
                  </a:lnTo>
                  <a:lnTo>
                    <a:pt x="28280" y="201018"/>
                  </a:lnTo>
                  <a:lnTo>
                    <a:pt x="29172" y="207831"/>
                  </a:lnTo>
                  <a:lnTo>
                    <a:pt x="30561" y="214754"/>
                  </a:lnTo>
                  <a:lnTo>
                    <a:pt x="32280" y="221750"/>
                  </a:lnTo>
                  <a:lnTo>
                    <a:pt x="33426" y="227208"/>
                  </a:lnTo>
                  <a:lnTo>
                    <a:pt x="34191" y="231641"/>
                  </a:lnTo>
                  <a:lnTo>
                    <a:pt x="35039" y="239476"/>
                  </a:lnTo>
                  <a:lnTo>
                    <a:pt x="35266" y="243788"/>
                  </a:lnTo>
                  <a:lnTo>
                    <a:pt x="35584" y="255325"/>
                  </a:lnTo>
                  <a:lnTo>
                    <a:pt x="35719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4" name="SMARTPenAnnotation289"/>
            <p:cNvSpPr/>
            <p:nvPr/>
          </p:nvSpPr>
          <p:spPr>
            <a:xfrm>
              <a:off x="8843962" y="3764853"/>
              <a:ext cx="200026" cy="149798"/>
            </a:xfrm>
            <a:custGeom>
              <a:avLst/>
              <a:gdLst/>
              <a:ahLst/>
              <a:cxnLst/>
              <a:rect l="0" t="0" r="0" b="0"/>
              <a:pathLst>
                <a:path w="200026" h="149798">
                  <a:moveTo>
                    <a:pt x="0" y="85628"/>
                  </a:moveTo>
                  <a:lnTo>
                    <a:pt x="23850" y="85628"/>
                  </a:lnTo>
                  <a:lnTo>
                    <a:pt x="27012" y="84834"/>
                  </a:lnTo>
                  <a:lnTo>
                    <a:pt x="30708" y="83511"/>
                  </a:lnTo>
                  <a:lnTo>
                    <a:pt x="34759" y="81836"/>
                  </a:lnTo>
                  <a:lnTo>
                    <a:pt x="38255" y="80718"/>
                  </a:lnTo>
                  <a:lnTo>
                    <a:pt x="44255" y="79477"/>
                  </a:lnTo>
                  <a:lnTo>
                    <a:pt x="48553" y="79146"/>
                  </a:lnTo>
                  <a:lnTo>
                    <a:pt x="53800" y="78925"/>
                  </a:lnTo>
                  <a:lnTo>
                    <a:pt x="59679" y="78778"/>
                  </a:lnTo>
                  <a:lnTo>
                    <a:pt x="65186" y="77887"/>
                  </a:lnTo>
                  <a:lnTo>
                    <a:pt x="70445" y="76498"/>
                  </a:lnTo>
                  <a:lnTo>
                    <a:pt x="75538" y="74779"/>
                  </a:lnTo>
                  <a:lnTo>
                    <a:pt x="79727" y="73633"/>
                  </a:lnTo>
                  <a:lnTo>
                    <a:pt x="83314" y="72868"/>
                  </a:lnTo>
                  <a:lnTo>
                    <a:pt x="86499" y="72359"/>
                  </a:lnTo>
                  <a:lnTo>
                    <a:pt x="90210" y="71226"/>
                  </a:lnTo>
                  <a:lnTo>
                    <a:pt x="94271" y="69676"/>
                  </a:lnTo>
                  <a:lnTo>
                    <a:pt x="98566" y="67850"/>
                  </a:lnTo>
                  <a:lnTo>
                    <a:pt x="102223" y="65838"/>
                  </a:lnTo>
                  <a:lnTo>
                    <a:pt x="108403" y="61487"/>
                  </a:lnTo>
                  <a:lnTo>
                    <a:pt x="113796" y="59024"/>
                  </a:lnTo>
                  <a:lnTo>
                    <a:pt x="116346" y="58367"/>
                  </a:lnTo>
                  <a:lnTo>
                    <a:pt x="121295" y="55520"/>
                  </a:lnTo>
                  <a:lnTo>
                    <a:pt x="126140" y="51609"/>
                  </a:lnTo>
                  <a:lnTo>
                    <a:pt x="130939" y="47225"/>
                  </a:lnTo>
                  <a:lnTo>
                    <a:pt x="133331" y="45738"/>
                  </a:lnTo>
                  <a:lnTo>
                    <a:pt x="138104" y="44087"/>
                  </a:lnTo>
                  <a:lnTo>
                    <a:pt x="142872" y="41236"/>
                  </a:lnTo>
                  <a:lnTo>
                    <a:pt x="145254" y="39364"/>
                  </a:lnTo>
                  <a:lnTo>
                    <a:pt x="146842" y="37323"/>
                  </a:lnTo>
                  <a:lnTo>
                    <a:pt x="147901" y="35168"/>
                  </a:lnTo>
                  <a:lnTo>
                    <a:pt x="149078" y="30658"/>
                  </a:lnTo>
                  <a:lnTo>
                    <a:pt x="149601" y="26007"/>
                  </a:lnTo>
                  <a:lnTo>
                    <a:pt x="149936" y="21463"/>
                  </a:lnTo>
                  <a:lnTo>
                    <a:pt x="150002" y="13745"/>
                  </a:lnTo>
                  <a:lnTo>
                    <a:pt x="150016" y="8370"/>
                  </a:lnTo>
                  <a:lnTo>
                    <a:pt x="147900" y="5518"/>
                  </a:lnTo>
                  <a:lnTo>
                    <a:pt x="146225" y="3646"/>
                  </a:lnTo>
                  <a:lnTo>
                    <a:pt x="144314" y="2399"/>
                  </a:lnTo>
                  <a:lnTo>
                    <a:pt x="138627" y="642"/>
                  </a:lnTo>
                  <a:lnTo>
                    <a:pt x="137018" y="231"/>
                  </a:lnTo>
                  <a:lnTo>
                    <a:pt x="132320" y="0"/>
                  </a:lnTo>
                  <a:lnTo>
                    <a:pt x="130282" y="761"/>
                  </a:lnTo>
                  <a:lnTo>
                    <a:pt x="125902" y="3724"/>
                  </a:lnTo>
                  <a:lnTo>
                    <a:pt x="121309" y="7687"/>
                  </a:lnTo>
                  <a:lnTo>
                    <a:pt x="116622" y="12093"/>
                  </a:lnTo>
                  <a:lnTo>
                    <a:pt x="104768" y="23752"/>
                  </a:lnTo>
                  <a:lnTo>
                    <a:pt x="102389" y="26915"/>
                  </a:lnTo>
                  <a:lnTo>
                    <a:pt x="100009" y="30611"/>
                  </a:lnTo>
                  <a:lnTo>
                    <a:pt x="97629" y="34662"/>
                  </a:lnTo>
                  <a:lnTo>
                    <a:pt x="96042" y="38157"/>
                  </a:lnTo>
                  <a:lnTo>
                    <a:pt x="94984" y="41280"/>
                  </a:lnTo>
                  <a:lnTo>
                    <a:pt x="94280" y="44157"/>
                  </a:lnTo>
                  <a:lnTo>
                    <a:pt x="93015" y="47662"/>
                  </a:lnTo>
                  <a:lnTo>
                    <a:pt x="91379" y="51586"/>
                  </a:lnTo>
                  <a:lnTo>
                    <a:pt x="89494" y="55790"/>
                  </a:lnTo>
                  <a:lnTo>
                    <a:pt x="88238" y="60179"/>
                  </a:lnTo>
                  <a:lnTo>
                    <a:pt x="87400" y="64693"/>
                  </a:lnTo>
                  <a:lnTo>
                    <a:pt x="86842" y="69290"/>
                  </a:lnTo>
                  <a:lnTo>
                    <a:pt x="86470" y="73148"/>
                  </a:lnTo>
                  <a:lnTo>
                    <a:pt x="86221" y="76514"/>
                  </a:lnTo>
                  <a:lnTo>
                    <a:pt x="86055" y="79552"/>
                  </a:lnTo>
                  <a:lnTo>
                    <a:pt x="85872" y="87161"/>
                  </a:lnTo>
                  <a:lnTo>
                    <a:pt x="85727" y="123336"/>
                  </a:lnTo>
                  <a:lnTo>
                    <a:pt x="86520" y="125848"/>
                  </a:lnTo>
                  <a:lnTo>
                    <a:pt x="87843" y="128316"/>
                  </a:lnTo>
                  <a:lnTo>
                    <a:pt x="89519" y="130755"/>
                  </a:lnTo>
                  <a:lnTo>
                    <a:pt x="91429" y="133175"/>
                  </a:lnTo>
                  <a:lnTo>
                    <a:pt x="93497" y="135582"/>
                  </a:lnTo>
                  <a:lnTo>
                    <a:pt x="95669" y="137981"/>
                  </a:lnTo>
                  <a:lnTo>
                    <a:pt x="100199" y="142763"/>
                  </a:lnTo>
                  <a:lnTo>
                    <a:pt x="102518" y="145149"/>
                  </a:lnTo>
                  <a:lnTo>
                    <a:pt x="105651" y="146740"/>
                  </a:lnTo>
                  <a:lnTo>
                    <a:pt x="109328" y="147800"/>
                  </a:lnTo>
                  <a:lnTo>
                    <a:pt x="119051" y="149503"/>
                  </a:lnTo>
                  <a:lnTo>
                    <a:pt x="124613" y="149735"/>
                  </a:lnTo>
                  <a:lnTo>
                    <a:pt x="128320" y="149797"/>
                  </a:lnTo>
                  <a:lnTo>
                    <a:pt x="131584" y="149045"/>
                  </a:lnTo>
                  <a:lnTo>
                    <a:pt x="137328" y="146092"/>
                  </a:lnTo>
                  <a:lnTo>
                    <a:pt x="142526" y="144251"/>
                  </a:lnTo>
                  <a:lnTo>
                    <a:pt x="145024" y="143760"/>
                  </a:lnTo>
                  <a:lnTo>
                    <a:pt x="149916" y="141098"/>
                  </a:lnTo>
                  <a:lnTo>
                    <a:pt x="155529" y="137269"/>
                  </a:lnTo>
                  <a:lnTo>
                    <a:pt x="159248" y="135136"/>
                  </a:lnTo>
                  <a:lnTo>
                    <a:pt x="163316" y="132921"/>
                  </a:lnTo>
                  <a:lnTo>
                    <a:pt x="166821" y="131444"/>
                  </a:lnTo>
                  <a:lnTo>
                    <a:pt x="172832" y="129803"/>
                  </a:lnTo>
                  <a:lnTo>
                    <a:pt x="178150" y="126957"/>
                  </a:lnTo>
                  <a:lnTo>
                    <a:pt x="183159" y="123046"/>
                  </a:lnTo>
                  <a:lnTo>
                    <a:pt x="188031" y="118662"/>
                  </a:lnTo>
                  <a:lnTo>
                    <a:pt x="190441" y="117176"/>
                  </a:lnTo>
                  <a:lnTo>
                    <a:pt x="195237" y="115524"/>
                  </a:lnTo>
                  <a:lnTo>
                    <a:pt x="196832" y="114290"/>
                  </a:lnTo>
                  <a:lnTo>
                    <a:pt x="197897" y="112674"/>
                  </a:lnTo>
                  <a:lnTo>
                    <a:pt x="200025" y="1070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355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asymptote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33500"/>
            <a:ext cx="7924800" cy="889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Vertical asymptote: when the denominator is zero, there is a vertical asymptote at x=k, where k makes the denominator zero</a:t>
            </a:r>
          </a:p>
          <a:p>
            <a:pPr eaLnBrk="1" hangingPunct="1">
              <a:lnSpc>
                <a:spcPct val="80000"/>
              </a:lnSpc>
            </a:pPr>
            <a:endParaRPr lang="en-US" sz="240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667000"/>
            <a:ext cx="2057400" cy="86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286000"/>
            <a:ext cx="48768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487"/>
          <p:cNvSpPr/>
          <p:nvPr/>
        </p:nvSpPr>
        <p:spPr>
          <a:xfrm>
            <a:off x="5017770" y="4357686"/>
            <a:ext cx="57266" cy="3"/>
          </a:xfrm>
          <a:custGeom>
            <a:avLst/>
            <a:gdLst/>
            <a:ahLst/>
            <a:cxnLst/>
            <a:rect l="0" t="0" r="0" b="0"/>
            <a:pathLst>
              <a:path w="57266" h="3">
                <a:moveTo>
                  <a:pt x="0" y="2"/>
                </a:moveTo>
                <a:lnTo>
                  <a:pt x="5726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8"/>
          <p:cNvSpPr/>
          <p:nvPr/>
        </p:nvSpPr>
        <p:spPr>
          <a:xfrm>
            <a:off x="7032307" y="4457701"/>
            <a:ext cx="8574" cy="7144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MARTPenAnnotation224"/>
          <p:cNvSpPr/>
          <p:nvPr/>
        </p:nvSpPr>
        <p:spPr>
          <a:xfrm>
            <a:off x="1971773" y="3114675"/>
            <a:ext cx="1300030" cy="514351"/>
          </a:xfrm>
          <a:custGeom>
            <a:avLst/>
            <a:gdLst/>
            <a:ahLst/>
            <a:cxnLst/>
            <a:rect l="0" t="0" r="0" b="0"/>
            <a:pathLst>
              <a:path w="1300030" h="514351">
                <a:moveTo>
                  <a:pt x="1221483" y="42862"/>
                </a:moveTo>
                <a:lnTo>
                  <a:pt x="1215332" y="36711"/>
                </a:lnTo>
                <a:lnTo>
                  <a:pt x="1212664" y="36160"/>
                </a:lnTo>
                <a:lnTo>
                  <a:pt x="1200691" y="35805"/>
                </a:lnTo>
                <a:lnTo>
                  <a:pt x="1197303" y="34983"/>
                </a:lnTo>
                <a:lnTo>
                  <a:pt x="1187948" y="30826"/>
                </a:lnTo>
                <a:lnTo>
                  <a:pt x="1170967" y="29019"/>
                </a:lnTo>
                <a:lnTo>
                  <a:pt x="1152326" y="28662"/>
                </a:lnTo>
                <a:lnTo>
                  <a:pt x="1148391" y="27839"/>
                </a:lnTo>
                <a:lnTo>
                  <a:pt x="1137472" y="23682"/>
                </a:lnTo>
                <a:lnTo>
                  <a:pt x="1098232" y="21563"/>
                </a:lnTo>
                <a:lnTo>
                  <a:pt x="1085742" y="20696"/>
                </a:lnTo>
                <a:lnTo>
                  <a:pt x="1048055" y="12615"/>
                </a:lnTo>
                <a:lnTo>
                  <a:pt x="1030132" y="8765"/>
                </a:lnTo>
                <a:lnTo>
                  <a:pt x="992390" y="7286"/>
                </a:lnTo>
                <a:lnTo>
                  <a:pt x="979170" y="6413"/>
                </a:lnTo>
                <a:lnTo>
                  <a:pt x="953515" y="1502"/>
                </a:lnTo>
                <a:lnTo>
                  <a:pt x="913119" y="131"/>
                </a:lnTo>
                <a:lnTo>
                  <a:pt x="624873" y="0"/>
                </a:lnTo>
                <a:lnTo>
                  <a:pt x="586145" y="5654"/>
                </a:lnTo>
                <a:lnTo>
                  <a:pt x="553412" y="6849"/>
                </a:lnTo>
                <a:lnTo>
                  <a:pt x="507410" y="7117"/>
                </a:lnTo>
                <a:lnTo>
                  <a:pt x="465775" y="12794"/>
                </a:lnTo>
                <a:lnTo>
                  <a:pt x="428728" y="14090"/>
                </a:lnTo>
                <a:lnTo>
                  <a:pt x="407155" y="15023"/>
                </a:lnTo>
                <a:lnTo>
                  <a:pt x="367592" y="20430"/>
                </a:lnTo>
                <a:lnTo>
                  <a:pt x="328956" y="29070"/>
                </a:lnTo>
                <a:lnTo>
                  <a:pt x="292854" y="40546"/>
                </a:lnTo>
                <a:lnTo>
                  <a:pt x="271381" y="46850"/>
                </a:lnTo>
                <a:lnTo>
                  <a:pt x="249938" y="50658"/>
                </a:lnTo>
                <a:lnTo>
                  <a:pt x="214215" y="65976"/>
                </a:lnTo>
                <a:lnTo>
                  <a:pt x="186433" y="80971"/>
                </a:lnTo>
                <a:lnTo>
                  <a:pt x="156071" y="94937"/>
                </a:lnTo>
                <a:lnTo>
                  <a:pt x="135339" y="106093"/>
                </a:lnTo>
                <a:lnTo>
                  <a:pt x="117907" y="119453"/>
                </a:lnTo>
                <a:lnTo>
                  <a:pt x="98895" y="133465"/>
                </a:lnTo>
                <a:lnTo>
                  <a:pt x="76841" y="147513"/>
                </a:lnTo>
                <a:lnTo>
                  <a:pt x="62033" y="160212"/>
                </a:lnTo>
                <a:lnTo>
                  <a:pt x="48385" y="173235"/>
                </a:lnTo>
                <a:lnTo>
                  <a:pt x="38962" y="183267"/>
                </a:lnTo>
                <a:lnTo>
                  <a:pt x="31142" y="195941"/>
                </a:lnTo>
                <a:lnTo>
                  <a:pt x="23798" y="209751"/>
                </a:lnTo>
                <a:lnTo>
                  <a:pt x="11819" y="233389"/>
                </a:lnTo>
                <a:lnTo>
                  <a:pt x="9167" y="242899"/>
                </a:lnTo>
                <a:lnTo>
                  <a:pt x="7194" y="252417"/>
                </a:lnTo>
                <a:lnTo>
                  <a:pt x="2415" y="265907"/>
                </a:lnTo>
                <a:lnTo>
                  <a:pt x="646" y="276078"/>
                </a:lnTo>
                <a:lnTo>
                  <a:pt x="122" y="288793"/>
                </a:lnTo>
                <a:lnTo>
                  <a:pt x="0" y="297950"/>
                </a:lnTo>
                <a:lnTo>
                  <a:pt x="2062" y="307312"/>
                </a:lnTo>
                <a:lnTo>
                  <a:pt x="7685" y="321507"/>
                </a:lnTo>
                <a:lnTo>
                  <a:pt x="14379" y="335767"/>
                </a:lnTo>
                <a:lnTo>
                  <a:pt x="18242" y="345286"/>
                </a:lnTo>
                <a:lnTo>
                  <a:pt x="21211" y="359570"/>
                </a:lnTo>
                <a:lnTo>
                  <a:pt x="24718" y="369094"/>
                </a:lnTo>
                <a:lnTo>
                  <a:pt x="27559" y="373062"/>
                </a:lnTo>
                <a:lnTo>
                  <a:pt x="41407" y="387252"/>
                </a:lnTo>
                <a:lnTo>
                  <a:pt x="49505" y="400491"/>
                </a:lnTo>
                <a:lnTo>
                  <a:pt x="52021" y="405106"/>
                </a:lnTo>
                <a:lnTo>
                  <a:pt x="59049" y="412351"/>
                </a:lnTo>
                <a:lnTo>
                  <a:pt x="63146" y="415394"/>
                </a:lnTo>
                <a:lnTo>
                  <a:pt x="69814" y="423009"/>
                </a:lnTo>
                <a:lnTo>
                  <a:pt x="72704" y="427262"/>
                </a:lnTo>
                <a:lnTo>
                  <a:pt x="80148" y="434104"/>
                </a:lnTo>
                <a:lnTo>
                  <a:pt x="107204" y="449910"/>
                </a:lnTo>
                <a:lnTo>
                  <a:pt x="129929" y="463344"/>
                </a:lnTo>
                <a:lnTo>
                  <a:pt x="156626" y="478186"/>
                </a:lnTo>
                <a:lnTo>
                  <a:pt x="179820" y="488068"/>
                </a:lnTo>
                <a:lnTo>
                  <a:pt x="217682" y="496285"/>
                </a:lnTo>
                <a:lnTo>
                  <a:pt x="248384" y="504225"/>
                </a:lnTo>
                <a:lnTo>
                  <a:pt x="280318" y="508734"/>
                </a:lnTo>
                <a:lnTo>
                  <a:pt x="313173" y="513240"/>
                </a:lnTo>
                <a:lnTo>
                  <a:pt x="351923" y="514203"/>
                </a:lnTo>
                <a:lnTo>
                  <a:pt x="516936" y="514350"/>
                </a:lnTo>
                <a:lnTo>
                  <a:pt x="558643" y="508696"/>
                </a:lnTo>
                <a:lnTo>
                  <a:pt x="595516" y="507500"/>
                </a:lnTo>
                <a:lnTo>
                  <a:pt x="632580" y="506470"/>
                </a:lnTo>
                <a:lnTo>
                  <a:pt x="665772" y="501563"/>
                </a:lnTo>
                <a:lnTo>
                  <a:pt x="698875" y="500359"/>
                </a:lnTo>
                <a:lnTo>
                  <a:pt x="734047" y="495211"/>
                </a:lnTo>
                <a:lnTo>
                  <a:pt x="769452" y="491255"/>
                </a:lnTo>
                <a:lnTo>
                  <a:pt x="792273" y="487398"/>
                </a:lnTo>
                <a:lnTo>
                  <a:pt x="814116" y="484139"/>
                </a:lnTo>
                <a:lnTo>
                  <a:pt x="829293" y="481079"/>
                </a:lnTo>
                <a:lnTo>
                  <a:pt x="862790" y="476998"/>
                </a:lnTo>
                <a:lnTo>
                  <a:pt x="900610" y="466509"/>
                </a:lnTo>
                <a:lnTo>
                  <a:pt x="934204" y="459274"/>
                </a:lnTo>
                <a:lnTo>
                  <a:pt x="956711" y="455697"/>
                </a:lnTo>
                <a:lnTo>
                  <a:pt x="1010936" y="440443"/>
                </a:lnTo>
                <a:lnTo>
                  <a:pt x="1042222" y="430195"/>
                </a:lnTo>
                <a:lnTo>
                  <a:pt x="1071332" y="415823"/>
                </a:lnTo>
                <a:lnTo>
                  <a:pt x="1092856" y="405517"/>
                </a:lnTo>
                <a:lnTo>
                  <a:pt x="1121463" y="391605"/>
                </a:lnTo>
                <a:lnTo>
                  <a:pt x="1149250" y="376303"/>
                </a:lnTo>
                <a:lnTo>
                  <a:pt x="1172966" y="362698"/>
                </a:lnTo>
                <a:lnTo>
                  <a:pt x="1191232" y="349560"/>
                </a:lnTo>
                <a:lnTo>
                  <a:pt x="1206699" y="335612"/>
                </a:lnTo>
                <a:lnTo>
                  <a:pt x="1223452" y="321426"/>
                </a:lnTo>
                <a:lnTo>
                  <a:pt x="1235058" y="311924"/>
                </a:lnTo>
                <a:lnTo>
                  <a:pt x="1251093" y="292889"/>
                </a:lnTo>
                <a:lnTo>
                  <a:pt x="1255510" y="288128"/>
                </a:lnTo>
                <a:lnTo>
                  <a:pt x="1262535" y="276488"/>
                </a:lnTo>
                <a:lnTo>
                  <a:pt x="1269097" y="264171"/>
                </a:lnTo>
                <a:lnTo>
                  <a:pt x="1280129" y="248311"/>
                </a:lnTo>
                <a:lnTo>
                  <a:pt x="1286778" y="228730"/>
                </a:lnTo>
                <a:lnTo>
                  <a:pt x="1293217" y="214351"/>
                </a:lnTo>
                <a:lnTo>
                  <a:pt x="1295499" y="209575"/>
                </a:lnTo>
                <a:lnTo>
                  <a:pt x="1298035" y="197919"/>
                </a:lnTo>
                <a:lnTo>
                  <a:pt x="1299163" y="185595"/>
                </a:lnTo>
                <a:lnTo>
                  <a:pt x="1299797" y="169732"/>
                </a:lnTo>
                <a:lnTo>
                  <a:pt x="1300011" y="150149"/>
                </a:lnTo>
                <a:lnTo>
                  <a:pt x="1300029" y="145343"/>
                </a:lnTo>
                <a:lnTo>
                  <a:pt x="1298453" y="141345"/>
                </a:lnTo>
                <a:lnTo>
                  <a:pt x="1295815" y="137886"/>
                </a:lnTo>
                <a:lnTo>
                  <a:pt x="1289444" y="131133"/>
                </a:lnTo>
                <a:lnTo>
                  <a:pt x="1281395" y="118405"/>
                </a:lnTo>
                <a:lnTo>
                  <a:pt x="1273983" y="104580"/>
                </a:lnTo>
                <a:lnTo>
                  <a:pt x="1265966" y="90429"/>
                </a:lnTo>
                <a:lnTo>
                  <a:pt x="1254683" y="76976"/>
                </a:lnTo>
                <a:lnTo>
                  <a:pt x="1248674" y="70459"/>
                </a:lnTo>
                <a:lnTo>
                  <a:pt x="1239124" y="64917"/>
                </a:lnTo>
                <a:lnTo>
                  <a:pt x="1227736" y="59014"/>
                </a:lnTo>
                <a:lnTo>
                  <a:pt x="1212399" y="48354"/>
                </a:lnTo>
                <a:lnTo>
                  <a:pt x="1182628" y="38435"/>
                </a:lnTo>
                <a:lnTo>
                  <a:pt x="1158686" y="34138"/>
                </a:lnTo>
                <a:lnTo>
                  <a:pt x="1145462" y="30223"/>
                </a:lnTo>
                <a:lnTo>
                  <a:pt x="1121470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25"/>
          <p:cNvSpPr/>
          <p:nvPr/>
        </p:nvSpPr>
        <p:spPr>
          <a:xfrm>
            <a:off x="5222081" y="2707481"/>
            <a:ext cx="235745" cy="271463"/>
          </a:xfrm>
          <a:custGeom>
            <a:avLst/>
            <a:gdLst/>
            <a:ahLst/>
            <a:cxnLst/>
            <a:rect l="0" t="0" r="0" b="0"/>
            <a:pathLst>
              <a:path w="235745" h="271463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849" y="6151"/>
                </a:lnTo>
                <a:lnTo>
                  <a:pt x="7741" y="6482"/>
                </a:lnTo>
                <a:lnTo>
                  <a:pt x="10849" y="6849"/>
                </a:lnTo>
                <a:lnTo>
                  <a:pt x="12789" y="7741"/>
                </a:lnTo>
                <a:lnTo>
                  <a:pt x="19311" y="12789"/>
                </a:lnTo>
                <a:lnTo>
                  <a:pt x="26271" y="19311"/>
                </a:lnTo>
                <a:lnTo>
                  <a:pt x="90818" y="83674"/>
                </a:lnTo>
                <a:lnTo>
                  <a:pt x="94677" y="88327"/>
                </a:lnTo>
                <a:lnTo>
                  <a:pt x="98043" y="93016"/>
                </a:lnTo>
                <a:lnTo>
                  <a:pt x="112941" y="115740"/>
                </a:lnTo>
                <a:lnTo>
                  <a:pt x="117362" y="121610"/>
                </a:lnTo>
                <a:lnTo>
                  <a:pt x="121898" y="127111"/>
                </a:lnTo>
                <a:lnTo>
                  <a:pt x="126509" y="132365"/>
                </a:lnTo>
                <a:lnTo>
                  <a:pt x="130377" y="137456"/>
                </a:lnTo>
                <a:lnTo>
                  <a:pt x="133749" y="142437"/>
                </a:lnTo>
                <a:lnTo>
                  <a:pt x="136791" y="147346"/>
                </a:lnTo>
                <a:lnTo>
                  <a:pt x="140406" y="152205"/>
                </a:lnTo>
                <a:lnTo>
                  <a:pt x="144404" y="157033"/>
                </a:lnTo>
                <a:lnTo>
                  <a:pt x="148657" y="161838"/>
                </a:lnTo>
                <a:lnTo>
                  <a:pt x="157615" y="171411"/>
                </a:lnTo>
                <a:lnTo>
                  <a:pt x="162227" y="176187"/>
                </a:lnTo>
                <a:lnTo>
                  <a:pt x="166095" y="181751"/>
                </a:lnTo>
                <a:lnTo>
                  <a:pt x="169468" y="187843"/>
                </a:lnTo>
                <a:lnTo>
                  <a:pt x="172509" y="194285"/>
                </a:lnTo>
                <a:lnTo>
                  <a:pt x="176125" y="199373"/>
                </a:lnTo>
                <a:lnTo>
                  <a:pt x="180123" y="203559"/>
                </a:lnTo>
                <a:lnTo>
                  <a:pt x="184376" y="207144"/>
                </a:lnTo>
                <a:lnTo>
                  <a:pt x="191218" y="215359"/>
                </a:lnTo>
                <a:lnTo>
                  <a:pt x="196904" y="223509"/>
                </a:lnTo>
                <a:lnTo>
                  <a:pt x="202077" y="229777"/>
                </a:lnTo>
                <a:lnTo>
                  <a:pt x="207022" y="235208"/>
                </a:lnTo>
                <a:lnTo>
                  <a:pt x="214269" y="242729"/>
                </a:lnTo>
                <a:lnTo>
                  <a:pt x="223829" y="252381"/>
                </a:lnTo>
                <a:lnTo>
                  <a:pt x="225419" y="254773"/>
                </a:lnTo>
                <a:lnTo>
                  <a:pt x="227186" y="259547"/>
                </a:lnTo>
                <a:lnTo>
                  <a:pt x="228451" y="261137"/>
                </a:lnTo>
                <a:lnTo>
                  <a:pt x="230088" y="262198"/>
                </a:lnTo>
                <a:lnTo>
                  <a:pt x="234627" y="263900"/>
                </a:lnTo>
                <a:lnTo>
                  <a:pt x="234999" y="264833"/>
                </a:lnTo>
                <a:lnTo>
                  <a:pt x="235744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6"/>
          <p:cNvSpPr/>
          <p:nvPr/>
        </p:nvSpPr>
        <p:spPr>
          <a:xfrm>
            <a:off x="5186362" y="2728912"/>
            <a:ext cx="221457" cy="228601"/>
          </a:xfrm>
          <a:custGeom>
            <a:avLst/>
            <a:gdLst/>
            <a:ahLst/>
            <a:cxnLst/>
            <a:rect l="0" t="0" r="0" b="0"/>
            <a:pathLst>
              <a:path w="221457" h="228601">
                <a:moveTo>
                  <a:pt x="221456" y="0"/>
                </a:moveTo>
                <a:lnTo>
                  <a:pt x="215305" y="0"/>
                </a:lnTo>
                <a:lnTo>
                  <a:pt x="214974" y="794"/>
                </a:lnTo>
                <a:lnTo>
                  <a:pt x="214607" y="3792"/>
                </a:lnTo>
                <a:lnTo>
                  <a:pt x="213715" y="4910"/>
                </a:lnTo>
                <a:lnTo>
                  <a:pt x="212327" y="5654"/>
                </a:lnTo>
                <a:lnTo>
                  <a:pt x="210607" y="6151"/>
                </a:lnTo>
                <a:lnTo>
                  <a:pt x="209461" y="7276"/>
                </a:lnTo>
                <a:lnTo>
                  <a:pt x="208697" y="8819"/>
                </a:lnTo>
                <a:lnTo>
                  <a:pt x="208188" y="10642"/>
                </a:lnTo>
                <a:lnTo>
                  <a:pt x="205505" y="14784"/>
                </a:lnTo>
                <a:lnTo>
                  <a:pt x="199532" y="21578"/>
                </a:lnTo>
                <a:lnTo>
                  <a:pt x="194249" y="27053"/>
                </a:lnTo>
                <a:lnTo>
                  <a:pt x="152067" y="69388"/>
                </a:lnTo>
                <a:lnTo>
                  <a:pt x="148209" y="74834"/>
                </a:lnTo>
                <a:lnTo>
                  <a:pt x="144843" y="80845"/>
                </a:lnTo>
                <a:lnTo>
                  <a:pt x="141806" y="87235"/>
                </a:lnTo>
                <a:lnTo>
                  <a:pt x="137400" y="93081"/>
                </a:lnTo>
                <a:lnTo>
                  <a:pt x="132081" y="98567"/>
                </a:lnTo>
                <a:lnTo>
                  <a:pt x="126154" y="103811"/>
                </a:lnTo>
                <a:lnTo>
                  <a:pt x="115335" y="113872"/>
                </a:lnTo>
                <a:lnTo>
                  <a:pt x="110227" y="118777"/>
                </a:lnTo>
                <a:lnTo>
                  <a:pt x="106029" y="123635"/>
                </a:lnTo>
                <a:lnTo>
                  <a:pt x="102436" y="128461"/>
                </a:lnTo>
                <a:lnTo>
                  <a:pt x="99247" y="133265"/>
                </a:lnTo>
                <a:lnTo>
                  <a:pt x="95533" y="138056"/>
                </a:lnTo>
                <a:lnTo>
                  <a:pt x="91470" y="142837"/>
                </a:lnTo>
                <a:lnTo>
                  <a:pt x="87174" y="147612"/>
                </a:lnTo>
                <a:lnTo>
                  <a:pt x="78167" y="157151"/>
                </a:lnTo>
                <a:lnTo>
                  <a:pt x="73543" y="161918"/>
                </a:lnTo>
                <a:lnTo>
                  <a:pt x="68872" y="165889"/>
                </a:lnTo>
                <a:lnTo>
                  <a:pt x="64171" y="169330"/>
                </a:lnTo>
                <a:lnTo>
                  <a:pt x="59449" y="172418"/>
                </a:lnTo>
                <a:lnTo>
                  <a:pt x="55508" y="176064"/>
                </a:lnTo>
                <a:lnTo>
                  <a:pt x="52086" y="180082"/>
                </a:lnTo>
                <a:lnTo>
                  <a:pt x="49012" y="184349"/>
                </a:lnTo>
                <a:lnTo>
                  <a:pt x="43479" y="191206"/>
                </a:lnTo>
                <a:lnTo>
                  <a:pt x="38374" y="197693"/>
                </a:lnTo>
                <a:lnTo>
                  <a:pt x="35901" y="201645"/>
                </a:lnTo>
                <a:lnTo>
                  <a:pt x="33459" y="205868"/>
                </a:lnTo>
                <a:lnTo>
                  <a:pt x="28629" y="212676"/>
                </a:lnTo>
                <a:lnTo>
                  <a:pt x="26230" y="215603"/>
                </a:lnTo>
                <a:lnTo>
                  <a:pt x="23837" y="217554"/>
                </a:lnTo>
                <a:lnTo>
                  <a:pt x="21448" y="218855"/>
                </a:lnTo>
                <a:lnTo>
                  <a:pt x="19061" y="219722"/>
                </a:lnTo>
                <a:lnTo>
                  <a:pt x="14292" y="222802"/>
                </a:lnTo>
                <a:lnTo>
                  <a:pt x="8556" y="227455"/>
                </a:lnTo>
                <a:lnTo>
                  <a:pt x="5655" y="228091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7"/>
          <p:cNvSpPr/>
          <p:nvPr/>
        </p:nvSpPr>
        <p:spPr>
          <a:xfrm>
            <a:off x="5550693" y="2771775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16094" y="14287"/>
                </a:lnTo>
                <a:lnTo>
                  <a:pt x="19461" y="13493"/>
                </a:lnTo>
                <a:lnTo>
                  <a:pt x="23293" y="12170"/>
                </a:lnTo>
                <a:lnTo>
                  <a:pt x="27435" y="10495"/>
                </a:lnTo>
                <a:lnTo>
                  <a:pt x="32577" y="9377"/>
                </a:lnTo>
                <a:lnTo>
                  <a:pt x="38387" y="8633"/>
                </a:lnTo>
                <a:lnTo>
                  <a:pt x="44642" y="8136"/>
                </a:lnTo>
                <a:lnTo>
                  <a:pt x="50398" y="7805"/>
                </a:lnTo>
                <a:lnTo>
                  <a:pt x="61029" y="7437"/>
                </a:lnTo>
                <a:lnTo>
                  <a:pt x="75938" y="7230"/>
                </a:lnTo>
                <a:lnTo>
                  <a:pt x="81582" y="6408"/>
                </a:lnTo>
                <a:lnTo>
                  <a:pt x="87726" y="5065"/>
                </a:lnTo>
                <a:lnTo>
                  <a:pt x="94202" y="3377"/>
                </a:lnTo>
                <a:lnTo>
                  <a:pt x="100902" y="2251"/>
                </a:lnTo>
                <a:lnTo>
                  <a:pt x="107749" y="1501"/>
                </a:lnTo>
                <a:lnTo>
                  <a:pt x="114695" y="1000"/>
                </a:lnTo>
                <a:lnTo>
                  <a:pt x="120914" y="667"/>
                </a:lnTo>
                <a:lnTo>
                  <a:pt x="132056" y="296"/>
                </a:lnTo>
                <a:lnTo>
                  <a:pt x="152144" y="58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8"/>
          <p:cNvSpPr/>
          <p:nvPr/>
        </p:nvSpPr>
        <p:spPr>
          <a:xfrm>
            <a:off x="5579268" y="2850356"/>
            <a:ext cx="221458" cy="1"/>
          </a:xfrm>
          <a:custGeom>
            <a:avLst/>
            <a:gdLst/>
            <a:ahLst/>
            <a:cxnLst/>
            <a:rect l="0" t="0" r="0" b="0"/>
            <a:pathLst>
              <a:path w="221458" h="1">
                <a:moveTo>
                  <a:pt x="0" y="0"/>
                </a:move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9"/>
          <p:cNvSpPr/>
          <p:nvPr/>
        </p:nvSpPr>
        <p:spPr>
          <a:xfrm>
            <a:off x="5829300" y="2693516"/>
            <a:ext cx="310330" cy="292535"/>
          </a:xfrm>
          <a:custGeom>
            <a:avLst/>
            <a:gdLst/>
            <a:ahLst/>
            <a:cxnLst/>
            <a:rect l="0" t="0" r="0" b="0"/>
            <a:pathLst>
              <a:path w="310330" h="292535">
                <a:moveTo>
                  <a:pt x="57150" y="42540"/>
                </a:moveTo>
                <a:lnTo>
                  <a:pt x="67791" y="31898"/>
                </a:lnTo>
                <a:lnTo>
                  <a:pt x="74050" y="27756"/>
                </a:lnTo>
                <a:lnTo>
                  <a:pt x="82124" y="23269"/>
                </a:lnTo>
                <a:lnTo>
                  <a:pt x="91003" y="18629"/>
                </a:lnTo>
                <a:lnTo>
                  <a:pt x="100241" y="16038"/>
                </a:lnTo>
                <a:lnTo>
                  <a:pt x="104928" y="15347"/>
                </a:lnTo>
                <a:lnTo>
                  <a:pt x="110433" y="14092"/>
                </a:lnTo>
                <a:lnTo>
                  <a:pt x="116484" y="12463"/>
                </a:lnTo>
                <a:lnTo>
                  <a:pt x="122900" y="10582"/>
                </a:lnTo>
                <a:lnTo>
                  <a:pt x="128765" y="9328"/>
                </a:lnTo>
                <a:lnTo>
                  <a:pt x="134261" y="8492"/>
                </a:lnTo>
                <a:lnTo>
                  <a:pt x="139513" y="7935"/>
                </a:lnTo>
                <a:lnTo>
                  <a:pt x="145396" y="6770"/>
                </a:lnTo>
                <a:lnTo>
                  <a:pt x="151700" y="5200"/>
                </a:lnTo>
                <a:lnTo>
                  <a:pt x="158283" y="3359"/>
                </a:lnTo>
                <a:lnTo>
                  <a:pt x="164259" y="2132"/>
                </a:lnTo>
                <a:lnTo>
                  <a:pt x="169831" y="1314"/>
                </a:lnTo>
                <a:lnTo>
                  <a:pt x="175133" y="768"/>
                </a:lnTo>
                <a:lnTo>
                  <a:pt x="180255" y="405"/>
                </a:lnTo>
                <a:lnTo>
                  <a:pt x="185257" y="162"/>
                </a:lnTo>
                <a:lnTo>
                  <a:pt x="190180" y="0"/>
                </a:lnTo>
                <a:lnTo>
                  <a:pt x="195049" y="686"/>
                </a:lnTo>
                <a:lnTo>
                  <a:pt x="208693" y="4651"/>
                </a:lnTo>
                <a:lnTo>
                  <a:pt x="215254" y="5856"/>
                </a:lnTo>
                <a:lnTo>
                  <a:pt x="222933" y="8509"/>
                </a:lnTo>
                <a:lnTo>
                  <a:pt x="227203" y="10327"/>
                </a:lnTo>
                <a:lnTo>
                  <a:pt x="230050" y="13127"/>
                </a:lnTo>
                <a:lnTo>
                  <a:pt x="231948" y="16581"/>
                </a:lnTo>
                <a:lnTo>
                  <a:pt x="234056" y="23859"/>
                </a:lnTo>
                <a:lnTo>
                  <a:pt x="234993" y="29739"/>
                </a:lnTo>
                <a:lnTo>
                  <a:pt x="233656" y="33212"/>
                </a:lnTo>
                <a:lnTo>
                  <a:pt x="227937" y="41305"/>
                </a:lnTo>
                <a:lnTo>
                  <a:pt x="220103" y="50193"/>
                </a:lnTo>
                <a:lnTo>
                  <a:pt x="211330" y="59435"/>
                </a:lnTo>
                <a:lnTo>
                  <a:pt x="173807" y="97317"/>
                </a:lnTo>
                <a:lnTo>
                  <a:pt x="168259" y="101283"/>
                </a:lnTo>
                <a:lnTo>
                  <a:pt x="162179" y="104721"/>
                </a:lnTo>
                <a:lnTo>
                  <a:pt x="129027" y="120936"/>
                </a:lnTo>
                <a:lnTo>
                  <a:pt x="120051" y="125801"/>
                </a:lnTo>
                <a:lnTo>
                  <a:pt x="110536" y="132209"/>
                </a:lnTo>
                <a:lnTo>
                  <a:pt x="101041" y="135128"/>
                </a:lnTo>
                <a:lnTo>
                  <a:pt x="100148" y="135372"/>
                </a:lnTo>
                <a:lnTo>
                  <a:pt x="100052" y="131605"/>
                </a:lnTo>
                <a:lnTo>
                  <a:pt x="100832" y="129698"/>
                </a:lnTo>
                <a:lnTo>
                  <a:pt x="103816" y="125462"/>
                </a:lnTo>
                <a:lnTo>
                  <a:pt x="105723" y="124015"/>
                </a:lnTo>
                <a:lnTo>
                  <a:pt x="107788" y="123050"/>
                </a:lnTo>
                <a:lnTo>
                  <a:pt x="116604" y="119576"/>
                </a:lnTo>
                <a:lnTo>
                  <a:pt x="125643" y="115672"/>
                </a:lnTo>
                <a:lnTo>
                  <a:pt x="137597" y="111291"/>
                </a:lnTo>
                <a:lnTo>
                  <a:pt x="144119" y="109805"/>
                </a:lnTo>
                <a:lnTo>
                  <a:pt x="150848" y="108815"/>
                </a:lnTo>
                <a:lnTo>
                  <a:pt x="157715" y="108154"/>
                </a:lnTo>
                <a:lnTo>
                  <a:pt x="164675" y="107714"/>
                </a:lnTo>
                <a:lnTo>
                  <a:pt x="178757" y="107225"/>
                </a:lnTo>
                <a:lnTo>
                  <a:pt x="185846" y="106301"/>
                </a:lnTo>
                <a:lnTo>
                  <a:pt x="192954" y="104891"/>
                </a:lnTo>
                <a:lnTo>
                  <a:pt x="200073" y="103157"/>
                </a:lnTo>
                <a:lnTo>
                  <a:pt x="207200" y="102795"/>
                </a:lnTo>
                <a:lnTo>
                  <a:pt x="214334" y="103347"/>
                </a:lnTo>
                <a:lnTo>
                  <a:pt x="221470" y="104510"/>
                </a:lnTo>
                <a:lnTo>
                  <a:pt x="228609" y="105284"/>
                </a:lnTo>
                <a:lnTo>
                  <a:pt x="235750" y="105801"/>
                </a:lnTo>
                <a:lnTo>
                  <a:pt x="242891" y="106145"/>
                </a:lnTo>
                <a:lnTo>
                  <a:pt x="249240" y="107168"/>
                </a:lnTo>
                <a:lnTo>
                  <a:pt x="255060" y="108644"/>
                </a:lnTo>
                <a:lnTo>
                  <a:pt x="260527" y="110422"/>
                </a:lnTo>
                <a:lnTo>
                  <a:pt x="265760" y="112401"/>
                </a:lnTo>
                <a:lnTo>
                  <a:pt x="270835" y="114514"/>
                </a:lnTo>
                <a:lnTo>
                  <a:pt x="275807" y="116716"/>
                </a:lnTo>
                <a:lnTo>
                  <a:pt x="279915" y="119772"/>
                </a:lnTo>
                <a:lnTo>
                  <a:pt x="286596" y="127400"/>
                </a:lnTo>
                <a:lnTo>
                  <a:pt x="292211" y="136083"/>
                </a:lnTo>
                <a:lnTo>
                  <a:pt x="297352" y="144440"/>
                </a:lnTo>
                <a:lnTo>
                  <a:pt x="302284" y="150799"/>
                </a:lnTo>
                <a:lnTo>
                  <a:pt x="307121" y="158388"/>
                </a:lnTo>
                <a:lnTo>
                  <a:pt x="309522" y="162635"/>
                </a:lnTo>
                <a:lnTo>
                  <a:pt x="310329" y="167053"/>
                </a:lnTo>
                <a:lnTo>
                  <a:pt x="310074" y="171586"/>
                </a:lnTo>
                <a:lnTo>
                  <a:pt x="309109" y="176196"/>
                </a:lnTo>
                <a:lnTo>
                  <a:pt x="308467" y="180856"/>
                </a:lnTo>
                <a:lnTo>
                  <a:pt x="308038" y="185551"/>
                </a:lnTo>
                <a:lnTo>
                  <a:pt x="307752" y="190268"/>
                </a:lnTo>
                <a:lnTo>
                  <a:pt x="305974" y="195794"/>
                </a:lnTo>
                <a:lnTo>
                  <a:pt x="303202" y="201859"/>
                </a:lnTo>
                <a:lnTo>
                  <a:pt x="299765" y="208284"/>
                </a:lnTo>
                <a:lnTo>
                  <a:pt x="295887" y="214155"/>
                </a:lnTo>
                <a:lnTo>
                  <a:pt x="291714" y="219656"/>
                </a:lnTo>
                <a:lnTo>
                  <a:pt x="287345" y="224911"/>
                </a:lnTo>
                <a:lnTo>
                  <a:pt x="282844" y="230002"/>
                </a:lnTo>
                <a:lnTo>
                  <a:pt x="273611" y="239892"/>
                </a:lnTo>
                <a:lnTo>
                  <a:pt x="268132" y="244751"/>
                </a:lnTo>
                <a:lnTo>
                  <a:pt x="262098" y="249579"/>
                </a:lnTo>
                <a:lnTo>
                  <a:pt x="255695" y="254385"/>
                </a:lnTo>
                <a:lnTo>
                  <a:pt x="249838" y="258382"/>
                </a:lnTo>
                <a:lnTo>
                  <a:pt x="244346" y="261841"/>
                </a:lnTo>
                <a:lnTo>
                  <a:pt x="239097" y="264941"/>
                </a:lnTo>
                <a:lnTo>
                  <a:pt x="233217" y="267801"/>
                </a:lnTo>
                <a:lnTo>
                  <a:pt x="226915" y="270501"/>
                </a:lnTo>
                <a:lnTo>
                  <a:pt x="220333" y="273095"/>
                </a:lnTo>
                <a:lnTo>
                  <a:pt x="212770" y="275619"/>
                </a:lnTo>
                <a:lnTo>
                  <a:pt x="204553" y="278094"/>
                </a:lnTo>
                <a:lnTo>
                  <a:pt x="187750" y="282962"/>
                </a:lnTo>
                <a:lnTo>
                  <a:pt x="172344" y="287771"/>
                </a:lnTo>
                <a:lnTo>
                  <a:pt x="164902" y="289371"/>
                </a:lnTo>
                <a:lnTo>
                  <a:pt x="157560" y="290438"/>
                </a:lnTo>
                <a:lnTo>
                  <a:pt x="150283" y="291149"/>
                </a:lnTo>
                <a:lnTo>
                  <a:pt x="143051" y="291623"/>
                </a:lnTo>
                <a:lnTo>
                  <a:pt x="135849" y="291939"/>
                </a:lnTo>
                <a:lnTo>
                  <a:pt x="121496" y="292290"/>
                </a:lnTo>
                <a:lnTo>
                  <a:pt x="85731" y="292534"/>
                </a:lnTo>
                <a:lnTo>
                  <a:pt x="79379" y="291753"/>
                </a:lnTo>
                <a:lnTo>
                  <a:pt x="73557" y="290438"/>
                </a:lnTo>
                <a:lnTo>
                  <a:pt x="68088" y="288768"/>
                </a:lnTo>
                <a:lnTo>
                  <a:pt x="59894" y="286912"/>
                </a:lnTo>
                <a:lnTo>
                  <a:pt x="52813" y="285293"/>
                </a:lnTo>
                <a:lnTo>
                  <a:pt x="44375" y="281928"/>
                </a:lnTo>
                <a:lnTo>
                  <a:pt x="37449" y="279903"/>
                </a:lnTo>
                <a:lnTo>
                  <a:pt x="34491" y="279363"/>
                </a:lnTo>
                <a:lnTo>
                  <a:pt x="29087" y="276647"/>
                </a:lnTo>
                <a:lnTo>
                  <a:pt x="26535" y="274811"/>
                </a:lnTo>
                <a:lnTo>
                  <a:pt x="21583" y="272772"/>
                </a:lnTo>
                <a:lnTo>
                  <a:pt x="14332" y="271623"/>
                </a:lnTo>
                <a:lnTo>
                  <a:pt x="5658" y="271182"/>
                </a:lnTo>
                <a:lnTo>
                  <a:pt x="0" y="2711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4686300" y="2164556"/>
            <a:ext cx="4264819" cy="578213"/>
            <a:chOff x="4686300" y="2164556"/>
            <a:chExt cx="4264819" cy="578213"/>
          </a:xfrm>
        </p:grpSpPr>
        <p:sp>
          <p:nvSpPr>
            <p:cNvPr id="10" name="SMARTPenAnnotation230"/>
            <p:cNvSpPr/>
            <p:nvPr/>
          </p:nvSpPr>
          <p:spPr>
            <a:xfrm>
              <a:off x="4686300" y="2350293"/>
              <a:ext cx="150019" cy="228269"/>
            </a:xfrm>
            <a:custGeom>
              <a:avLst/>
              <a:gdLst/>
              <a:ahLst/>
              <a:cxnLst/>
              <a:rect l="0" t="0" r="0" b="0"/>
              <a:pathLst>
                <a:path w="150019" h="228269">
                  <a:moveTo>
                    <a:pt x="0" y="0"/>
                  </a:moveTo>
                  <a:lnTo>
                    <a:pt x="3792" y="3793"/>
                  </a:lnTo>
                  <a:lnTo>
                    <a:pt x="5703" y="4910"/>
                  </a:lnTo>
                  <a:lnTo>
                    <a:pt x="9942" y="6151"/>
                  </a:lnTo>
                  <a:lnTo>
                    <a:pt x="11391" y="7276"/>
                  </a:lnTo>
                  <a:lnTo>
                    <a:pt x="12356" y="8819"/>
                  </a:lnTo>
                  <a:lnTo>
                    <a:pt x="14223" y="13445"/>
                  </a:lnTo>
                  <a:lnTo>
                    <a:pt x="17698" y="20792"/>
                  </a:lnTo>
                  <a:lnTo>
                    <a:pt x="21888" y="27233"/>
                  </a:lnTo>
                  <a:lnTo>
                    <a:pt x="26397" y="33535"/>
                  </a:lnTo>
                  <a:lnTo>
                    <a:pt x="28710" y="37438"/>
                  </a:lnTo>
                  <a:lnTo>
                    <a:pt x="31046" y="41628"/>
                  </a:lnTo>
                  <a:lnTo>
                    <a:pt x="35759" y="50516"/>
                  </a:lnTo>
                  <a:lnTo>
                    <a:pt x="38126" y="55109"/>
                  </a:lnTo>
                  <a:lnTo>
                    <a:pt x="41292" y="59758"/>
                  </a:lnTo>
                  <a:lnTo>
                    <a:pt x="44991" y="64445"/>
                  </a:lnTo>
                  <a:lnTo>
                    <a:pt x="49043" y="69157"/>
                  </a:lnTo>
                  <a:lnTo>
                    <a:pt x="52539" y="73886"/>
                  </a:lnTo>
                  <a:lnTo>
                    <a:pt x="55664" y="78626"/>
                  </a:lnTo>
                  <a:lnTo>
                    <a:pt x="58540" y="83374"/>
                  </a:lnTo>
                  <a:lnTo>
                    <a:pt x="61252" y="88126"/>
                  </a:lnTo>
                  <a:lnTo>
                    <a:pt x="66381" y="97640"/>
                  </a:lnTo>
                  <a:lnTo>
                    <a:pt x="69654" y="103194"/>
                  </a:lnTo>
                  <a:lnTo>
                    <a:pt x="77524" y="115714"/>
                  </a:lnTo>
                  <a:lnTo>
                    <a:pt x="81051" y="121593"/>
                  </a:lnTo>
                  <a:lnTo>
                    <a:pt x="84196" y="127099"/>
                  </a:lnTo>
                  <a:lnTo>
                    <a:pt x="87087" y="132358"/>
                  </a:lnTo>
                  <a:lnTo>
                    <a:pt x="90601" y="137451"/>
                  </a:lnTo>
                  <a:lnTo>
                    <a:pt x="94532" y="142434"/>
                  </a:lnTo>
                  <a:lnTo>
                    <a:pt x="98740" y="147344"/>
                  </a:lnTo>
                  <a:lnTo>
                    <a:pt x="102339" y="152998"/>
                  </a:lnTo>
                  <a:lnTo>
                    <a:pt x="105532" y="159149"/>
                  </a:lnTo>
                  <a:lnTo>
                    <a:pt x="108455" y="165631"/>
                  </a:lnTo>
                  <a:lnTo>
                    <a:pt x="111197" y="170745"/>
                  </a:lnTo>
                  <a:lnTo>
                    <a:pt x="113819" y="174949"/>
                  </a:lnTo>
                  <a:lnTo>
                    <a:pt x="116360" y="178545"/>
                  </a:lnTo>
                  <a:lnTo>
                    <a:pt x="118848" y="182530"/>
                  </a:lnTo>
                  <a:lnTo>
                    <a:pt x="121301" y="186775"/>
                  </a:lnTo>
                  <a:lnTo>
                    <a:pt x="123729" y="191191"/>
                  </a:lnTo>
                  <a:lnTo>
                    <a:pt x="126142" y="194930"/>
                  </a:lnTo>
                  <a:lnTo>
                    <a:pt x="128545" y="198216"/>
                  </a:lnTo>
                  <a:lnTo>
                    <a:pt x="130940" y="201200"/>
                  </a:lnTo>
                  <a:lnTo>
                    <a:pt x="133331" y="203984"/>
                  </a:lnTo>
                  <a:lnTo>
                    <a:pt x="135718" y="206633"/>
                  </a:lnTo>
                  <a:lnTo>
                    <a:pt x="138103" y="209193"/>
                  </a:lnTo>
                  <a:lnTo>
                    <a:pt x="139694" y="211693"/>
                  </a:lnTo>
                  <a:lnTo>
                    <a:pt x="141461" y="216588"/>
                  </a:lnTo>
                  <a:lnTo>
                    <a:pt x="142726" y="218211"/>
                  </a:lnTo>
                  <a:lnTo>
                    <a:pt x="144363" y="219293"/>
                  </a:lnTo>
                  <a:lnTo>
                    <a:pt x="146248" y="220014"/>
                  </a:lnTo>
                  <a:lnTo>
                    <a:pt x="147504" y="221289"/>
                  </a:lnTo>
                  <a:lnTo>
                    <a:pt x="148343" y="222932"/>
                  </a:lnTo>
                  <a:lnTo>
                    <a:pt x="149920" y="228268"/>
                  </a:lnTo>
                  <a:lnTo>
                    <a:pt x="149999" y="222831"/>
                  </a:lnTo>
                  <a:lnTo>
                    <a:pt x="150016" y="211799"/>
                  </a:lnTo>
                  <a:lnTo>
                    <a:pt x="147901" y="204994"/>
                  </a:lnTo>
                  <a:lnTo>
                    <a:pt x="146225" y="200956"/>
                  </a:lnTo>
                  <a:lnTo>
                    <a:pt x="145108" y="196677"/>
                  </a:lnTo>
                  <a:lnTo>
                    <a:pt x="144364" y="192237"/>
                  </a:lnTo>
                  <a:lnTo>
                    <a:pt x="143867" y="187689"/>
                  </a:lnTo>
                  <a:lnTo>
                    <a:pt x="143536" y="182276"/>
                  </a:lnTo>
                  <a:lnTo>
                    <a:pt x="143168" y="169912"/>
                  </a:lnTo>
                  <a:lnTo>
                    <a:pt x="142882" y="110909"/>
                  </a:lnTo>
                  <a:lnTo>
                    <a:pt x="142875" y="46644"/>
                  </a:lnTo>
                  <a:lnTo>
                    <a:pt x="143669" y="45383"/>
                  </a:lnTo>
                  <a:lnTo>
                    <a:pt x="144991" y="44543"/>
                  </a:lnTo>
                  <a:lnTo>
                    <a:pt x="150018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31"/>
            <p:cNvSpPr/>
            <p:nvPr/>
          </p:nvSpPr>
          <p:spPr>
            <a:xfrm>
              <a:off x="4929187" y="2372850"/>
              <a:ext cx="214314" cy="204916"/>
            </a:xfrm>
            <a:custGeom>
              <a:avLst/>
              <a:gdLst/>
              <a:ahLst/>
              <a:cxnLst/>
              <a:rect l="0" t="0" r="0" b="0"/>
              <a:pathLst>
                <a:path w="214314" h="204916">
                  <a:moveTo>
                    <a:pt x="0" y="56025"/>
                  </a:moveTo>
                  <a:lnTo>
                    <a:pt x="0" y="93903"/>
                  </a:lnTo>
                  <a:lnTo>
                    <a:pt x="794" y="96358"/>
                  </a:lnTo>
                  <a:lnTo>
                    <a:pt x="3792" y="101203"/>
                  </a:lnTo>
                  <a:lnTo>
                    <a:pt x="7771" y="106001"/>
                  </a:lnTo>
                  <a:lnTo>
                    <a:pt x="12185" y="110780"/>
                  </a:lnTo>
                  <a:lnTo>
                    <a:pt x="16793" y="115550"/>
                  </a:lnTo>
                  <a:lnTo>
                    <a:pt x="19927" y="117139"/>
                  </a:lnTo>
                  <a:lnTo>
                    <a:pt x="23603" y="118199"/>
                  </a:lnTo>
                  <a:lnTo>
                    <a:pt x="27642" y="118905"/>
                  </a:lnTo>
                  <a:lnTo>
                    <a:pt x="34246" y="119690"/>
                  </a:lnTo>
                  <a:lnTo>
                    <a:pt x="39827" y="120039"/>
                  </a:lnTo>
                  <a:lnTo>
                    <a:pt x="44953" y="120194"/>
                  </a:lnTo>
                  <a:lnTo>
                    <a:pt x="48225" y="119442"/>
                  </a:lnTo>
                  <a:lnTo>
                    <a:pt x="51994" y="118146"/>
                  </a:lnTo>
                  <a:lnTo>
                    <a:pt x="56094" y="116489"/>
                  </a:lnTo>
                  <a:lnTo>
                    <a:pt x="62766" y="112531"/>
                  </a:lnTo>
                  <a:lnTo>
                    <a:pt x="69171" y="108126"/>
                  </a:lnTo>
                  <a:lnTo>
                    <a:pt x="73101" y="105840"/>
                  </a:lnTo>
                  <a:lnTo>
                    <a:pt x="77309" y="103522"/>
                  </a:lnTo>
                  <a:lnTo>
                    <a:pt x="80908" y="101184"/>
                  </a:lnTo>
                  <a:lnTo>
                    <a:pt x="87024" y="96468"/>
                  </a:lnTo>
                  <a:lnTo>
                    <a:pt x="90560" y="93306"/>
                  </a:lnTo>
                  <a:lnTo>
                    <a:pt x="98721" y="85559"/>
                  </a:lnTo>
                  <a:lnTo>
                    <a:pt x="101533" y="82064"/>
                  </a:lnTo>
                  <a:lnTo>
                    <a:pt x="104658" y="76064"/>
                  </a:lnTo>
                  <a:lnTo>
                    <a:pt x="108162" y="68635"/>
                  </a:lnTo>
                  <a:lnTo>
                    <a:pt x="116880" y="50931"/>
                  </a:lnTo>
                  <a:lnTo>
                    <a:pt x="119195" y="47072"/>
                  </a:lnTo>
                  <a:lnTo>
                    <a:pt x="123884" y="40669"/>
                  </a:lnTo>
                  <a:lnTo>
                    <a:pt x="125452" y="37056"/>
                  </a:lnTo>
                  <a:lnTo>
                    <a:pt x="126497" y="33060"/>
                  </a:lnTo>
                  <a:lnTo>
                    <a:pt x="127194" y="28809"/>
                  </a:lnTo>
                  <a:lnTo>
                    <a:pt x="127658" y="25181"/>
                  </a:lnTo>
                  <a:lnTo>
                    <a:pt x="128175" y="19033"/>
                  </a:lnTo>
                  <a:lnTo>
                    <a:pt x="128404" y="13655"/>
                  </a:lnTo>
                  <a:lnTo>
                    <a:pt x="128465" y="11109"/>
                  </a:lnTo>
                  <a:lnTo>
                    <a:pt x="127712" y="9412"/>
                  </a:lnTo>
                  <a:lnTo>
                    <a:pt x="126417" y="8281"/>
                  </a:lnTo>
                  <a:lnTo>
                    <a:pt x="124759" y="7527"/>
                  </a:lnTo>
                  <a:lnTo>
                    <a:pt x="118634" y="2673"/>
                  </a:lnTo>
                  <a:lnTo>
                    <a:pt x="116396" y="1407"/>
                  </a:lnTo>
                  <a:lnTo>
                    <a:pt x="111792" y="0"/>
                  </a:lnTo>
                  <a:lnTo>
                    <a:pt x="110247" y="418"/>
                  </a:lnTo>
                  <a:lnTo>
                    <a:pt x="109217" y="1491"/>
                  </a:lnTo>
                  <a:lnTo>
                    <a:pt x="108530" y="3000"/>
                  </a:lnTo>
                  <a:lnTo>
                    <a:pt x="106484" y="4006"/>
                  </a:lnTo>
                  <a:lnTo>
                    <a:pt x="99978" y="5124"/>
                  </a:lnTo>
                  <a:lnTo>
                    <a:pt x="96815" y="6216"/>
                  </a:lnTo>
                  <a:lnTo>
                    <a:pt x="91183" y="9546"/>
                  </a:lnTo>
                  <a:lnTo>
                    <a:pt x="86034" y="13671"/>
                  </a:lnTo>
                  <a:lnTo>
                    <a:pt x="83550" y="15883"/>
                  </a:lnTo>
                  <a:lnTo>
                    <a:pt x="81100" y="18945"/>
                  </a:lnTo>
                  <a:lnTo>
                    <a:pt x="78673" y="22573"/>
                  </a:lnTo>
                  <a:lnTo>
                    <a:pt x="76261" y="26580"/>
                  </a:lnTo>
                  <a:lnTo>
                    <a:pt x="73859" y="30839"/>
                  </a:lnTo>
                  <a:lnTo>
                    <a:pt x="69074" y="39804"/>
                  </a:lnTo>
                  <a:lnTo>
                    <a:pt x="67481" y="43623"/>
                  </a:lnTo>
                  <a:lnTo>
                    <a:pt x="65710" y="49984"/>
                  </a:lnTo>
                  <a:lnTo>
                    <a:pt x="65238" y="53585"/>
                  </a:lnTo>
                  <a:lnTo>
                    <a:pt x="64923" y="57573"/>
                  </a:lnTo>
                  <a:lnTo>
                    <a:pt x="64713" y="61819"/>
                  </a:lnTo>
                  <a:lnTo>
                    <a:pt x="64481" y="70771"/>
                  </a:lnTo>
                  <a:lnTo>
                    <a:pt x="64305" y="109827"/>
                  </a:lnTo>
                  <a:lnTo>
                    <a:pt x="65095" y="115705"/>
                  </a:lnTo>
                  <a:lnTo>
                    <a:pt x="66415" y="122006"/>
                  </a:lnTo>
                  <a:lnTo>
                    <a:pt x="68089" y="128587"/>
                  </a:lnTo>
                  <a:lnTo>
                    <a:pt x="69205" y="134562"/>
                  </a:lnTo>
                  <a:lnTo>
                    <a:pt x="69949" y="140133"/>
                  </a:lnTo>
                  <a:lnTo>
                    <a:pt x="70446" y="145434"/>
                  </a:lnTo>
                  <a:lnTo>
                    <a:pt x="71570" y="150556"/>
                  </a:lnTo>
                  <a:lnTo>
                    <a:pt x="73113" y="155558"/>
                  </a:lnTo>
                  <a:lnTo>
                    <a:pt x="74936" y="160480"/>
                  </a:lnTo>
                  <a:lnTo>
                    <a:pt x="76945" y="165349"/>
                  </a:lnTo>
                  <a:lnTo>
                    <a:pt x="79078" y="170183"/>
                  </a:lnTo>
                  <a:lnTo>
                    <a:pt x="81294" y="174992"/>
                  </a:lnTo>
                  <a:lnTo>
                    <a:pt x="83565" y="178993"/>
                  </a:lnTo>
                  <a:lnTo>
                    <a:pt x="85872" y="182453"/>
                  </a:lnTo>
                  <a:lnTo>
                    <a:pt x="88205" y="185554"/>
                  </a:lnTo>
                  <a:lnTo>
                    <a:pt x="91347" y="188415"/>
                  </a:lnTo>
                  <a:lnTo>
                    <a:pt x="95029" y="191116"/>
                  </a:lnTo>
                  <a:lnTo>
                    <a:pt x="99071" y="193711"/>
                  </a:lnTo>
                  <a:lnTo>
                    <a:pt x="105680" y="196593"/>
                  </a:lnTo>
                  <a:lnTo>
                    <a:pt x="108553" y="197362"/>
                  </a:lnTo>
                  <a:lnTo>
                    <a:pt x="113863" y="200333"/>
                  </a:lnTo>
                  <a:lnTo>
                    <a:pt x="116389" y="202236"/>
                  </a:lnTo>
                  <a:lnTo>
                    <a:pt x="119662" y="203505"/>
                  </a:lnTo>
                  <a:lnTo>
                    <a:pt x="123431" y="204351"/>
                  </a:lnTo>
                  <a:lnTo>
                    <a:pt x="127531" y="204915"/>
                  </a:lnTo>
                  <a:lnTo>
                    <a:pt x="131058" y="204498"/>
                  </a:lnTo>
                  <a:lnTo>
                    <a:pt x="134203" y="203425"/>
                  </a:lnTo>
                  <a:lnTo>
                    <a:pt x="139815" y="200911"/>
                  </a:lnTo>
                  <a:lnTo>
                    <a:pt x="144954" y="199794"/>
                  </a:lnTo>
                  <a:lnTo>
                    <a:pt x="148230" y="197908"/>
                  </a:lnTo>
                  <a:lnTo>
                    <a:pt x="152001" y="195064"/>
                  </a:lnTo>
                  <a:lnTo>
                    <a:pt x="156103" y="191580"/>
                  </a:lnTo>
                  <a:lnTo>
                    <a:pt x="160425" y="188463"/>
                  </a:lnTo>
                  <a:lnTo>
                    <a:pt x="164893" y="185592"/>
                  </a:lnTo>
                  <a:lnTo>
                    <a:pt x="169461" y="182884"/>
                  </a:lnTo>
                  <a:lnTo>
                    <a:pt x="174092" y="178698"/>
                  </a:lnTo>
                  <a:lnTo>
                    <a:pt x="178768" y="173525"/>
                  </a:lnTo>
                  <a:lnTo>
                    <a:pt x="183473" y="167696"/>
                  </a:lnTo>
                  <a:lnTo>
                    <a:pt x="188196" y="163016"/>
                  </a:lnTo>
                  <a:lnTo>
                    <a:pt x="192933" y="159102"/>
                  </a:lnTo>
                  <a:lnTo>
                    <a:pt x="197678" y="155699"/>
                  </a:lnTo>
                  <a:lnTo>
                    <a:pt x="201636" y="151843"/>
                  </a:lnTo>
                  <a:lnTo>
                    <a:pt x="205068" y="147685"/>
                  </a:lnTo>
                  <a:lnTo>
                    <a:pt x="214313" y="134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32"/>
            <p:cNvSpPr/>
            <p:nvPr/>
          </p:nvSpPr>
          <p:spPr>
            <a:xfrm>
              <a:off x="5189390" y="2378868"/>
              <a:ext cx="146992" cy="192482"/>
            </a:xfrm>
            <a:custGeom>
              <a:avLst/>
              <a:gdLst/>
              <a:ahLst/>
              <a:cxnLst/>
              <a:rect l="0" t="0" r="0" b="0"/>
              <a:pathLst>
                <a:path w="146992" h="192482">
                  <a:moveTo>
                    <a:pt x="4116" y="7144"/>
                  </a:moveTo>
                  <a:lnTo>
                    <a:pt x="324" y="7144"/>
                  </a:lnTo>
                  <a:lnTo>
                    <a:pt x="0" y="7938"/>
                  </a:lnTo>
                  <a:lnTo>
                    <a:pt x="578" y="9261"/>
                  </a:lnTo>
                  <a:lnTo>
                    <a:pt x="3417" y="13295"/>
                  </a:lnTo>
                  <a:lnTo>
                    <a:pt x="3805" y="15963"/>
                  </a:lnTo>
                  <a:lnTo>
                    <a:pt x="4024" y="21928"/>
                  </a:lnTo>
                  <a:lnTo>
                    <a:pt x="4055" y="24144"/>
                  </a:lnTo>
                  <a:lnTo>
                    <a:pt x="4869" y="27208"/>
                  </a:lnTo>
                  <a:lnTo>
                    <a:pt x="6205" y="30839"/>
                  </a:lnTo>
                  <a:lnTo>
                    <a:pt x="7890" y="34847"/>
                  </a:lnTo>
                  <a:lnTo>
                    <a:pt x="9013" y="39106"/>
                  </a:lnTo>
                  <a:lnTo>
                    <a:pt x="9762" y="43534"/>
                  </a:lnTo>
                  <a:lnTo>
                    <a:pt x="10261" y="48072"/>
                  </a:lnTo>
                  <a:lnTo>
                    <a:pt x="11388" y="52686"/>
                  </a:lnTo>
                  <a:lnTo>
                    <a:pt x="12933" y="57349"/>
                  </a:lnTo>
                  <a:lnTo>
                    <a:pt x="14756" y="62045"/>
                  </a:lnTo>
                  <a:lnTo>
                    <a:pt x="15972" y="66764"/>
                  </a:lnTo>
                  <a:lnTo>
                    <a:pt x="16782" y="71497"/>
                  </a:lnTo>
                  <a:lnTo>
                    <a:pt x="17323" y="76240"/>
                  </a:lnTo>
                  <a:lnTo>
                    <a:pt x="18477" y="81783"/>
                  </a:lnTo>
                  <a:lnTo>
                    <a:pt x="20040" y="87859"/>
                  </a:lnTo>
                  <a:lnTo>
                    <a:pt x="21875" y="94292"/>
                  </a:lnTo>
                  <a:lnTo>
                    <a:pt x="23893" y="100168"/>
                  </a:lnTo>
                  <a:lnTo>
                    <a:pt x="26032" y="105672"/>
                  </a:lnTo>
                  <a:lnTo>
                    <a:pt x="28251" y="110930"/>
                  </a:lnTo>
                  <a:lnTo>
                    <a:pt x="29732" y="115228"/>
                  </a:lnTo>
                  <a:lnTo>
                    <a:pt x="30718" y="118888"/>
                  </a:lnTo>
                  <a:lnTo>
                    <a:pt x="31375" y="122121"/>
                  </a:lnTo>
                  <a:lnTo>
                    <a:pt x="32607" y="125864"/>
                  </a:lnTo>
                  <a:lnTo>
                    <a:pt x="34223" y="129947"/>
                  </a:lnTo>
                  <a:lnTo>
                    <a:pt x="36094" y="134256"/>
                  </a:lnTo>
                  <a:lnTo>
                    <a:pt x="37340" y="138717"/>
                  </a:lnTo>
                  <a:lnTo>
                    <a:pt x="38172" y="143278"/>
                  </a:lnTo>
                  <a:lnTo>
                    <a:pt x="38726" y="147906"/>
                  </a:lnTo>
                  <a:lnTo>
                    <a:pt x="39095" y="151786"/>
                  </a:lnTo>
                  <a:lnTo>
                    <a:pt x="39342" y="155165"/>
                  </a:lnTo>
                  <a:lnTo>
                    <a:pt x="39506" y="158212"/>
                  </a:lnTo>
                  <a:lnTo>
                    <a:pt x="40409" y="161831"/>
                  </a:lnTo>
                  <a:lnTo>
                    <a:pt x="41805" y="165831"/>
                  </a:lnTo>
                  <a:lnTo>
                    <a:pt x="43530" y="170086"/>
                  </a:lnTo>
                  <a:lnTo>
                    <a:pt x="43885" y="172922"/>
                  </a:lnTo>
                  <a:lnTo>
                    <a:pt x="43329" y="174813"/>
                  </a:lnTo>
                  <a:lnTo>
                    <a:pt x="42164" y="176073"/>
                  </a:lnTo>
                  <a:lnTo>
                    <a:pt x="41388" y="177707"/>
                  </a:lnTo>
                  <a:lnTo>
                    <a:pt x="40525" y="181639"/>
                  </a:lnTo>
                  <a:lnTo>
                    <a:pt x="40141" y="186033"/>
                  </a:lnTo>
                  <a:lnTo>
                    <a:pt x="39853" y="192481"/>
                  </a:lnTo>
                  <a:lnTo>
                    <a:pt x="39836" y="182903"/>
                  </a:lnTo>
                  <a:lnTo>
                    <a:pt x="39042" y="180673"/>
                  </a:lnTo>
                  <a:lnTo>
                    <a:pt x="36043" y="176078"/>
                  </a:lnTo>
                  <a:lnTo>
                    <a:pt x="34925" y="172948"/>
                  </a:lnTo>
                  <a:lnTo>
                    <a:pt x="34181" y="169274"/>
                  </a:lnTo>
                  <a:lnTo>
                    <a:pt x="33684" y="165237"/>
                  </a:lnTo>
                  <a:lnTo>
                    <a:pt x="32559" y="160958"/>
                  </a:lnTo>
                  <a:lnTo>
                    <a:pt x="31016" y="156518"/>
                  </a:lnTo>
                  <a:lnTo>
                    <a:pt x="29193" y="151970"/>
                  </a:lnTo>
                  <a:lnTo>
                    <a:pt x="28771" y="146557"/>
                  </a:lnTo>
                  <a:lnTo>
                    <a:pt x="29284" y="140568"/>
                  </a:lnTo>
                  <a:lnTo>
                    <a:pt x="30420" y="134193"/>
                  </a:lnTo>
                  <a:lnTo>
                    <a:pt x="31177" y="128356"/>
                  </a:lnTo>
                  <a:lnTo>
                    <a:pt x="31682" y="122877"/>
                  </a:lnTo>
                  <a:lnTo>
                    <a:pt x="32018" y="117637"/>
                  </a:lnTo>
                  <a:lnTo>
                    <a:pt x="33036" y="111762"/>
                  </a:lnTo>
                  <a:lnTo>
                    <a:pt x="34508" y="105465"/>
                  </a:lnTo>
                  <a:lnTo>
                    <a:pt x="36284" y="98885"/>
                  </a:lnTo>
                  <a:lnTo>
                    <a:pt x="39055" y="92911"/>
                  </a:lnTo>
                  <a:lnTo>
                    <a:pt x="42490" y="87340"/>
                  </a:lnTo>
                  <a:lnTo>
                    <a:pt x="46367" y="82040"/>
                  </a:lnTo>
                  <a:lnTo>
                    <a:pt x="49746" y="76918"/>
                  </a:lnTo>
                  <a:lnTo>
                    <a:pt x="52792" y="71916"/>
                  </a:lnTo>
                  <a:lnTo>
                    <a:pt x="55616" y="66994"/>
                  </a:lnTo>
                  <a:lnTo>
                    <a:pt x="59088" y="62126"/>
                  </a:lnTo>
                  <a:lnTo>
                    <a:pt x="62989" y="57292"/>
                  </a:lnTo>
                  <a:lnTo>
                    <a:pt x="67177" y="52483"/>
                  </a:lnTo>
                  <a:lnTo>
                    <a:pt x="70763" y="47688"/>
                  </a:lnTo>
                  <a:lnTo>
                    <a:pt x="73947" y="42905"/>
                  </a:lnTo>
                  <a:lnTo>
                    <a:pt x="76864" y="38128"/>
                  </a:lnTo>
                  <a:lnTo>
                    <a:pt x="80396" y="34150"/>
                  </a:lnTo>
                  <a:lnTo>
                    <a:pt x="84338" y="30704"/>
                  </a:lnTo>
                  <a:lnTo>
                    <a:pt x="88554" y="27613"/>
                  </a:lnTo>
                  <a:lnTo>
                    <a:pt x="92158" y="24759"/>
                  </a:lnTo>
                  <a:lnTo>
                    <a:pt x="95354" y="22062"/>
                  </a:lnTo>
                  <a:lnTo>
                    <a:pt x="98279" y="19471"/>
                  </a:lnTo>
                  <a:lnTo>
                    <a:pt x="101816" y="16949"/>
                  </a:lnTo>
                  <a:lnTo>
                    <a:pt x="105762" y="14475"/>
                  </a:lnTo>
                  <a:lnTo>
                    <a:pt x="109980" y="12031"/>
                  </a:lnTo>
                  <a:lnTo>
                    <a:pt x="114380" y="10402"/>
                  </a:lnTo>
                  <a:lnTo>
                    <a:pt x="118900" y="9316"/>
                  </a:lnTo>
                  <a:lnTo>
                    <a:pt x="123501" y="8592"/>
                  </a:lnTo>
                  <a:lnTo>
                    <a:pt x="127362" y="8109"/>
                  </a:lnTo>
                  <a:lnTo>
                    <a:pt x="130730" y="7788"/>
                  </a:lnTo>
                  <a:lnTo>
                    <a:pt x="133769" y="7573"/>
                  </a:lnTo>
                  <a:lnTo>
                    <a:pt x="136589" y="6636"/>
                  </a:lnTo>
                  <a:lnTo>
                    <a:pt x="139262" y="5218"/>
                  </a:lnTo>
                  <a:lnTo>
                    <a:pt x="14699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33"/>
            <p:cNvSpPr/>
            <p:nvPr/>
          </p:nvSpPr>
          <p:spPr>
            <a:xfrm>
              <a:off x="5414962" y="2257425"/>
              <a:ext cx="64295" cy="300038"/>
            </a:xfrm>
            <a:custGeom>
              <a:avLst/>
              <a:gdLst/>
              <a:ahLst/>
              <a:cxnLst/>
              <a:rect l="0" t="0" r="0" b="0"/>
              <a:pathLst>
                <a:path w="64295" h="300038">
                  <a:moveTo>
                    <a:pt x="0" y="0"/>
                  </a:moveTo>
                  <a:lnTo>
                    <a:pt x="0" y="51845"/>
                  </a:lnTo>
                  <a:lnTo>
                    <a:pt x="794" y="57582"/>
                  </a:lnTo>
                  <a:lnTo>
                    <a:pt x="2117" y="62994"/>
                  </a:lnTo>
                  <a:lnTo>
                    <a:pt x="3792" y="68190"/>
                  </a:lnTo>
                  <a:lnTo>
                    <a:pt x="4910" y="74035"/>
                  </a:lnTo>
                  <a:lnTo>
                    <a:pt x="5654" y="80313"/>
                  </a:lnTo>
                  <a:lnTo>
                    <a:pt x="6151" y="86879"/>
                  </a:lnTo>
                  <a:lnTo>
                    <a:pt x="7276" y="93638"/>
                  </a:lnTo>
                  <a:lnTo>
                    <a:pt x="8819" y="100525"/>
                  </a:lnTo>
                  <a:lnTo>
                    <a:pt x="10642" y="107498"/>
                  </a:lnTo>
                  <a:lnTo>
                    <a:pt x="11857" y="114528"/>
                  </a:lnTo>
                  <a:lnTo>
                    <a:pt x="12667" y="121595"/>
                  </a:lnTo>
                  <a:lnTo>
                    <a:pt x="13207" y="128688"/>
                  </a:lnTo>
                  <a:lnTo>
                    <a:pt x="14361" y="135005"/>
                  </a:lnTo>
                  <a:lnTo>
                    <a:pt x="15924" y="140803"/>
                  </a:lnTo>
                  <a:lnTo>
                    <a:pt x="17760" y="146256"/>
                  </a:lnTo>
                  <a:lnTo>
                    <a:pt x="18984" y="152272"/>
                  </a:lnTo>
                  <a:lnTo>
                    <a:pt x="19800" y="158665"/>
                  </a:lnTo>
                  <a:lnTo>
                    <a:pt x="20343" y="165308"/>
                  </a:lnTo>
                  <a:lnTo>
                    <a:pt x="21500" y="171324"/>
                  </a:lnTo>
                  <a:lnTo>
                    <a:pt x="23064" y="176922"/>
                  </a:lnTo>
                  <a:lnTo>
                    <a:pt x="24902" y="182241"/>
                  </a:lnTo>
                  <a:lnTo>
                    <a:pt x="26126" y="187375"/>
                  </a:lnTo>
                  <a:lnTo>
                    <a:pt x="26943" y="192386"/>
                  </a:lnTo>
                  <a:lnTo>
                    <a:pt x="27487" y="197313"/>
                  </a:lnTo>
                  <a:lnTo>
                    <a:pt x="28643" y="202186"/>
                  </a:lnTo>
                  <a:lnTo>
                    <a:pt x="30208" y="207022"/>
                  </a:lnTo>
                  <a:lnTo>
                    <a:pt x="32045" y="211833"/>
                  </a:lnTo>
                  <a:lnTo>
                    <a:pt x="33270" y="217422"/>
                  </a:lnTo>
                  <a:lnTo>
                    <a:pt x="34086" y="223529"/>
                  </a:lnTo>
                  <a:lnTo>
                    <a:pt x="34630" y="229982"/>
                  </a:lnTo>
                  <a:lnTo>
                    <a:pt x="35787" y="235077"/>
                  </a:lnTo>
                  <a:lnTo>
                    <a:pt x="37352" y="239268"/>
                  </a:lnTo>
                  <a:lnTo>
                    <a:pt x="39189" y="242856"/>
                  </a:lnTo>
                  <a:lnTo>
                    <a:pt x="40413" y="246835"/>
                  </a:lnTo>
                  <a:lnTo>
                    <a:pt x="41774" y="255490"/>
                  </a:lnTo>
                  <a:lnTo>
                    <a:pt x="42931" y="259226"/>
                  </a:lnTo>
                  <a:lnTo>
                    <a:pt x="44495" y="262511"/>
                  </a:lnTo>
                  <a:lnTo>
                    <a:pt x="46332" y="265495"/>
                  </a:lnTo>
                  <a:lnTo>
                    <a:pt x="47557" y="269071"/>
                  </a:lnTo>
                  <a:lnTo>
                    <a:pt x="48918" y="277279"/>
                  </a:lnTo>
                  <a:lnTo>
                    <a:pt x="50074" y="280896"/>
                  </a:lnTo>
                  <a:lnTo>
                    <a:pt x="51639" y="284101"/>
                  </a:lnTo>
                  <a:lnTo>
                    <a:pt x="56062" y="291157"/>
                  </a:lnTo>
                  <a:lnTo>
                    <a:pt x="57218" y="292529"/>
                  </a:lnTo>
                  <a:lnTo>
                    <a:pt x="58783" y="294238"/>
                  </a:lnTo>
                  <a:lnTo>
                    <a:pt x="64294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34"/>
            <p:cNvSpPr/>
            <p:nvPr/>
          </p:nvSpPr>
          <p:spPr>
            <a:xfrm>
              <a:off x="5314950" y="2393262"/>
              <a:ext cx="235448" cy="164201"/>
            </a:xfrm>
            <a:custGeom>
              <a:avLst/>
              <a:gdLst/>
              <a:ahLst/>
              <a:cxnLst/>
              <a:rect l="0" t="0" r="0" b="0"/>
              <a:pathLst>
                <a:path w="235448" h="164201">
                  <a:moveTo>
                    <a:pt x="0" y="71331"/>
                  </a:moveTo>
                  <a:lnTo>
                    <a:pt x="3792" y="71331"/>
                  </a:lnTo>
                  <a:lnTo>
                    <a:pt x="5703" y="70538"/>
                  </a:lnTo>
                  <a:lnTo>
                    <a:pt x="9942" y="67539"/>
                  </a:lnTo>
                  <a:lnTo>
                    <a:pt x="12978" y="66422"/>
                  </a:lnTo>
                  <a:lnTo>
                    <a:pt x="16590" y="65677"/>
                  </a:lnTo>
                  <a:lnTo>
                    <a:pt x="20584" y="65180"/>
                  </a:lnTo>
                  <a:lnTo>
                    <a:pt x="24835" y="64056"/>
                  </a:lnTo>
                  <a:lnTo>
                    <a:pt x="29257" y="62512"/>
                  </a:lnTo>
                  <a:lnTo>
                    <a:pt x="33792" y="60689"/>
                  </a:lnTo>
                  <a:lnTo>
                    <a:pt x="45181" y="56547"/>
                  </a:lnTo>
                  <a:lnTo>
                    <a:pt x="51552" y="54332"/>
                  </a:lnTo>
                  <a:lnTo>
                    <a:pt x="58180" y="51267"/>
                  </a:lnTo>
                  <a:lnTo>
                    <a:pt x="64980" y="47636"/>
                  </a:lnTo>
                  <a:lnTo>
                    <a:pt x="71895" y="43628"/>
                  </a:lnTo>
                  <a:lnTo>
                    <a:pt x="78887" y="40163"/>
                  </a:lnTo>
                  <a:lnTo>
                    <a:pt x="85928" y="37059"/>
                  </a:lnTo>
                  <a:lnTo>
                    <a:pt x="93004" y="34195"/>
                  </a:lnTo>
                  <a:lnTo>
                    <a:pt x="107216" y="28897"/>
                  </a:lnTo>
                  <a:lnTo>
                    <a:pt x="114340" y="26373"/>
                  </a:lnTo>
                  <a:lnTo>
                    <a:pt x="121470" y="23103"/>
                  </a:lnTo>
                  <a:lnTo>
                    <a:pt x="128605" y="19335"/>
                  </a:lnTo>
                  <a:lnTo>
                    <a:pt x="135742" y="15236"/>
                  </a:lnTo>
                  <a:lnTo>
                    <a:pt x="142089" y="12503"/>
                  </a:lnTo>
                  <a:lnTo>
                    <a:pt x="147907" y="10681"/>
                  </a:lnTo>
                  <a:lnTo>
                    <a:pt x="153373" y="9467"/>
                  </a:lnTo>
                  <a:lnTo>
                    <a:pt x="158605" y="7863"/>
                  </a:lnTo>
                  <a:lnTo>
                    <a:pt x="163680" y="6000"/>
                  </a:lnTo>
                  <a:lnTo>
                    <a:pt x="168651" y="3965"/>
                  </a:lnTo>
                  <a:lnTo>
                    <a:pt x="172759" y="2608"/>
                  </a:lnTo>
                  <a:lnTo>
                    <a:pt x="179440" y="1100"/>
                  </a:lnTo>
                  <a:lnTo>
                    <a:pt x="185055" y="430"/>
                  </a:lnTo>
                  <a:lnTo>
                    <a:pt x="190196" y="132"/>
                  </a:lnTo>
                  <a:lnTo>
                    <a:pt x="195128" y="0"/>
                  </a:lnTo>
                  <a:lnTo>
                    <a:pt x="197554" y="758"/>
                  </a:lnTo>
                  <a:lnTo>
                    <a:pt x="202366" y="3718"/>
                  </a:lnTo>
                  <a:lnTo>
                    <a:pt x="203967" y="5618"/>
                  </a:lnTo>
                  <a:lnTo>
                    <a:pt x="205034" y="7679"/>
                  </a:lnTo>
                  <a:lnTo>
                    <a:pt x="206219" y="12085"/>
                  </a:lnTo>
                  <a:lnTo>
                    <a:pt x="206747" y="16689"/>
                  </a:lnTo>
                  <a:lnTo>
                    <a:pt x="207681" y="19822"/>
                  </a:lnTo>
                  <a:lnTo>
                    <a:pt x="209098" y="23498"/>
                  </a:lnTo>
                  <a:lnTo>
                    <a:pt x="210835" y="27536"/>
                  </a:lnTo>
                  <a:lnTo>
                    <a:pt x="211995" y="31022"/>
                  </a:lnTo>
                  <a:lnTo>
                    <a:pt x="212767" y="34140"/>
                  </a:lnTo>
                  <a:lnTo>
                    <a:pt x="213282" y="37012"/>
                  </a:lnTo>
                  <a:lnTo>
                    <a:pt x="214419" y="40514"/>
                  </a:lnTo>
                  <a:lnTo>
                    <a:pt x="215971" y="44437"/>
                  </a:lnTo>
                  <a:lnTo>
                    <a:pt x="217799" y="48639"/>
                  </a:lnTo>
                  <a:lnTo>
                    <a:pt x="219018" y="53028"/>
                  </a:lnTo>
                  <a:lnTo>
                    <a:pt x="219831" y="57542"/>
                  </a:lnTo>
                  <a:lnTo>
                    <a:pt x="220372" y="62138"/>
                  </a:lnTo>
                  <a:lnTo>
                    <a:pt x="220734" y="66790"/>
                  </a:lnTo>
                  <a:lnTo>
                    <a:pt x="220974" y="71479"/>
                  </a:lnTo>
                  <a:lnTo>
                    <a:pt x="221242" y="80922"/>
                  </a:lnTo>
                  <a:lnTo>
                    <a:pt x="221443" y="114198"/>
                  </a:lnTo>
                  <a:lnTo>
                    <a:pt x="221448" y="118959"/>
                  </a:lnTo>
                  <a:lnTo>
                    <a:pt x="222244" y="123720"/>
                  </a:lnTo>
                  <a:lnTo>
                    <a:pt x="223569" y="128482"/>
                  </a:lnTo>
                  <a:lnTo>
                    <a:pt x="225245" y="133245"/>
                  </a:lnTo>
                  <a:lnTo>
                    <a:pt x="226364" y="137213"/>
                  </a:lnTo>
                  <a:lnTo>
                    <a:pt x="227109" y="140653"/>
                  </a:lnTo>
                  <a:lnTo>
                    <a:pt x="227606" y="143739"/>
                  </a:lnTo>
                  <a:lnTo>
                    <a:pt x="227937" y="146591"/>
                  </a:lnTo>
                  <a:lnTo>
                    <a:pt x="228158" y="149285"/>
                  </a:lnTo>
                  <a:lnTo>
                    <a:pt x="228403" y="154396"/>
                  </a:lnTo>
                  <a:lnTo>
                    <a:pt x="228512" y="159313"/>
                  </a:lnTo>
                  <a:lnTo>
                    <a:pt x="229335" y="160942"/>
                  </a:lnTo>
                  <a:lnTo>
                    <a:pt x="230678" y="162028"/>
                  </a:lnTo>
                  <a:lnTo>
                    <a:pt x="235447" y="164073"/>
                  </a:lnTo>
                  <a:lnTo>
                    <a:pt x="228600" y="164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35"/>
            <p:cNvSpPr/>
            <p:nvPr/>
          </p:nvSpPr>
          <p:spPr>
            <a:xfrm>
              <a:off x="5543550" y="2321718"/>
              <a:ext cx="7144" cy="1"/>
            </a:xfrm>
            <a:custGeom>
              <a:avLst/>
              <a:gdLst/>
              <a:ahLst/>
              <a:cxnLst/>
              <a:rect l="0" t="0" r="0" b="0"/>
              <a:pathLst>
                <a:path w="7144" h="1">
                  <a:moveTo>
                    <a:pt x="714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36"/>
            <p:cNvSpPr/>
            <p:nvPr/>
          </p:nvSpPr>
          <p:spPr>
            <a:xfrm>
              <a:off x="5657955" y="2393163"/>
              <a:ext cx="128483" cy="156727"/>
            </a:xfrm>
            <a:custGeom>
              <a:avLst/>
              <a:gdLst/>
              <a:ahLst/>
              <a:cxnLst/>
              <a:rect l="0" t="0" r="0" b="0"/>
              <a:pathLst>
                <a:path w="128483" h="156727">
                  <a:moveTo>
                    <a:pt x="99907" y="7137"/>
                  </a:moveTo>
                  <a:lnTo>
                    <a:pt x="96115" y="7137"/>
                  </a:lnTo>
                  <a:lnTo>
                    <a:pt x="94997" y="6343"/>
                  </a:lnTo>
                  <a:lnTo>
                    <a:pt x="94253" y="5020"/>
                  </a:lnTo>
                  <a:lnTo>
                    <a:pt x="93756" y="3344"/>
                  </a:lnTo>
                  <a:lnTo>
                    <a:pt x="92631" y="2227"/>
                  </a:lnTo>
                  <a:lnTo>
                    <a:pt x="91088" y="1482"/>
                  </a:lnTo>
                  <a:lnTo>
                    <a:pt x="87256" y="655"/>
                  </a:lnTo>
                  <a:lnTo>
                    <a:pt x="85123" y="434"/>
                  </a:lnTo>
                  <a:lnTo>
                    <a:pt x="82907" y="287"/>
                  </a:lnTo>
                  <a:lnTo>
                    <a:pt x="80636" y="189"/>
                  </a:lnTo>
                  <a:lnTo>
                    <a:pt x="75996" y="80"/>
                  </a:lnTo>
                  <a:lnTo>
                    <a:pt x="55648" y="0"/>
                  </a:lnTo>
                  <a:lnTo>
                    <a:pt x="52144" y="792"/>
                  </a:lnTo>
                  <a:lnTo>
                    <a:pt x="48222" y="2113"/>
                  </a:lnTo>
                  <a:lnTo>
                    <a:pt x="44019" y="3787"/>
                  </a:lnTo>
                  <a:lnTo>
                    <a:pt x="40423" y="5697"/>
                  </a:lnTo>
                  <a:lnTo>
                    <a:pt x="37233" y="7765"/>
                  </a:lnTo>
                  <a:lnTo>
                    <a:pt x="34312" y="9937"/>
                  </a:lnTo>
                  <a:lnTo>
                    <a:pt x="31570" y="12178"/>
                  </a:lnTo>
                  <a:lnTo>
                    <a:pt x="28950" y="14466"/>
                  </a:lnTo>
                  <a:lnTo>
                    <a:pt x="26408" y="16786"/>
                  </a:lnTo>
                  <a:lnTo>
                    <a:pt x="19351" y="23596"/>
                  </a:lnTo>
                  <a:lnTo>
                    <a:pt x="15247" y="27634"/>
                  </a:lnTo>
                  <a:lnTo>
                    <a:pt x="12511" y="31914"/>
                  </a:lnTo>
                  <a:lnTo>
                    <a:pt x="10687" y="36355"/>
                  </a:lnTo>
                  <a:lnTo>
                    <a:pt x="9470" y="40903"/>
                  </a:lnTo>
                  <a:lnTo>
                    <a:pt x="7866" y="45523"/>
                  </a:lnTo>
                  <a:lnTo>
                    <a:pt x="6003" y="50190"/>
                  </a:lnTo>
                  <a:lnTo>
                    <a:pt x="3966" y="54889"/>
                  </a:lnTo>
                  <a:lnTo>
                    <a:pt x="2609" y="59609"/>
                  </a:lnTo>
                  <a:lnTo>
                    <a:pt x="1704" y="64343"/>
                  </a:lnTo>
                  <a:lnTo>
                    <a:pt x="1101" y="69087"/>
                  </a:lnTo>
                  <a:lnTo>
                    <a:pt x="699" y="73837"/>
                  </a:lnTo>
                  <a:lnTo>
                    <a:pt x="431" y="78591"/>
                  </a:lnTo>
                  <a:lnTo>
                    <a:pt x="133" y="88107"/>
                  </a:lnTo>
                  <a:lnTo>
                    <a:pt x="0" y="97627"/>
                  </a:lnTo>
                  <a:lnTo>
                    <a:pt x="759" y="102389"/>
                  </a:lnTo>
                  <a:lnTo>
                    <a:pt x="2058" y="107151"/>
                  </a:lnTo>
                  <a:lnTo>
                    <a:pt x="3718" y="111912"/>
                  </a:lnTo>
                  <a:lnTo>
                    <a:pt x="5619" y="116675"/>
                  </a:lnTo>
                  <a:lnTo>
                    <a:pt x="7680" y="121437"/>
                  </a:lnTo>
                  <a:lnTo>
                    <a:pt x="9847" y="126199"/>
                  </a:lnTo>
                  <a:lnTo>
                    <a:pt x="12086" y="130168"/>
                  </a:lnTo>
                  <a:lnTo>
                    <a:pt x="14372" y="133607"/>
                  </a:lnTo>
                  <a:lnTo>
                    <a:pt x="16690" y="136694"/>
                  </a:lnTo>
                  <a:lnTo>
                    <a:pt x="19823" y="139546"/>
                  </a:lnTo>
                  <a:lnTo>
                    <a:pt x="23499" y="142241"/>
                  </a:lnTo>
                  <a:lnTo>
                    <a:pt x="27537" y="144831"/>
                  </a:lnTo>
                  <a:lnTo>
                    <a:pt x="31023" y="147352"/>
                  </a:lnTo>
                  <a:lnTo>
                    <a:pt x="34140" y="149826"/>
                  </a:lnTo>
                  <a:lnTo>
                    <a:pt x="37013" y="152269"/>
                  </a:lnTo>
                  <a:lnTo>
                    <a:pt x="40515" y="153898"/>
                  </a:lnTo>
                  <a:lnTo>
                    <a:pt x="44438" y="154984"/>
                  </a:lnTo>
                  <a:lnTo>
                    <a:pt x="48640" y="155707"/>
                  </a:lnTo>
                  <a:lnTo>
                    <a:pt x="53029" y="156190"/>
                  </a:lnTo>
                  <a:lnTo>
                    <a:pt x="57543" y="156512"/>
                  </a:lnTo>
                  <a:lnTo>
                    <a:pt x="62139" y="156726"/>
                  </a:lnTo>
                  <a:lnTo>
                    <a:pt x="66791" y="156076"/>
                  </a:lnTo>
                  <a:lnTo>
                    <a:pt x="71480" y="154848"/>
                  </a:lnTo>
                  <a:lnTo>
                    <a:pt x="76193" y="153236"/>
                  </a:lnTo>
                  <a:lnTo>
                    <a:pt x="80923" y="150573"/>
                  </a:lnTo>
                  <a:lnTo>
                    <a:pt x="85664" y="147211"/>
                  </a:lnTo>
                  <a:lnTo>
                    <a:pt x="90411" y="143382"/>
                  </a:lnTo>
                  <a:lnTo>
                    <a:pt x="95164" y="140036"/>
                  </a:lnTo>
                  <a:lnTo>
                    <a:pt x="99920" y="137011"/>
                  </a:lnTo>
                  <a:lnTo>
                    <a:pt x="104678" y="134201"/>
                  </a:lnTo>
                  <a:lnTo>
                    <a:pt x="109438" y="131533"/>
                  </a:lnTo>
                  <a:lnTo>
                    <a:pt x="128482" y="1214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37"/>
            <p:cNvSpPr/>
            <p:nvPr/>
          </p:nvSpPr>
          <p:spPr>
            <a:xfrm>
              <a:off x="5808294" y="2243569"/>
              <a:ext cx="328188" cy="313894"/>
            </a:xfrm>
            <a:custGeom>
              <a:avLst/>
              <a:gdLst/>
              <a:ahLst/>
              <a:cxnLst/>
              <a:rect l="0" t="0" r="0" b="0"/>
              <a:pathLst>
                <a:path w="328188" h="313894">
                  <a:moveTo>
                    <a:pt x="71012" y="128156"/>
                  </a:moveTo>
                  <a:lnTo>
                    <a:pt x="64861" y="128156"/>
                  </a:lnTo>
                  <a:lnTo>
                    <a:pt x="58361" y="133859"/>
                  </a:lnTo>
                  <a:lnTo>
                    <a:pt x="54012" y="138099"/>
                  </a:lnTo>
                  <a:lnTo>
                    <a:pt x="49434" y="144746"/>
                  </a:lnTo>
                  <a:lnTo>
                    <a:pt x="44753" y="152991"/>
                  </a:lnTo>
                  <a:lnTo>
                    <a:pt x="40026" y="161948"/>
                  </a:lnTo>
                  <a:lnTo>
                    <a:pt x="36862" y="167353"/>
                  </a:lnTo>
                  <a:lnTo>
                    <a:pt x="29111" y="179708"/>
                  </a:lnTo>
                  <a:lnTo>
                    <a:pt x="25616" y="186336"/>
                  </a:lnTo>
                  <a:lnTo>
                    <a:pt x="22491" y="193136"/>
                  </a:lnTo>
                  <a:lnTo>
                    <a:pt x="19615" y="200051"/>
                  </a:lnTo>
                  <a:lnTo>
                    <a:pt x="16903" y="207042"/>
                  </a:lnTo>
                  <a:lnTo>
                    <a:pt x="11774" y="221160"/>
                  </a:lnTo>
                  <a:lnTo>
                    <a:pt x="9295" y="227465"/>
                  </a:lnTo>
                  <a:lnTo>
                    <a:pt x="6848" y="233255"/>
                  </a:lnTo>
                  <a:lnTo>
                    <a:pt x="4424" y="238703"/>
                  </a:lnTo>
                  <a:lnTo>
                    <a:pt x="2807" y="243923"/>
                  </a:lnTo>
                  <a:lnTo>
                    <a:pt x="1730" y="248990"/>
                  </a:lnTo>
                  <a:lnTo>
                    <a:pt x="1011" y="253956"/>
                  </a:lnTo>
                  <a:lnTo>
                    <a:pt x="213" y="263706"/>
                  </a:lnTo>
                  <a:lnTo>
                    <a:pt x="0" y="268529"/>
                  </a:lnTo>
                  <a:lnTo>
                    <a:pt x="652" y="272538"/>
                  </a:lnTo>
                  <a:lnTo>
                    <a:pt x="4568" y="281972"/>
                  </a:lnTo>
                  <a:lnTo>
                    <a:pt x="5763" y="287271"/>
                  </a:lnTo>
                  <a:lnTo>
                    <a:pt x="6875" y="289001"/>
                  </a:lnTo>
                  <a:lnTo>
                    <a:pt x="8410" y="290155"/>
                  </a:lnTo>
                  <a:lnTo>
                    <a:pt x="10227" y="290924"/>
                  </a:lnTo>
                  <a:lnTo>
                    <a:pt x="12233" y="290643"/>
                  </a:lnTo>
                  <a:lnTo>
                    <a:pt x="14363" y="289661"/>
                  </a:lnTo>
                  <a:lnTo>
                    <a:pt x="21154" y="284488"/>
                  </a:lnTo>
                  <a:lnTo>
                    <a:pt x="30560" y="275629"/>
                  </a:lnTo>
                  <a:lnTo>
                    <a:pt x="35306" y="268841"/>
                  </a:lnTo>
                  <a:lnTo>
                    <a:pt x="40061" y="259739"/>
                  </a:lnTo>
                  <a:lnTo>
                    <a:pt x="42441" y="253978"/>
                  </a:lnTo>
                  <a:lnTo>
                    <a:pt x="44820" y="247756"/>
                  </a:lnTo>
                  <a:lnTo>
                    <a:pt x="47995" y="242020"/>
                  </a:lnTo>
                  <a:lnTo>
                    <a:pt x="51698" y="236609"/>
                  </a:lnTo>
                  <a:lnTo>
                    <a:pt x="55755" y="231414"/>
                  </a:lnTo>
                  <a:lnTo>
                    <a:pt x="59253" y="226363"/>
                  </a:lnTo>
                  <a:lnTo>
                    <a:pt x="62379" y="221409"/>
                  </a:lnTo>
                  <a:lnTo>
                    <a:pt x="67969" y="211670"/>
                  </a:lnTo>
                  <a:lnTo>
                    <a:pt x="73099" y="202050"/>
                  </a:lnTo>
                  <a:lnTo>
                    <a:pt x="80450" y="187709"/>
                  </a:lnTo>
                  <a:lnTo>
                    <a:pt x="83144" y="180288"/>
                  </a:lnTo>
                  <a:lnTo>
                    <a:pt x="84661" y="171648"/>
                  </a:lnTo>
                  <a:lnTo>
                    <a:pt x="85110" y="164061"/>
                  </a:lnTo>
                  <a:lnTo>
                    <a:pt x="85173" y="161618"/>
                  </a:lnTo>
                  <a:lnTo>
                    <a:pt x="84421" y="159988"/>
                  </a:lnTo>
                  <a:lnTo>
                    <a:pt x="83127" y="158902"/>
                  </a:lnTo>
                  <a:lnTo>
                    <a:pt x="81470" y="158178"/>
                  </a:lnTo>
                  <a:lnTo>
                    <a:pt x="81159" y="158490"/>
                  </a:lnTo>
                  <a:lnTo>
                    <a:pt x="81745" y="159491"/>
                  </a:lnTo>
                  <a:lnTo>
                    <a:pt x="82930" y="160952"/>
                  </a:lnTo>
                  <a:lnTo>
                    <a:pt x="83720" y="162720"/>
                  </a:lnTo>
                  <a:lnTo>
                    <a:pt x="84597" y="166801"/>
                  </a:lnTo>
                  <a:lnTo>
                    <a:pt x="85091" y="173561"/>
                  </a:lnTo>
                  <a:lnTo>
                    <a:pt x="85207" y="180350"/>
                  </a:lnTo>
                  <a:lnTo>
                    <a:pt x="85238" y="184383"/>
                  </a:lnTo>
                  <a:lnTo>
                    <a:pt x="87389" y="193098"/>
                  </a:lnTo>
                  <a:lnTo>
                    <a:pt x="90197" y="202263"/>
                  </a:lnTo>
                  <a:lnTo>
                    <a:pt x="91445" y="211627"/>
                  </a:lnTo>
                  <a:lnTo>
                    <a:pt x="94116" y="221081"/>
                  </a:lnTo>
                  <a:lnTo>
                    <a:pt x="97949" y="230575"/>
                  </a:lnTo>
                  <a:lnTo>
                    <a:pt x="102298" y="240085"/>
                  </a:lnTo>
                  <a:lnTo>
                    <a:pt x="109210" y="254365"/>
                  </a:lnTo>
                  <a:lnTo>
                    <a:pt x="113918" y="261772"/>
                  </a:lnTo>
                  <a:lnTo>
                    <a:pt x="116285" y="264858"/>
                  </a:lnTo>
                  <a:lnTo>
                    <a:pt x="119449" y="266915"/>
                  </a:lnTo>
                  <a:lnTo>
                    <a:pt x="127200" y="269202"/>
                  </a:lnTo>
                  <a:lnTo>
                    <a:pt x="135936" y="270218"/>
                  </a:lnTo>
                  <a:lnTo>
                    <a:pt x="144317" y="270669"/>
                  </a:lnTo>
                  <a:lnTo>
                    <a:pt x="150688" y="270870"/>
                  </a:lnTo>
                  <a:lnTo>
                    <a:pt x="158282" y="268843"/>
                  </a:lnTo>
                  <a:lnTo>
                    <a:pt x="167742" y="265296"/>
                  </a:lnTo>
                  <a:lnTo>
                    <a:pt x="179884" y="261073"/>
                  </a:lnTo>
                  <a:lnTo>
                    <a:pt x="185662" y="258042"/>
                  </a:lnTo>
                  <a:lnTo>
                    <a:pt x="191102" y="254434"/>
                  </a:lnTo>
                  <a:lnTo>
                    <a:pt x="196316" y="250441"/>
                  </a:lnTo>
                  <a:lnTo>
                    <a:pt x="206342" y="241771"/>
                  </a:lnTo>
                  <a:lnTo>
                    <a:pt x="216090" y="232626"/>
                  </a:lnTo>
                  <a:lnTo>
                    <a:pt x="225714" y="223270"/>
                  </a:lnTo>
                  <a:lnTo>
                    <a:pt x="230503" y="217759"/>
                  </a:lnTo>
                  <a:lnTo>
                    <a:pt x="235283" y="211704"/>
                  </a:lnTo>
                  <a:lnTo>
                    <a:pt x="240057" y="205286"/>
                  </a:lnTo>
                  <a:lnTo>
                    <a:pt x="244827" y="199419"/>
                  </a:lnTo>
                  <a:lnTo>
                    <a:pt x="249595" y="193921"/>
                  </a:lnTo>
                  <a:lnTo>
                    <a:pt x="254361" y="188668"/>
                  </a:lnTo>
                  <a:lnTo>
                    <a:pt x="258332" y="182785"/>
                  </a:lnTo>
                  <a:lnTo>
                    <a:pt x="261773" y="176481"/>
                  </a:lnTo>
                  <a:lnTo>
                    <a:pt x="264862" y="169898"/>
                  </a:lnTo>
                  <a:lnTo>
                    <a:pt x="268507" y="163127"/>
                  </a:lnTo>
                  <a:lnTo>
                    <a:pt x="272525" y="156232"/>
                  </a:lnTo>
                  <a:lnTo>
                    <a:pt x="276792" y="149255"/>
                  </a:lnTo>
                  <a:lnTo>
                    <a:pt x="280430" y="142222"/>
                  </a:lnTo>
                  <a:lnTo>
                    <a:pt x="283649" y="135152"/>
                  </a:lnTo>
                  <a:lnTo>
                    <a:pt x="286589" y="128057"/>
                  </a:lnTo>
                  <a:lnTo>
                    <a:pt x="289342" y="121740"/>
                  </a:lnTo>
                  <a:lnTo>
                    <a:pt x="294518" y="110488"/>
                  </a:lnTo>
                  <a:lnTo>
                    <a:pt x="296216" y="104471"/>
                  </a:lnTo>
                  <a:lnTo>
                    <a:pt x="297348" y="98078"/>
                  </a:lnTo>
                  <a:lnTo>
                    <a:pt x="298103" y="91435"/>
                  </a:lnTo>
                  <a:lnTo>
                    <a:pt x="298606" y="84625"/>
                  </a:lnTo>
                  <a:lnTo>
                    <a:pt x="298941" y="77704"/>
                  </a:lnTo>
                  <a:lnTo>
                    <a:pt x="299313" y="63664"/>
                  </a:lnTo>
                  <a:lnTo>
                    <a:pt x="299479" y="49486"/>
                  </a:lnTo>
                  <a:lnTo>
                    <a:pt x="298730" y="43166"/>
                  </a:lnTo>
                  <a:lnTo>
                    <a:pt x="297436" y="37364"/>
                  </a:lnTo>
                  <a:lnTo>
                    <a:pt x="295781" y="31909"/>
                  </a:lnTo>
                  <a:lnTo>
                    <a:pt x="291823" y="23732"/>
                  </a:lnTo>
                  <a:lnTo>
                    <a:pt x="285133" y="14665"/>
                  </a:lnTo>
                  <a:lnTo>
                    <a:pt x="278124" y="6952"/>
                  </a:lnTo>
                  <a:lnTo>
                    <a:pt x="275761" y="4490"/>
                  </a:lnTo>
                  <a:lnTo>
                    <a:pt x="273393" y="2850"/>
                  </a:lnTo>
                  <a:lnTo>
                    <a:pt x="268644" y="1026"/>
                  </a:lnTo>
                  <a:lnTo>
                    <a:pt x="261771" y="216"/>
                  </a:lnTo>
                  <a:lnTo>
                    <a:pt x="257716" y="0"/>
                  </a:lnTo>
                  <a:lnTo>
                    <a:pt x="254219" y="650"/>
                  </a:lnTo>
                  <a:lnTo>
                    <a:pt x="248216" y="3488"/>
                  </a:lnTo>
                  <a:lnTo>
                    <a:pt x="240375" y="9549"/>
                  </a:lnTo>
                  <a:lnTo>
                    <a:pt x="235449" y="16175"/>
                  </a:lnTo>
                  <a:lnTo>
                    <a:pt x="233024" y="20164"/>
                  </a:lnTo>
                  <a:lnTo>
                    <a:pt x="230330" y="28830"/>
                  </a:lnTo>
                  <a:lnTo>
                    <a:pt x="229611" y="33364"/>
                  </a:lnTo>
                  <a:lnTo>
                    <a:pt x="228339" y="39561"/>
                  </a:lnTo>
                  <a:lnTo>
                    <a:pt x="224808" y="54913"/>
                  </a:lnTo>
                  <a:lnTo>
                    <a:pt x="223549" y="62659"/>
                  </a:lnTo>
                  <a:lnTo>
                    <a:pt x="222709" y="70203"/>
                  </a:lnTo>
                  <a:lnTo>
                    <a:pt x="222150" y="77614"/>
                  </a:lnTo>
                  <a:lnTo>
                    <a:pt x="221777" y="84937"/>
                  </a:lnTo>
                  <a:lnTo>
                    <a:pt x="221362" y="99422"/>
                  </a:lnTo>
                  <a:lnTo>
                    <a:pt x="221039" y="174512"/>
                  </a:lnTo>
                  <a:lnTo>
                    <a:pt x="221830" y="182872"/>
                  </a:lnTo>
                  <a:lnTo>
                    <a:pt x="223151" y="190827"/>
                  </a:lnTo>
                  <a:lnTo>
                    <a:pt x="224826" y="198511"/>
                  </a:lnTo>
                  <a:lnTo>
                    <a:pt x="226736" y="206016"/>
                  </a:lnTo>
                  <a:lnTo>
                    <a:pt x="228803" y="213400"/>
                  </a:lnTo>
                  <a:lnTo>
                    <a:pt x="233216" y="227954"/>
                  </a:lnTo>
                  <a:lnTo>
                    <a:pt x="237823" y="242361"/>
                  </a:lnTo>
                  <a:lnTo>
                    <a:pt x="240163" y="248742"/>
                  </a:lnTo>
                  <a:lnTo>
                    <a:pt x="242517" y="254584"/>
                  </a:lnTo>
                  <a:lnTo>
                    <a:pt x="244880" y="260066"/>
                  </a:lnTo>
                  <a:lnTo>
                    <a:pt x="248042" y="265309"/>
                  </a:lnTo>
                  <a:lnTo>
                    <a:pt x="251739" y="270391"/>
                  </a:lnTo>
                  <a:lnTo>
                    <a:pt x="255790" y="275366"/>
                  </a:lnTo>
                  <a:lnTo>
                    <a:pt x="262408" y="285128"/>
                  </a:lnTo>
                  <a:lnTo>
                    <a:pt x="265285" y="289954"/>
                  </a:lnTo>
                  <a:lnTo>
                    <a:pt x="272714" y="297433"/>
                  </a:lnTo>
                  <a:lnTo>
                    <a:pt x="281307" y="303402"/>
                  </a:lnTo>
                  <a:lnTo>
                    <a:pt x="290418" y="308701"/>
                  </a:lnTo>
                  <a:lnTo>
                    <a:pt x="299759" y="311586"/>
                  </a:lnTo>
                  <a:lnTo>
                    <a:pt x="309203" y="312867"/>
                  </a:lnTo>
                  <a:lnTo>
                    <a:pt x="313943" y="313209"/>
                  </a:lnTo>
                  <a:lnTo>
                    <a:pt x="328187" y="313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38"/>
            <p:cNvSpPr/>
            <p:nvPr/>
          </p:nvSpPr>
          <p:spPr>
            <a:xfrm>
              <a:off x="6337945" y="2364964"/>
              <a:ext cx="198587" cy="196233"/>
            </a:xfrm>
            <a:custGeom>
              <a:avLst/>
              <a:gdLst/>
              <a:ahLst/>
              <a:cxnLst/>
              <a:rect l="0" t="0" r="0" b="0"/>
              <a:pathLst>
                <a:path w="198587" h="196233">
                  <a:moveTo>
                    <a:pt x="112861" y="21048"/>
                  </a:moveTo>
                  <a:lnTo>
                    <a:pt x="95800" y="3987"/>
                  </a:lnTo>
                  <a:lnTo>
                    <a:pt x="93550" y="2530"/>
                  </a:lnTo>
                  <a:lnTo>
                    <a:pt x="88932" y="912"/>
                  </a:lnTo>
                  <a:lnTo>
                    <a:pt x="85796" y="480"/>
                  </a:lnTo>
                  <a:lnTo>
                    <a:pt x="82117" y="192"/>
                  </a:lnTo>
                  <a:lnTo>
                    <a:pt x="78078" y="0"/>
                  </a:lnTo>
                  <a:lnTo>
                    <a:pt x="74591" y="666"/>
                  </a:lnTo>
                  <a:lnTo>
                    <a:pt x="68600" y="3523"/>
                  </a:lnTo>
                  <a:lnTo>
                    <a:pt x="63291" y="7438"/>
                  </a:lnTo>
                  <a:lnTo>
                    <a:pt x="57492" y="11824"/>
                  </a:lnTo>
                  <a:lnTo>
                    <a:pt x="53724" y="14105"/>
                  </a:lnTo>
                  <a:lnTo>
                    <a:pt x="49624" y="16419"/>
                  </a:lnTo>
                  <a:lnTo>
                    <a:pt x="46097" y="20343"/>
                  </a:lnTo>
                  <a:lnTo>
                    <a:pt x="42951" y="25341"/>
                  </a:lnTo>
                  <a:lnTo>
                    <a:pt x="40061" y="31054"/>
                  </a:lnTo>
                  <a:lnTo>
                    <a:pt x="36546" y="37243"/>
                  </a:lnTo>
                  <a:lnTo>
                    <a:pt x="32616" y="43751"/>
                  </a:lnTo>
                  <a:lnTo>
                    <a:pt x="28408" y="50471"/>
                  </a:lnTo>
                  <a:lnTo>
                    <a:pt x="24809" y="57332"/>
                  </a:lnTo>
                  <a:lnTo>
                    <a:pt x="21616" y="64287"/>
                  </a:lnTo>
                  <a:lnTo>
                    <a:pt x="18693" y="71306"/>
                  </a:lnTo>
                  <a:lnTo>
                    <a:pt x="15951" y="78365"/>
                  </a:lnTo>
                  <a:lnTo>
                    <a:pt x="10788" y="92560"/>
                  </a:lnTo>
                  <a:lnTo>
                    <a:pt x="8300" y="100473"/>
                  </a:lnTo>
                  <a:lnTo>
                    <a:pt x="3419" y="117731"/>
                  </a:lnTo>
                  <a:lnTo>
                    <a:pt x="1799" y="125191"/>
                  </a:lnTo>
                  <a:lnTo>
                    <a:pt x="720" y="131752"/>
                  </a:lnTo>
                  <a:lnTo>
                    <a:pt x="0" y="137713"/>
                  </a:lnTo>
                  <a:lnTo>
                    <a:pt x="314" y="144068"/>
                  </a:lnTo>
                  <a:lnTo>
                    <a:pt x="1317" y="150687"/>
                  </a:lnTo>
                  <a:lnTo>
                    <a:pt x="2780" y="157480"/>
                  </a:lnTo>
                  <a:lnTo>
                    <a:pt x="3755" y="163596"/>
                  </a:lnTo>
                  <a:lnTo>
                    <a:pt x="4405" y="169262"/>
                  </a:lnTo>
                  <a:lnTo>
                    <a:pt x="4838" y="174626"/>
                  </a:lnTo>
                  <a:lnTo>
                    <a:pt x="5921" y="178996"/>
                  </a:lnTo>
                  <a:lnTo>
                    <a:pt x="7436" y="182703"/>
                  </a:lnTo>
                  <a:lnTo>
                    <a:pt x="9240" y="185968"/>
                  </a:lnTo>
                  <a:lnTo>
                    <a:pt x="11237" y="188145"/>
                  </a:lnTo>
                  <a:lnTo>
                    <a:pt x="13361" y="189596"/>
                  </a:lnTo>
                  <a:lnTo>
                    <a:pt x="15572" y="190563"/>
                  </a:lnTo>
                  <a:lnTo>
                    <a:pt x="20144" y="193755"/>
                  </a:lnTo>
                  <a:lnTo>
                    <a:pt x="22475" y="195717"/>
                  </a:lnTo>
                  <a:lnTo>
                    <a:pt x="24822" y="196232"/>
                  </a:lnTo>
                  <a:lnTo>
                    <a:pt x="27181" y="195781"/>
                  </a:lnTo>
                  <a:lnTo>
                    <a:pt x="29547" y="194687"/>
                  </a:lnTo>
                  <a:lnTo>
                    <a:pt x="32712" y="193957"/>
                  </a:lnTo>
                  <a:lnTo>
                    <a:pt x="36410" y="193471"/>
                  </a:lnTo>
                  <a:lnTo>
                    <a:pt x="40462" y="193146"/>
                  </a:lnTo>
                  <a:lnTo>
                    <a:pt x="43957" y="191343"/>
                  </a:lnTo>
                  <a:lnTo>
                    <a:pt x="47081" y="188553"/>
                  </a:lnTo>
                  <a:lnTo>
                    <a:pt x="49958" y="185105"/>
                  </a:lnTo>
                  <a:lnTo>
                    <a:pt x="52669" y="181220"/>
                  </a:lnTo>
                  <a:lnTo>
                    <a:pt x="55271" y="177042"/>
                  </a:lnTo>
                  <a:lnTo>
                    <a:pt x="57798" y="172669"/>
                  </a:lnTo>
                  <a:lnTo>
                    <a:pt x="61071" y="168166"/>
                  </a:lnTo>
                  <a:lnTo>
                    <a:pt x="64841" y="163577"/>
                  </a:lnTo>
                  <a:lnTo>
                    <a:pt x="68941" y="158930"/>
                  </a:lnTo>
                  <a:lnTo>
                    <a:pt x="77731" y="149533"/>
                  </a:lnTo>
                  <a:lnTo>
                    <a:pt x="82297" y="144805"/>
                  </a:lnTo>
                  <a:lnTo>
                    <a:pt x="86135" y="139271"/>
                  </a:lnTo>
                  <a:lnTo>
                    <a:pt x="89487" y="133201"/>
                  </a:lnTo>
                  <a:lnTo>
                    <a:pt x="97998" y="115397"/>
                  </a:lnTo>
                  <a:lnTo>
                    <a:pt x="100571" y="110141"/>
                  </a:lnTo>
                  <a:lnTo>
                    <a:pt x="103080" y="104256"/>
                  </a:lnTo>
                  <a:lnTo>
                    <a:pt x="105546" y="97951"/>
                  </a:lnTo>
                  <a:lnTo>
                    <a:pt x="107985" y="91367"/>
                  </a:lnTo>
                  <a:lnTo>
                    <a:pt x="110404" y="85390"/>
                  </a:lnTo>
                  <a:lnTo>
                    <a:pt x="112810" y="79818"/>
                  </a:lnTo>
                  <a:lnTo>
                    <a:pt x="115208" y="74515"/>
                  </a:lnTo>
                  <a:lnTo>
                    <a:pt x="116807" y="69393"/>
                  </a:lnTo>
                  <a:lnTo>
                    <a:pt x="117873" y="64390"/>
                  </a:lnTo>
                  <a:lnTo>
                    <a:pt x="118584" y="59468"/>
                  </a:lnTo>
                  <a:lnTo>
                    <a:pt x="119057" y="55392"/>
                  </a:lnTo>
                  <a:lnTo>
                    <a:pt x="119373" y="51882"/>
                  </a:lnTo>
                  <a:lnTo>
                    <a:pt x="119724" y="45865"/>
                  </a:lnTo>
                  <a:lnTo>
                    <a:pt x="119880" y="40544"/>
                  </a:lnTo>
                  <a:lnTo>
                    <a:pt x="119128" y="38014"/>
                  </a:lnTo>
                  <a:lnTo>
                    <a:pt x="116175" y="33086"/>
                  </a:lnTo>
                  <a:lnTo>
                    <a:pt x="112722" y="28365"/>
                  </a:lnTo>
                  <a:lnTo>
                    <a:pt x="109359" y="24829"/>
                  </a:lnTo>
                  <a:lnTo>
                    <a:pt x="108145" y="24363"/>
                  </a:lnTo>
                  <a:lnTo>
                    <a:pt x="107336" y="24845"/>
                  </a:lnTo>
                  <a:lnTo>
                    <a:pt x="106037" y="27531"/>
                  </a:lnTo>
                  <a:lnTo>
                    <a:pt x="105812" y="31788"/>
                  </a:lnTo>
                  <a:lnTo>
                    <a:pt x="106574" y="34558"/>
                  </a:lnTo>
                  <a:lnTo>
                    <a:pt x="107876" y="37992"/>
                  </a:lnTo>
                  <a:lnTo>
                    <a:pt x="109537" y="41869"/>
                  </a:lnTo>
                  <a:lnTo>
                    <a:pt x="110645" y="46041"/>
                  </a:lnTo>
                  <a:lnTo>
                    <a:pt x="111384" y="50410"/>
                  </a:lnTo>
                  <a:lnTo>
                    <a:pt x="111876" y="54910"/>
                  </a:lnTo>
                  <a:lnTo>
                    <a:pt x="112998" y="59498"/>
                  </a:lnTo>
                  <a:lnTo>
                    <a:pt x="114540" y="64144"/>
                  </a:lnTo>
                  <a:lnTo>
                    <a:pt x="116362" y="68829"/>
                  </a:lnTo>
                  <a:lnTo>
                    <a:pt x="118369" y="73539"/>
                  </a:lnTo>
                  <a:lnTo>
                    <a:pt x="122718" y="83007"/>
                  </a:lnTo>
                  <a:lnTo>
                    <a:pt x="124195" y="88548"/>
                  </a:lnTo>
                  <a:lnTo>
                    <a:pt x="125179" y="94623"/>
                  </a:lnTo>
                  <a:lnTo>
                    <a:pt x="125836" y="101054"/>
                  </a:lnTo>
                  <a:lnTo>
                    <a:pt x="127067" y="106929"/>
                  </a:lnTo>
                  <a:lnTo>
                    <a:pt x="128682" y="112434"/>
                  </a:lnTo>
                  <a:lnTo>
                    <a:pt x="130552" y="117690"/>
                  </a:lnTo>
                  <a:lnTo>
                    <a:pt x="132592" y="122782"/>
                  </a:lnTo>
                  <a:lnTo>
                    <a:pt x="134746" y="127765"/>
                  </a:lnTo>
                  <a:lnTo>
                    <a:pt x="136976" y="132674"/>
                  </a:lnTo>
                  <a:lnTo>
                    <a:pt x="139256" y="136740"/>
                  </a:lnTo>
                  <a:lnTo>
                    <a:pt x="141571" y="140245"/>
                  </a:lnTo>
                  <a:lnTo>
                    <a:pt x="143907" y="143375"/>
                  </a:lnTo>
                  <a:lnTo>
                    <a:pt x="146258" y="147049"/>
                  </a:lnTo>
                  <a:lnTo>
                    <a:pt x="148620" y="151086"/>
                  </a:lnTo>
                  <a:lnTo>
                    <a:pt x="150987" y="155365"/>
                  </a:lnTo>
                  <a:lnTo>
                    <a:pt x="153359" y="159012"/>
                  </a:lnTo>
                  <a:lnTo>
                    <a:pt x="155735" y="162236"/>
                  </a:lnTo>
                  <a:lnTo>
                    <a:pt x="158113" y="165180"/>
                  </a:lnTo>
                  <a:lnTo>
                    <a:pt x="161285" y="167936"/>
                  </a:lnTo>
                  <a:lnTo>
                    <a:pt x="164987" y="170567"/>
                  </a:lnTo>
                  <a:lnTo>
                    <a:pt x="169043" y="173115"/>
                  </a:lnTo>
                  <a:lnTo>
                    <a:pt x="172541" y="175607"/>
                  </a:lnTo>
                  <a:lnTo>
                    <a:pt x="178544" y="180493"/>
                  </a:lnTo>
                  <a:lnTo>
                    <a:pt x="182050" y="182907"/>
                  </a:lnTo>
                  <a:lnTo>
                    <a:pt x="185974" y="185310"/>
                  </a:lnTo>
                  <a:lnTo>
                    <a:pt x="198586" y="1924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39"/>
            <p:cNvSpPr/>
            <p:nvPr/>
          </p:nvSpPr>
          <p:spPr>
            <a:xfrm>
              <a:off x="6579393" y="2371725"/>
              <a:ext cx="139349" cy="207045"/>
            </a:xfrm>
            <a:custGeom>
              <a:avLst/>
              <a:gdLst/>
              <a:ahLst/>
              <a:cxnLst/>
              <a:rect l="0" t="0" r="0" b="0"/>
              <a:pathLst>
                <a:path w="139349" h="207045">
                  <a:moveTo>
                    <a:pt x="92869" y="0"/>
                  </a:moveTo>
                  <a:lnTo>
                    <a:pt x="75378" y="0"/>
                  </a:lnTo>
                  <a:lnTo>
                    <a:pt x="73271" y="793"/>
                  </a:lnTo>
                  <a:lnTo>
                    <a:pt x="71073" y="2116"/>
                  </a:lnTo>
                  <a:lnTo>
                    <a:pt x="68812" y="3792"/>
                  </a:lnTo>
                  <a:lnTo>
                    <a:pt x="66513" y="5703"/>
                  </a:lnTo>
                  <a:lnTo>
                    <a:pt x="64185" y="7771"/>
                  </a:lnTo>
                  <a:lnTo>
                    <a:pt x="59483" y="12184"/>
                  </a:lnTo>
                  <a:lnTo>
                    <a:pt x="54748" y="16792"/>
                  </a:lnTo>
                  <a:lnTo>
                    <a:pt x="52374" y="19926"/>
                  </a:lnTo>
                  <a:lnTo>
                    <a:pt x="49997" y="23603"/>
                  </a:lnTo>
                  <a:lnTo>
                    <a:pt x="47619" y="27641"/>
                  </a:lnTo>
                  <a:lnTo>
                    <a:pt x="45240" y="31921"/>
                  </a:lnTo>
                  <a:lnTo>
                    <a:pt x="40480" y="40910"/>
                  </a:lnTo>
                  <a:lnTo>
                    <a:pt x="33338" y="54896"/>
                  </a:lnTo>
                  <a:lnTo>
                    <a:pt x="30957" y="58822"/>
                  </a:lnTo>
                  <a:lnTo>
                    <a:pt x="28575" y="62233"/>
                  </a:lnTo>
                  <a:lnTo>
                    <a:pt x="26194" y="65301"/>
                  </a:lnTo>
                  <a:lnTo>
                    <a:pt x="24607" y="68934"/>
                  </a:lnTo>
                  <a:lnTo>
                    <a:pt x="23548" y="72943"/>
                  </a:lnTo>
                  <a:lnTo>
                    <a:pt x="22843" y="77204"/>
                  </a:lnTo>
                  <a:lnTo>
                    <a:pt x="22373" y="80838"/>
                  </a:lnTo>
                  <a:lnTo>
                    <a:pt x="21849" y="86992"/>
                  </a:lnTo>
                  <a:lnTo>
                    <a:pt x="22504" y="88951"/>
                  </a:lnTo>
                  <a:lnTo>
                    <a:pt x="23734" y="90257"/>
                  </a:lnTo>
                  <a:lnTo>
                    <a:pt x="27217" y="92501"/>
                  </a:lnTo>
                  <a:lnTo>
                    <a:pt x="31411" y="96145"/>
                  </a:lnTo>
                  <a:lnTo>
                    <a:pt x="35921" y="100410"/>
                  </a:lnTo>
                  <a:lnTo>
                    <a:pt x="38235" y="102658"/>
                  </a:lnTo>
                  <a:lnTo>
                    <a:pt x="41365" y="104158"/>
                  </a:lnTo>
                  <a:lnTo>
                    <a:pt x="45039" y="105157"/>
                  </a:lnTo>
                  <a:lnTo>
                    <a:pt x="49076" y="105823"/>
                  </a:lnTo>
                  <a:lnTo>
                    <a:pt x="53355" y="106267"/>
                  </a:lnTo>
                  <a:lnTo>
                    <a:pt x="57795" y="106564"/>
                  </a:lnTo>
                  <a:lnTo>
                    <a:pt x="62343" y="106761"/>
                  </a:lnTo>
                  <a:lnTo>
                    <a:pt x="66962" y="107686"/>
                  </a:lnTo>
                  <a:lnTo>
                    <a:pt x="71628" y="109097"/>
                  </a:lnTo>
                  <a:lnTo>
                    <a:pt x="76328" y="110831"/>
                  </a:lnTo>
                  <a:lnTo>
                    <a:pt x="81048" y="112781"/>
                  </a:lnTo>
                  <a:lnTo>
                    <a:pt x="85782" y="114875"/>
                  </a:lnTo>
                  <a:lnTo>
                    <a:pt x="90526" y="117064"/>
                  </a:lnTo>
                  <a:lnTo>
                    <a:pt x="95275" y="118524"/>
                  </a:lnTo>
                  <a:lnTo>
                    <a:pt x="100030" y="119497"/>
                  </a:lnTo>
                  <a:lnTo>
                    <a:pt x="104787" y="120146"/>
                  </a:lnTo>
                  <a:lnTo>
                    <a:pt x="108752" y="121372"/>
                  </a:lnTo>
                  <a:lnTo>
                    <a:pt x="112189" y="122983"/>
                  </a:lnTo>
                  <a:lnTo>
                    <a:pt x="115274" y="124851"/>
                  </a:lnTo>
                  <a:lnTo>
                    <a:pt x="118918" y="126890"/>
                  </a:lnTo>
                  <a:lnTo>
                    <a:pt x="127201" y="131272"/>
                  </a:lnTo>
                  <a:lnTo>
                    <a:pt x="130044" y="133552"/>
                  </a:lnTo>
                  <a:lnTo>
                    <a:pt x="131940" y="135866"/>
                  </a:lnTo>
                  <a:lnTo>
                    <a:pt x="134840" y="140553"/>
                  </a:lnTo>
                  <a:lnTo>
                    <a:pt x="138776" y="145282"/>
                  </a:lnTo>
                  <a:lnTo>
                    <a:pt x="139348" y="147655"/>
                  </a:lnTo>
                  <a:lnTo>
                    <a:pt x="138936" y="150030"/>
                  </a:lnTo>
                  <a:lnTo>
                    <a:pt x="136362" y="155580"/>
                  </a:lnTo>
                  <a:lnTo>
                    <a:pt x="132573" y="163338"/>
                  </a:lnTo>
                  <a:lnTo>
                    <a:pt x="130450" y="166835"/>
                  </a:lnTo>
                  <a:lnTo>
                    <a:pt x="128242" y="169961"/>
                  </a:lnTo>
                  <a:lnTo>
                    <a:pt x="125976" y="172838"/>
                  </a:lnTo>
                  <a:lnTo>
                    <a:pt x="122878" y="175550"/>
                  </a:lnTo>
                  <a:lnTo>
                    <a:pt x="119225" y="178152"/>
                  </a:lnTo>
                  <a:lnTo>
                    <a:pt x="115202" y="180681"/>
                  </a:lnTo>
                  <a:lnTo>
                    <a:pt x="110933" y="183160"/>
                  </a:lnTo>
                  <a:lnTo>
                    <a:pt x="101955" y="188031"/>
                  </a:lnTo>
                  <a:lnTo>
                    <a:pt x="78524" y="200013"/>
                  </a:lnTo>
                  <a:lnTo>
                    <a:pt x="73781" y="202398"/>
                  </a:lnTo>
                  <a:lnTo>
                    <a:pt x="69031" y="203988"/>
                  </a:lnTo>
                  <a:lnTo>
                    <a:pt x="64277" y="205048"/>
                  </a:lnTo>
                  <a:lnTo>
                    <a:pt x="59520" y="205755"/>
                  </a:lnTo>
                  <a:lnTo>
                    <a:pt x="54761" y="206226"/>
                  </a:lnTo>
                  <a:lnTo>
                    <a:pt x="50002" y="206540"/>
                  </a:lnTo>
                  <a:lnTo>
                    <a:pt x="45241" y="206749"/>
                  </a:lnTo>
                  <a:lnTo>
                    <a:pt x="35717" y="206982"/>
                  </a:lnTo>
                  <a:lnTo>
                    <a:pt x="30956" y="207044"/>
                  </a:lnTo>
                  <a:lnTo>
                    <a:pt x="26987" y="206292"/>
                  </a:lnTo>
                  <a:lnTo>
                    <a:pt x="23548" y="204996"/>
                  </a:lnTo>
                  <a:lnTo>
                    <a:pt x="20461" y="203339"/>
                  </a:lnTo>
                  <a:lnTo>
                    <a:pt x="17609" y="202234"/>
                  </a:lnTo>
                  <a:lnTo>
                    <a:pt x="14915" y="201498"/>
                  </a:lnTo>
                  <a:lnTo>
                    <a:pt x="12325" y="201007"/>
                  </a:lnTo>
                  <a:lnTo>
                    <a:pt x="9804" y="199885"/>
                  </a:lnTo>
                  <a:lnTo>
                    <a:pt x="7330" y="198344"/>
                  </a:lnTo>
                  <a:lnTo>
                    <a:pt x="1448" y="193960"/>
                  </a:lnTo>
                  <a:lnTo>
                    <a:pt x="965" y="192807"/>
                  </a:lnTo>
                  <a:lnTo>
                    <a:pt x="644" y="191244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40"/>
            <p:cNvSpPr/>
            <p:nvPr/>
          </p:nvSpPr>
          <p:spPr>
            <a:xfrm>
              <a:off x="6757987" y="2365010"/>
              <a:ext cx="178285" cy="377759"/>
            </a:xfrm>
            <a:custGeom>
              <a:avLst/>
              <a:gdLst/>
              <a:ahLst/>
              <a:cxnLst/>
              <a:rect l="0" t="0" r="0" b="0"/>
              <a:pathLst>
                <a:path w="178285" h="377759">
                  <a:moveTo>
                    <a:pt x="0" y="28146"/>
                  </a:moveTo>
                  <a:lnTo>
                    <a:pt x="0" y="68849"/>
                  </a:lnTo>
                  <a:lnTo>
                    <a:pt x="2117" y="78251"/>
                  </a:lnTo>
                  <a:lnTo>
                    <a:pt x="4910" y="88515"/>
                  </a:lnTo>
                  <a:lnTo>
                    <a:pt x="5654" y="94585"/>
                  </a:lnTo>
                  <a:lnTo>
                    <a:pt x="6151" y="101014"/>
                  </a:lnTo>
                  <a:lnTo>
                    <a:pt x="8820" y="112390"/>
                  </a:lnTo>
                  <a:lnTo>
                    <a:pt x="11857" y="123531"/>
                  </a:lnTo>
                  <a:lnTo>
                    <a:pt x="12667" y="129836"/>
                  </a:lnTo>
                  <a:lnTo>
                    <a:pt x="13208" y="136421"/>
                  </a:lnTo>
                  <a:lnTo>
                    <a:pt x="15925" y="147970"/>
                  </a:lnTo>
                  <a:lnTo>
                    <a:pt x="19777" y="157601"/>
                  </a:lnTo>
                  <a:lnTo>
                    <a:pt x="24136" y="164527"/>
                  </a:lnTo>
                  <a:lnTo>
                    <a:pt x="26602" y="170251"/>
                  </a:lnTo>
                  <a:lnTo>
                    <a:pt x="27260" y="172889"/>
                  </a:lnTo>
                  <a:lnTo>
                    <a:pt x="29286" y="175441"/>
                  </a:lnTo>
                  <a:lnTo>
                    <a:pt x="32224" y="177937"/>
                  </a:lnTo>
                  <a:lnTo>
                    <a:pt x="35770" y="180394"/>
                  </a:lnTo>
                  <a:lnTo>
                    <a:pt x="38928" y="182032"/>
                  </a:lnTo>
                  <a:lnTo>
                    <a:pt x="41827" y="183124"/>
                  </a:lnTo>
                  <a:lnTo>
                    <a:pt x="47165" y="184337"/>
                  </a:lnTo>
                  <a:lnTo>
                    <a:pt x="52183" y="184877"/>
                  </a:lnTo>
                  <a:lnTo>
                    <a:pt x="54632" y="184227"/>
                  </a:lnTo>
                  <a:lnTo>
                    <a:pt x="59471" y="181388"/>
                  </a:lnTo>
                  <a:lnTo>
                    <a:pt x="64267" y="179597"/>
                  </a:lnTo>
                  <a:lnTo>
                    <a:pt x="66657" y="179120"/>
                  </a:lnTo>
                  <a:lnTo>
                    <a:pt x="69838" y="177214"/>
                  </a:lnTo>
                  <a:lnTo>
                    <a:pt x="73546" y="174356"/>
                  </a:lnTo>
                  <a:lnTo>
                    <a:pt x="77605" y="170863"/>
                  </a:lnTo>
                  <a:lnTo>
                    <a:pt x="81106" y="167740"/>
                  </a:lnTo>
                  <a:lnTo>
                    <a:pt x="87112" y="162154"/>
                  </a:lnTo>
                  <a:lnTo>
                    <a:pt x="92427" y="154909"/>
                  </a:lnTo>
                  <a:lnTo>
                    <a:pt x="97434" y="146398"/>
                  </a:lnTo>
                  <a:lnTo>
                    <a:pt x="102306" y="137323"/>
                  </a:lnTo>
                  <a:lnTo>
                    <a:pt x="105001" y="127998"/>
                  </a:lnTo>
                  <a:lnTo>
                    <a:pt x="106992" y="118562"/>
                  </a:lnTo>
                  <a:lnTo>
                    <a:pt x="110523" y="109077"/>
                  </a:lnTo>
                  <a:lnTo>
                    <a:pt x="114738" y="97453"/>
                  </a:lnTo>
                  <a:lnTo>
                    <a:pt x="116973" y="91019"/>
                  </a:lnTo>
                  <a:lnTo>
                    <a:pt x="121574" y="79637"/>
                  </a:lnTo>
                  <a:lnTo>
                    <a:pt x="125470" y="69287"/>
                  </a:lnTo>
                  <a:lnTo>
                    <a:pt x="127202" y="59396"/>
                  </a:lnTo>
                  <a:lnTo>
                    <a:pt x="130089" y="49707"/>
                  </a:lnTo>
                  <a:lnTo>
                    <a:pt x="133223" y="40110"/>
                  </a:lnTo>
                  <a:lnTo>
                    <a:pt x="134617" y="30553"/>
                  </a:lnTo>
                  <a:lnTo>
                    <a:pt x="137353" y="23130"/>
                  </a:lnTo>
                  <a:lnTo>
                    <a:pt x="140421" y="17185"/>
                  </a:lnTo>
                  <a:lnTo>
                    <a:pt x="141784" y="11898"/>
                  </a:lnTo>
                  <a:lnTo>
                    <a:pt x="141354" y="9376"/>
                  </a:lnTo>
                  <a:lnTo>
                    <a:pt x="135997" y="0"/>
                  </a:lnTo>
                  <a:lnTo>
                    <a:pt x="135747" y="11781"/>
                  </a:lnTo>
                  <a:lnTo>
                    <a:pt x="135732" y="44274"/>
                  </a:lnTo>
                  <a:lnTo>
                    <a:pt x="137848" y="55422"/>
                  </a:lnTo>
                  <a:lnTo>
                    <a:pt x="140641" y="66463"/>
                  </a:lnTo>
                  <a:lnTo>
                    <a:pt x="141385" y="72740"/>
                  </a:lnTo>
                  <a:lnTo>
                    <a:pt x="141882" y="79307"/>
                  </a:lnTo>
                  <a:lnTo>
                    <a:pt x="143007" y="86065"/>
                  </a:lnTo>
                  <a:lnTo>
                    <a:pt x="144551" y="92953"/>
                  </a:lnTo>
                  <a:lnTo>
                    <a:pt x="152731" y="124908"/>
                  </a:lnTo>
                  <a:lnTo>
                    <a:pt x="154208" y="133135"/>
                  </a:lnTo>
                  <a:lnTo>
                    <a:pt x="155193" y="141001"/>
                  </a:lnTo>
                  <a:lnTo>
                    <a:pt x="155849" y="148627"/>
                  </a:lnTo>
                  <a:lnTo>
                    <a:pt x="157875" y="156885"/>
                  </a:lnTo>
                  <a:lnTo>
                    <a:pt x="160813" y="165566"/>
                  </a:lnTo>
                  <a:lnTo>
                    <a:pt x="164359" y="174528"/>
                  </a:lnTo>
                  <a:lnTo>
                    <a:pt x="166722" y="182884"/>
                  </a:lnTo>
                  <a:lnTo>
                    <a:pt x="168298" y="190836"/>
                  </a:lnTo>
                  <a:lnTo>
                    <a:pt x="169349" y="198518"/>
                  </a:lnTo>
                  <a:lnTo>
                    <a:pt x="170049" y="206021"/>
                  </a:lnTo>
                  <a:lnTo>
                    <a:pt x="170516" y="213404"/>
                  </a:lnTo>
                  <a:lnTo>
                    <a:pt x="170828" y="220708"/>
                  </a:lnTo>
                  <a:lnTo>
                    <a:pt x="171828" y="227958"/>
                  </a:lnTo>
                  <a:lnTo>
                    <a:pt x="173290" y="235173"/>
                  </a:lnTo>
                  <a:lnTo>
                    <a:pt x="175058" y="242364"/>
                  </a:lnTo>
                  <a:lnTo>
                    <a:pt x="176237" y="250333"/>
                  </a:lnTo>
                  <a:lnTo>
                    <a:pt x="177023" y="258820"/>
                  </a:lnTo>
                  <a:lnTo>
                    <a:pt x="177547" y="267654"/>
                  </a:lnTo>
                  <a:lnTo>
                    <a:pt x="178129" y="283819"/>
                  </a:lnTo>
                  <a:lnTo>
                    <a:pt x="178284" y="291463"/>
                  </a:lnTo>
                  <a:lnTo>
                    <a:pt x="177593" y="298147"/>
                  </a:lnTo>
                  <a:lnTo>
                    <a:pt x="174709" y="309807"/>
                  </a:lnTo>
                  <a:lnTo>
                    <a:pt x="170782" y="322397"/>
                  </a:lnTo>
                  <a:lnTo>
                    <a:pt x="168623" y="329088"/>
                  </a:lnTo>
                  <a:lnTo>
                    <a:pt x="164109" y="340756"/>
                  </a:lnTo>
                  <a:lnTo>
                    <a:pt x="159456" y="350440"/>
                  </a:lnTo>
                  <a:lnTo>
                    <a:pt x="154742" y="357390"/>
                  </a:lnTo>
                  <a:lnTo>
                    <a:pt x="151581" y="360354"/>
                  </a:lnTo>
                  <a:lnTo>
                    <a:pt x="147885" y="363124"/>
                  </a:lnTo>
                  <a:lnTo>
                    <a:pt x="143834" y="365765"/>
                  </a:lnTo>
                  <a:lnTo>
                    <a:pt x="140339" y="368319"/>
                  </a:lnTo>
                  <a:lnTo>
                    <a:pt x="137216" y="370815"/>
                  </a:lnTo>
                  <a:lnTo>
                    <a:pt x="134339" y="373273"/>
                  </a:lnTo>
                  <a:lnTo>
                    <a:pt x="130835" y="374912"/>
                  </a:lnTo>
                  <a:lnTo>
                    <a:pt x="126911" y="376005"/>
                  </a:lnTo>
                  <a:lnTo>
                    <a:pt x="122707" y="376733"/>
                  </a:lnTo>
                  <a:lnTo>
                    <a:pt x="119111" y="377218"/>
                  </a:lnTo>
                  <a:lnTo>
                    <a:pt x="115920" y="377542"/>
                  </a:lnTo>
                  <a:lnTo>
                    <a:pt x="112999" y="377758"/>
                  </a:lnTo>
                  <a:lnTo>
                    <a:pt x="109464" y="377108"/>
                  </a:lnTo>
                  <a:lnTo>
                    <a:pt x="105520" y="375881"/>
                  </a:lnTo>
                  <a:lnTo>
                    <a:pt x="101303" y="374269"/>
                  </a:lnTo>
                  <a:lnTo>
                    <a:pt x="97698" y="373195"/>
                  </a:lnTo>
                  <a:lnTo>
                    <a:pt x="94500" y="372479"/>
                  </a:lnTo>
                  <a:lnTo>
                    <a:pt x="91576" y="372001"/>
                  </a:lnTo>
                  <a:lnTo>
                    <a:pt x="86209" y="369354"/>
                  </a:lnTo>
                  <a:lnTo>
                    <a:pt x="83666" y="367536"/>
                  </a:lnTo>
                  <a:lnTo>
                    <a:pt x="81971" y="365531"/>
                  </a:lnTo>
                  <a:lnTo>
                    <a:pt x="80841" y="363400"/>
                  </a:lnTo>
                  <a:lnTo>
                    <a:pt x="78581" y="3567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41"/>
            <p:cNvSpPr/>
            <p:nvPr/>
          </p:nvSpPr>
          <p:spPr>
            <a:xfrm>
              <a:off x="7000875" y="2379326"/>
              <a:ext cx="385763" cy="235287"/>
            </a:xfrm>
            <a:custGeom>
              <a:avLst/>
              <a:gdLst/>
              <a:ahLst/>
              <a:cxnLst/>
              <a:rect l="0" t="0" r="0" b="0"/>
              <a:pathLst>
                <a:path w="385763" h="235287">
                  <a:moveTo>
                    <a:pt x="0" y="42405"/>
                  </a:moveTo>
                  <a:lnTo>
                    <a:pt x="3792" y="42405"/>
                  </a:lnTo>
                  <a:lnTo>
                    <a:pt x="4909" y="43199"/>
                  </a:lnTo>
                  <a:lnTo>
                    <a:pt x="5653" y="44521"/>
                  </a:lnTo>
                  <a:lnTo>
                    <a:pt x="6150" y="46197"/>
                  </a:lnTo>
                  <a:lnTo>
                    <a:pt x="8819" y="50176"/>
                  </a:lnTo>
                  <a:lnTo>
                    <a:pt x="12651" y="55384"/>
                  </a:lnTo>
                  <a:lnTo>
                    <a:pt x="14784" y="58995"/>
                  </a:lnTo>
                  <a:lnTo>
                    <a:pt x="16999" y="62990"/>
                  </a:lnTo>
                  <a:lnTo>
                    <a:pt x="21578" y="71662"/>
                  </a:lnTo>
                  <a:lnTo>
                    <a:pt x="30985" y="90164"/>
                  </a:lnTo>
                  <a:lnTo>
                    <a:pt x="33356" y="95676"/>
                  </a:lnTo>
                  <a:lnTo>
                    <a:pt x="35731" y="101731"/>
                  </a:lnTo>
                  <a:lnTo>
                    <a:pt x="38109" y="108150"/>
                  </a:lnTo>
                  <a:lnTo>
                    <a:pt x="39693" y="114016"/>
                  </a:lnTo>
                  <a:lnTo>
                    <a:pt x="40750" y="119514"/>
                  </a:lnTo>
                  <a:lnTo>
                    <a:pt x="41454" y="124767"/>
                  </a:lnTo>
                  <a:lnTo>
                    <a:pt x="42717" y="129857"/>
                  </a:lnTo>
                  <a:lnTo>
                    <a:pt x="44353" y="134837"/>
                  </a:lnTo>
                  <a:lnTo>
                    <a:pt x="46237" y="139745"/>
                  </a:lnTo>
                  <a:lnTo>
                    <a:pt x="47494" y="144605"/>
                  </a:lnTo>
                  <a:lnTo>
                    <a:pt x="48331" y="149432"/>
                  </a:lnTo>
                  <a:lnTo>
                    <a:pt x="48889" y="154237"/>
                  </a:lnTo>
                  <a:lnTo>
                    <a:pt x="50055" y="159028"/>
                  </a:lnTo>
                  <a:lnTo>
                    <a:pt x="51626" y="163810"/>
                  </a:lnTo>
                  <a:lnTo>
                    <a:pt x="53467" y="168585"/>
                  </a:lnTo>
                  <a:lnTo>
                    <a:pt x="54695" y="172563"/>
                  </a:lnTo>
                  <a:lnTo>
                    <a:pt x="56059" y="179099"/>
                  </a:lnTo>
                  <a:lnTo>
                    <a:pt x="56664" y="184649"/>
                  </a:lnTo>
                  <a:lnTo>
                    <a:pt x="57054" y="190888"/>
                  </a:lnTo>
                  <a:lnTo>
                    <a:pt x="57137" y="197875"/>
                  </a:lnTo>
                  <a:lnTo>
                    <a:pt x="57141" y="198439"/>
                  </a:lnTo>
                  <a:lnTo>
                    <a:pt x="57149" y="189525"/>
                  </a:lnTo>
                  <a:lnTo>
                    <a:pt x="56356" y="187316"/>
                  </a:lnTo>
                  <a:lnTo>
                    <a:pt x="52240" y="180415"/>
                  </a:lnTo>
                  <a:lnTo>
                    <a:pt x="50999" y="175709"/>
                  </a:lnTo>
                  <a:lnTo>
                    <a:pt x="50448" y="168856"/>
                  </a:lnTo>
                  <a:lnTo>
                    <a:pt x="50300" y="164805"/>
                  </a:lnTo>
                  <a:lnTo>
                    <a:pt x="50093" y="147728"/>
                  </a:lnTo>
                  <a:lnTo>
                    <a:pt x="50858" y="141989"/>
                  </a:lnTo>
                  <a:lnTo>
                    <a:pt x="52161" y="136575"/>
                  </a:lnTo>
                  <a:lnTo>
                    <a:pt x="59956" y="112688"/>
                  </a:lnTo>
                  <a:lnTo>
                    <a:pt x="62196" y="106723"/>
                  </a:lnTo>
                  <a:lnTo>
                    <a:pt x="64482" y="101159"/>
                  </a:lnTo>
                  <a:lnTo>
                    <a:pt x="66801" y="95861"/>
                  </a:lnTo>
                  <a:lnTo>
                    <a:pt x="69933" y="89949"/>
                  </a:lnTo>
                  <a:lnTo>
                    <a:pt x="73610" y="83626"/>
                  </a:lnTo>
                  <a:lnTo>
                    <a:pt x="77648" y="77029"/>
                  </a:lnTo>
                  <a:lnTo>
                    <a:pt x="81928" y="71838"/>
                  </a:lnTo>
                  <a:lnTo>
                    <a:pt x="86369" y="67583"/>
                  </a:lnTo>
                  <a:lnTo>
                    <a:pt x="90916" y="63953"/>
                  </a:lnTo>
                  <a:lnTo>
                    <a:pt x="94743" y="59945"/>
                  </a:lnTo>
                  <a:lnTo>
                    <a:pt x="98086" y="55686"/>
                  </a:lnTo>
                  <a:lnTo>
                    <a:pt x="101110" y="51259"/>
                  </a:lnTo>
                  <a:lnTo>
                    <a:pt x="108702" y="44223"/>
                  </a:lnTo>
                  <a:lnTo>
                    <a:pt x="112949" y="41236"/>
                  </a:lnTo>
                  <a:lnTo>
                    <a:pt x="121901" y="37917"/>
                  </a:lnTo>
                  <a:lnTo>
                    <a:pt x="131171" y="36441"/>
                  </a:lnTo>
                  <a:lnTo>
                    <a:pt x="140584" y="35786"/>
                  </a:lnTo>
                  <a:lnTo>
                    <a:pt x="152175" y="35494"/>
                  </a:lnTo>
                  <a:lnTo>
                    <a:pt x="158600" y="35416"/>
                  </a:lnTo>
                  <a:lnTo>
                    <a:pt x="169972" y="37447"/>
                  </a:lnTo>
                  <a:lnTo>
                    <a:pt x="179524" y="40995"/>
                  </a:lnTo>
                  <a:lnTo>
                    <a:pt x="186415" y="45218"/>
                  </a:lnTo>
                  <a:lnTo>
                    <a:pt x="194240" y="51857"/>
                  </a:lnTo>
                  <a:lnTo>
                    <a:pt x="198550" y="55850"/>
                  </a:lnTo>
                  <a:lnTo>
                    <a:pt x="202217" y="60100"/>
                  </a:lnTo>
                  <a:lnTo>
                    <a:pt x="205454" y="64520"/>
                  </a:lnTo>
                  <a:lnTo>
                    <a:pt x="208407" y="69054"/>
                  </a:lnTo>
                  <a:lnTo>
                    <a:pt x="211170" y="73665"/>
                  </a:lnTo>
                  <a:lnTo>
                    <a:pt x="213804" y="78326"/>
                  </a:lnTo>
                  <a:lnTo>
                    <a:pt x="216355" y="83021"/>
                  </a:lnTo>
                  <a:lnTo>
                    <a:pt x="218055" y="87739"/>
                  </a:lnTo>
                  <a:lnTo>
                    <a:pt x="219189" y="92471"/>
                  </a:lnTo>
                  <a:lnTo>
                    <a:pt x="219944" y="97214"/>
                  </a:lnTo>
                  <a:lnTo>
                    <a:pt x="220448" y="101963"/>
                  </a:lnTo>
                  <a:lnTo>
                    <a:pt x="220784" y="106716"/>
                  </a:lnTo>
                  <a:lnTo>
                    <a:pt x="221157" y="115438"/>
                  </a:lnTo>
                  <a:lnTo>
                    <a:pt x="221367" y="124810"/>
                  </a:lnTo>
                  <a:lnTo>
                    <a:pt x="221416" y="130094"/>
                  </a:lnTo>
                  <a:lnTo>
                    <a:pt x="220636" y="132614"/>
                  </a:lnTo>
                  <a:lnTo>
                    <a:pt x="216539" y="139954"/>
                  </a:lnTo>
                  <a:lnTo>
                    <a:pt x="214972" y="146362"/>
                  </a:lnTo>
                  <a:lnTo>
                    <a:pt x="214320" y="149524"/>
                  </a:lnTo>
                  <a:lnTo>
                    <a:pt x="214313" y="122125"/>
                  </a:lnTo>
                  <a:lnTo>
                    <a:pt x="215106" y="117777"/>
                  </a:lnTo>
                  <a:lnTo>
                    <a:pt x="216429" y="113291"/>
                  </a:lnTo>
                  <a:lnTo>
                    <a:pt x="220016" y="103278"/>
                  </a:lnTo>
                  <a:lnTo>
                    <a:pt x="224255" y="90891"/>
                  </a:lnTo>
                  <a:lnTo>
                    <a:pt x="226497" y="85048"/>
                  </a:lnTo>
                  <a:lnTo>
                    <a:pt x="228786" y="79564"/>
                  </a:lnTo>
                  <a:lnTo>
                    <a:pt x="231105" y="74322"/>
                  </a:lnTo>
                  <a:lnTo>
                    <a:pt x="234239" y="68445"/>
                  </a:lnTo>
                  <a:lnTo>
                    <a:pt x="237915" y="62146"/>
                  </a:lnTo>
                  <a:lnTo>
                    <a:pt x="241954" y="55566"/>
                  </a:lnTo>
                  <a:lnTo>
                    <a:pt x="247028" y="49591"/>
                  </a:lnTo>
                  <a:lnTo>
                    <a:pt x="252791" y="44021"/>
                  </a:lnTo>
                  <a:lnTo>
                    <a:pt x="259015" y="38720"/>
                  </a:lnTo>
                  <a:lnTo>
                    <a:pt x="264752" y="33598"/>
                  </a:lnTo>
                  <a:lnTo>
                    <a:pt x="275359" y="23674"/>
                  </a:lnTo>
                  <a:lnTo>
                    <a:pt x="286463" y="12954"/>
                  </a:lnTo>
                  <a:lnTo>
                    <a:pt x="294269" y="7355"/>
                  </a:lnTo>
                  <a:lnTo>
                    <a:pt x="298573" y="4751"/>
                  </a:lnTo>
                  <a:lnTo>
                    <a:pt x="307588" y="1857"/>
                  </a:lnTo>
                  <a:lnTo>
                    <a:pt x="319472" y="228"/>
                  </a:lnTo>
                  <a:lnTo>
                    <a:pt x="322519" y="0"/>
                  </a:lnTo>
                  <a:lnTo>
                    <a:pt x="325344" y="641"/>
                  </a:lnTo>
                  <a:lnTo>
                    <a:pt x="330599" y="3470"/>
                  </a:lnTo>
                  <a:lnTo>
                    <a:pt x="338021" y="9526"/>
                  </a:lnTo>
                  <a:lnTo>
                    <a:pt x="342848" y="16150"/>
                  </a:lnTo>
                  <a:lnTo>
                    <a:pt x="345246" y="20139"/>
                  </a:lnTo>
                  <a:lnTo>
                    <a:pt x="347639" y="25180"/>
                  </a:lnTo>
                  <a:lnTo>
                    <a:pt x="350028" y="30922"/>
                  </a:lnTo>
                  <a:lnTo>
                    <a:pt x="352414" y="37130"/>
                  </a:lnTo>
                  <a:lnTo>
                    <a:pt x="354005" y="42857"/>
                  </a:lnTo>
                  <a:lnTo>
                    <a:pt x="355066" y="48263"/>
                  </a:lnTo>
                  <a:lnTo>
                    <a:pt x="355772" y="53454"/>
                  </a:lnTo>
                  <a:lnTo>
                    <a:pt x="357038" y="59296"/>
                  </a:lnTo>
                  <a:lnTo>
                    <a:pt x="358675" y="65572"/>
                  </a:lnTo>
                  <a:lnTo>
                    <a:pt x="360561" y="72137"/>
                  </a:lnTo>
                  <a:lnTo>
                    <a:pt x="361818" y="78895"/>
                  </a:lnTo>
                  <a:lnTo>
                    <a:pt x="362656" y="85782"/>
                  </a:lnTo>
                  <a:lnTo>
                    <a:pt x="363214" y="92754"/>
                  </a:lnTo>
                  <a:lnTo>
                    <a:pt x="363586" y="99783"/>
                  </a:lnTo>
                  <a:lnTo>
                    <a:pt x="363999" y="113944"/>
                  </a:lnTo>
                  <a:lnTo>
                    <a:pt x="364287" y="143920"/>
                  </a:lnTo>
                  <a:lnTo>
                    <a:pt x="364328" y="182568"/>
                  </a:lnTo>
                  <a:lnTo>
                    <a:pt x="365123" y="187441"/>
                  </a:lnTo>
                  <a:lnTo>
                    <a:pt x="366446" y="192277"/>
                  </a:lnTo>
                  <a:lnTo>
                    <a:pt x="368123" y="197088"/>
                  </a:lnTo>
                  <a:lnTo>
                    <a:pt x="369240" y="201090"/>
                  </a:lnTo>
                  <a:lnTo>
                    <a:pt x="370482" y="207652"/>
                  </a:lnTo>
                  <a:lnTo>
                    <a:pt x="371606" y="211307"/>
                  </a:lnTo>
                  <a:lnTo>
                    <a:pt x="373150" y="215331"/>
                  </a:lnTo>
                  <a:lnTo>
                    <a:pt x="377538" y="225612"/>
                  </a:lnTo>
                  <a:lnTo>
                    <a:pt x="383314" y="232552"/>
                  </a:lnTo>
                  <a:lnTo>
                    <a:pt x="385762" y="2352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42"/>
            <p:cNvSpPr/>
            <p:nvPr/>
          </p:nvSpPr>
          <p:spPr>
            <a:xfrm>
              <a:off x="7415212" y="2386554"/>
              <a:ext cx="167185" cy="292306"/>
            </a:xfrm>
            <a:custGeom>
              <a:avLst/>
              <a:gdLst/>
              <a:ahLst/>
              <a:cxnLst/>
              <a:rect l="0" t="0" r="0" b="0"/>
              <a:pathLst>
                <a:path w="167185" h="292306">
                  <a:moveTo>
                    <a:pt x="0" y="35177"/>
                  </a:moveTo>
                  <a:lnTo>
                    <a:pt x="0" y="28327"/>
                  </a:lnTo>
                  <a:lnTo>
                    <a:pt x="3793" y="28120"/>
                  </a:lnTo>
                  <a:lnTo>
                    <a:pt x="16793" y="28041"/>
                  </a:lnTo>
                  <a:lnTo>
                    <a:pt x="19132" y="28832"/>
                  </a:lnTo>
                  <a:lnTo>
                    <a:pt x="23850" y="31828"/>
                  </a:lnTo>
                  <a:lnTo>
                    <a:pt x="28591" y="37922"/>
                  </a:lnTo>
                  <a:lnTo>
                    <a:pt x="33345" y="45922"/>
                  </a:lnTo>
                  <a:lnTo>
                    <a:pt x="38103" y="54769"/>
                  </a:lnTo>
                  <a:lnTo>
                    <a:pt x="45245" y="68675"/>
                  </a:lnTo>
                  <a:lnTo>
                    <a:pt x="47626" y="74178"/>
                  </a:lnTo>
                  <a:lnTo>
                    <a:pt x="50007" y="80227"/>
                  </a:lnTo>
                  <a:lnTo>
                    <a:pt x="54770" y="93299"/>
                  </a:lnTo>
                  <a:lnTo>
                    <a:pt x="59531" y="107047"/>
                  </a:lnTo>
                  <a:lnTo>
                    <a:pt x="61913" y="113252"/>
                  </a:lnTo>
                  <a:lnTo>
                    <a:pt x="64294" y="118977"/>
                  </a:lnTo>
                  <a:lnTo>
                    <a:pt x="66675" y="124381"/>
                  </a:lnTo>
                  <a:lnTo>
                    <a:pt x="69056" y="130365"/>
                  </a:lnTo>
                  <a:lnTo>
                    <a:pt x="73819" y="143364"/>
                  </a:lnTo>
                  <a:lnTo>
                    <a:pt x="80963" y="164070"/>
                  </a:lnTo>
                  <a:lnTo>
                    <a:pt x="83344" y="170318"/>
                  </a:lnTo>
                  <a:lnTo>
                    <a:pt x="85725" y="176071"/>
                  </a:lnTo>
                  <a:lnTo>
                    <a:pt x="88106" y="181494"/>
                  </a:lnTo>
                  <a:lnTo>
                    <a:pt x="89694" y="187490"/>
                  </a:lnTo>
                  <a:lnTo>
                    <a:pt x="90753" y="193869"/>
                  </a:lnTo>
                  <a:lnTo>
                    <a:pt x="91458" y="200503"/>
                  </a:lnTo>
                  <a:lnTo>
                    <a:pt x="92721" y="206513"/>
                  </a:lnTo>
                  <a:lnTo>
                    <a:pt x="94359" y="212107"/>
                  </a:lnTo>
                  <a:lnTo>
                    <a:pt x="96244" y="217424"/>
                  </a:lnTo>
                  <a:lnTo>
                    <a:pt x="97499" y="223350"/>
                  </a:lnTo>
                  <a:lnTo>
                    <a:pt x="98337" y="229682"/>
                  </a:lnTo>
                  <a:lnTo>
                    <a:pt x="99268" y="241480"/>
                  </a:lnTo>
                  <a:lnTo>
                    <a:pt x="99682" y="249369"/>
                  </a:lnTo>
                  <a:lnTo>
                    <a:pt x="99866" y="257638"/>
                  </a:lnTo>
                  <a:lnTo>
                    <a:pt x="99914" y="262066"/>
                  </a:lnTo>
                  <a:lnTo>
                    <a:pt x="100740" y="266605"/>
                  </a:lnTo>
                  <a:lnTo>
                    <a:pt x="102085" y="271218"/>
                  </a:lnTo>
                  <a:lnTo>
                    <a:pt x="104903" y="279784"/>
                  </a:lnTo>
                  <a:lnTo>
                    <a:pt x="106155" y="286237"/>
                  </a:lnTo>
                  <a:lnTo>
                    <a:pt x="105694" y="288275"/>
                  </a:lnTo>
                  <a:lnTo>
                    <a:pt x="104594" y="289634"/>
                  </a:lnTo>
                  <a:lnTo>
                    <a:pt x="100092" y="292305"/>
                  </a:lnTo>
                  <a:lnTo>
                    <a:pt x="96244" y="288546"/>
                  </a:lnTo>
                  <a:lnTo>
                    <a:pt x="92253" y="282458"/>
                  </a:lnTo>
                  <a:lnTo>
                    <a:pt x="87833" y="274461"/>
                  </a:lnTo>
                  <a:lnTo>
                    <a:pt x="83222" y="265615"/>
                  </a:lnTo>
                  <a:lnTo>
                    <a:pt x="80088" y="261033"/>
                  </a:lnTo>
                  <a:lnTo>
                    <a:pt x="76411" y="256392"/>
                  </a:lnTo>
                  <a:lnTo>
                    <a:pt x="72372" y="251709"/>
                  </a:lnTo>
                  <a:lnTo>
                    <a:pt x="68885" y="246207"/>
                  </a:lnTo>
                  <a:lnTo>
                    <a:pt x="65767" y="240157"/>
                  </a:lnTo>
                  <a:lnTo>
                    <a:pt x="62895" y="233743"/>
                  </a:lnTo>
                  <a:lnTo>
                    <a:pt x="60186" y="227085"/>
                  </a:lnTo>
                  <a:lnTo>
                    <a:pt x="57587" y="220266"/>
                  </a:lnTo>
                  <a:lnTo>
                    <a:pt x="55059" y="213338"/>
                  </a:lnTo>
                  <a:lnTo>
                    <a:pt x="51788" y="206339"/>
                  </a:lnTo>
                  <a:lnTo>
                    <a:pt x="48019" y="199291"/>
                  </a:lnTo>
                  <a:lnTo>
                    <a:pt x="43918" y="192211"/>
                  </a:lnTo>
                  <a:lnTo>
                    <a:pt x="40392" y="185110"/>
                  </a:lnTo>
                  <a:lnTo>
                    <a:pt x="37247" y="177995"/>
                  </a:lnTo>
                  <a:lnTo>
                    <a:pt x="34356" y="170870"/>
                  </a:lnTo>
                  <a:lnTo>
                    <a:pt x="29028" y="156604"/>
                  </a:lnTo>
                  <a:lnTo>
                    <a:pt x="19140" y="128042"/>
                  </a:lnTo>
                  <a:lnTo>
                    <a:pt x="17522" y="121693"/>
                  </a:lnTo>
                  <a:lnTo>
                    <a:pt x="16444" y="115873"/>
                  </a:lnTo>
                  <a:lnTo>
                    <a:pt x="15725" y="110406"/>
                  </a:lnTo>
                  <a:lnTo>
                    <a:pt x="15246" y="104380"/>
                  </a:lnTo>
                  <a:lnTo>
                    <a:pt x="14927" y="97981"/>
                  </a:lnTo>
                  <a:lnTo>
                    <a:pt x="14713" y="91333"/>
                  </a:lnTo>
                  <a:lnTo>
                    <a:pt x="15365" y="85315"/>
                  </a:lnTo>
                  <a:lnTo>
                    <a:pt x="16593" y="79714"/>
                  </a:lnTo>
                  <a:lnTo>
                    <a:pt x="18207" y="74394"/>
                  </a:lnTo>
                  <a:lnTo>
                    <a:pt x="19281" y="69259"/>
                  </a:lnTo>
                  <a:lnTo>
                    <a:pt x="19997" y="64248"/>
                  </a:lnTo>
                  <a:lnTo>
                    <a:pt x="20475" y="59320"/>
                  </a:lnTo>
                  <a:lnTo>
                    <a:pt x="21588" y="54447"/>
                  </a:lnTo>
                  <a:lnTo>
                    <a:pt x="23123" y="49611"/>
                  </a:lnTo>
                  <a:lnTo>
                    <a:pt x="24940" y="44800"/>
                  </a:lnTo>
                  <a:lnTo>
                    <a:pt x="27739" y="40005"/>
                  </a:lnTo>
                  <a:lnTo>
                    <a:pt x="31193" y="35220"/>
                  </a:lnTo>
                  <a:lnTo>
                    <a:pt x="35083" y="30443"/>
                  </a:lnTo>
                  <a:lnTo>
                    <a:pt x="38470" y="25671"/>
                  </a:lnTo>
                  <a:lnTo>
                    <a:pt x="41522" y="20902"/>
                  </a:lnTo>
                  <a:lnTo>
                    <a:pt x="44350" y="16135"/>
                  </a:lnTo>
                  <a:lnTo>
                    <a:pt x="48616" y="12164"/>
                  </a:lnTo>
                  <a:lnTo>
                    <a:pt x="53842" y="8722"/>
                  </a:lnTo>
                  <a:lnTo>
                    <a:pt x="59708" y="5634"/>
                  </a:lnTo>
                  <a:lnTo>
                    <a:pt x="65998" y="3576"/>
                  </a:lnTo>
                  <a:lnTo>
                    <a:pt x="72575" y="2203"/>
                  </a:lnTo>
                  <a:lnTo>
                    <a:pt x="79339" y="1288"/>
                  </a:lnTo>
                  <a:lnTo>
                    <a:pt x="85437" y="678"/>
                  </a:lnTo>
                  <a:lnTo>
                    <a:pt x="91089" y="271"/>
                  </a:lnTo>
                  <a:lnTo>
                    <a:pt x="96445" y="0"/>
                  </a:lnTo>
                  <a:lnTo>
                    <a:pt x="102397" y="613"/>
                  </a:lnTo>
                  <a:lnTo>
                    <a:pt x="108746" y="1816"/>
                  </a:lnTo>
                  <a:lnTo>
                    <a:pt x="115360" y="3411"/>
                  </a:lnTo>
                  <a:lnTo>
                    <a:pt x="121357" y="5268"/>
                  </a:lnTo>
                  <a:lnTo>
                    <a:pt x="126942" y="7300"/>
                  </a:lnTo>
                  <a:lnTo>
                    <a:pt x="132252" y="9449"/>
                  </a:lnTo>
                  <a:lnTo>
                    <a:pt x="137381" y="11675"/>
                  </a:lnTo>
                  <a:lnTo>
                    <a:pt x="147313" y="16265"/>
                  </a:lnTo>
                  <a:lnTo>
                    <a:pt x="151389" y="19394"/>
                  </a:lnTo>
                  <a:lnTo>
                    <a:pt x="154901" y="23067"/>
                  </a:lnTo>
                  <a:lnTo>
                    <a:pt x="158036" y="27104"/>
                  </a:lnTo>
                  <a:lnTo>
                    <a:pt x="160920" y="31382"/>
                  </a:lnTo>
                  <a:lnTo>
                    <a:pt x="163637" y="35822"/>
                  </a:lnTo>
                  <a:lnTo>
                    <a:pt x="166241" y="40369"/>
                  </a:lnTo>
                  <a:lnTo>
                    <a:pt x="167184" y="44989"/>
                  </a:lnTo>
                  <a:lnTo>
                    <a:pt x="167018" y="49656"/>
                  </a:lnTo>
                  <a:lnTo>
                    <a:pt x="166115" y="54354"/>
                  </a:lnTo>
                  <a:lnTo>
                    <a:pt x="164718" y="59074"/>
                  </a:lnTo>
                  <a:lnTo>
                    <a:pt x="162993" y="63808"/>
                  </a:lnTo>
                  <a:lnTo>
                    <a:pt x="161050" y="68552"/>
                  </a:lnTo>
                  <a:lnTo>
                    <a:pt x="158960" y="73302"/>
                  </a:lnTo>
                  <a:lnTo>
                    <a:pt x="154522" y="82813"/>
                  </a:lnTo>
                  <a:lnTo>
                    <a:pt x="151433" y="87572"/>
                  </a:lnTo>
                  <a:lnTo>
                    <a:pt x="147787" y="92332"/>
                  </a:lnTo>
                  <a:lnTo>
                    <a:pt x="143769" y="97093"/>
                  </a:lnTo>
                  <a:lnTo>
                    <a:pt x="139502" y="101854"/>
                  </a:lnTo>
                  <a:lnTo>
                    <a:pt x="130528" y="111378"/>
                  </a:lnTo>
                  <a:lnTo>
                    <a:pt x="125119" y="115346"/>
                  </a:lnTo>
                  <a:lnTo>
                    <a:pt x="119131" y="118786"/>
                  </a:lnTo>
                  <a:lnTo>
                    <a:pt x="96204" y="130009"/>
                  </a:lnTo>
                  <a:lnTo>
                    <a:pt x="91918" y="132529"/>
                  </a:lnTo>
                  <a:lnTo>
                    <a:pt x="88266" y="135004"/>
                  </a:lnTo>
                  <a:lnTo>
                    <a:pt x="85038" y="137447"/>
                  </a:lnTo>
                  <a:lnTo>
                    <a:pt x="81299" y="139075"/>
                  </a:lnTo>
                  <a:lnTo>
                    <a:pt x="77217" y="140161"/>
                  </a:lnTo>
                  <a:lnTo>
                    <a:pt x="72910" y="140885"/>
                  </a:lnTo>
                  <a:lnTo>
                    <a:pt x="69245" y="141368"/>
                  </a:lnTo>
                  <a:lnTo>
                    <a:pt x="66007" y="141690"/>
                  </a:lnTo>
                  <a:lnTo>
                    <a:pt x="63054" y="141904"/>
                  </a:lnTo>
                  <a:lnTo>
                    <a:pt x="60292" y="142047"/>
                  </a:lnTo>
                  <a:lnTo>
                    <a:pt x="55107" y="142206"/>
                  </a:lnTo>
                  <a:lnTo>
                    <a:pt x="52613" y="141454"/>
                  </a:lnTo>
                  <a:lnTo>
                    <a:pt x="47725" y="138503"/>
                  </a:lnTo>
                  <a:lnTo>
                    <a:pt x="46105" y="136605"/>
                  </a:lnTo>
                  <a:lnTo>
                    <a:pt x="45024" y="134545"/>
                  </a:lnTo>
                  <a:lnTo>
                    <a:pt x="44303" y="132379"/>
                  </a:lnTo>
                  <a:lnTo>
                    <a:pt x="43029" y="130934"/>
                  </a:lnTo>
                  <a:lnTo>
                    <a:pt x="41386" y="129971"/>
                  </a:lnTo>
                  <a:lnTo>
                    <a:pt x="39498" y="129329"/>
                  </a:lnTo>
                  <a:lnTo>
                    <a:pt x="38237" y="128108"/>
                  </a:lnTo>
                  <a:lnTo>
                    <a:pt x="37398" y="126500"/>
                  </a:lnTo>
                  <a:lnTo>
                    <a:pt x="35719" y="1209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43"/>
            <p:cNvSpPr/>
            <p:nvPr/>
          </p:nvSpPr>
          <p:spPr>
            <a:xfrm>
              <a:off x="7722393" y="2200275"/>
              <a:ext cx="78583" cy="342901"/>
            </a:xfrm>
            <a:custGeom>
              <a:avLst/>
              <a:gdLst/>
              <a:ahLst/>
              <a:cxnLst/>
              <a:rect l="0" t="0" r="0" b="0"/>
              <a:pathLst>
                <a:path w="78583" h="342901">
                  <a:moveTo>
                    <a:pt x="0" y="0"/>
                  </a:moveTo>
                  <a:lnTo>
                    <a:pt x="3793" y="0"/>
                  </a:lnTo>
                  <a:lnTo>
                    <a:pt x="4910" y="793"/>
                  </a:lnTo>
                  <a:lnTo>
                    <a:pt x="5654" y="2116"/>
                  </a:lnTo>
                  <a:lnTo>
                    <a:pt x="7276" y="6497"/>
                  </a:lnTo>
                  <a:lnTo>
                    <a:pt x="8819" y="9887"/>
                  </a:lnTo>
                  <a:lnTo>
                    <a:pt x="14785" y="22244"/>
                  </a:lnTo>
                  <a:lnTo>
                    <a:pt x="23910" y="40641"/>
                  </a:lnTo>
                  <a:lnTo>
                    <a:pt x="26259" y="46144"/>
                  </a:lnTo>
                  <a:lnTo>
                    <a:pt x="28619" y="52194"/>
                  </a:lnTo>
                  <a:lnTo>
                    <a:pt x="33358" y="65266"/>
                  </a:lnTo>
                  <a:lnTo>
                    <a:pt x="45247" y="100140"/>
                  </a:lnTo>
                  <a:lnTo>
                    <a:pt x="47627" y="108035"/>
                  </a:lnTo>
                  <a:lnTo>
                    <a:pt x="52389" y="125273"/>
                  </a:lnTo>
                  <a:lnTo>
                    <a:pt x="53976" y="134315"/>
                  </a:lnTo>
                  <a:lnTo>
                    <a:pt x="55034" y="143518"/>
                  </a:lnTo>
                  <a:lnTo>
                    <a:pt x="55739" y="152829"/>
                  </a:lnTo>
                  <a:lnTo>
                    <a:pt x="57004" y="162211"/>
                  </a:lnTo>
                  <a:lnTo>
                    <a:pt x="58640" y="171640"/>
                  </a:lnTo>
                  <a:lnTo>
                    <a:pt x="60525" y="181102"/>
                  </a:lnTo>
                  <a:lnTo>
                    <a:pt x="61781" y="189791"/>
                  </a:lnTo>
                  <a:lnTo>
                    <a:pt x="62619" y="197965"/>
                  </a:lnTo>
                  <a:lnTo>
                    <a:pt x="63177" y="205795"/>
                  </a:lnTo>
                  <a:lnTo>
                    <a:pt x="63549" y="214190"/>
                  </a:lnTo>
                  <a:lnTo>
                    <a:pt x="64073" y="239588"/>
                  </a:lnTo>
                  <a:lnTo>
                    <a:pt x="64285" y="289297"/>
                  </a:lnTo>
                  <a:lnTo>
                    <a:pt x="66407" y="299497"/>
                  </a:lnTo>
                  <a:lnTo>
                    <a:pt x="68084" y="304439"/>
                  </a:lnTo>
                  <a:lnTo>
                    <a:pt x="69947" y="314164"/>
                  </a:lnTo>
                  <a:lnTo>
                    <a:pt x="70445" y="318981"/>
                  </a:lnTo>
                  <a:lnTo>
                    <a:pt x="71570" y="322985"/>
                  </a:lnTo>
                  <a:lnTo>
                    <a:pt x="73113" y="326448"/>
                  </a:lnTo>
                  <a:lnTo>
                    <a:pt x="77502" y="333917"/>
                  </a:lnTo>
                  <a:lnTo>
                    <a:pt x="78102" y="337055"/>
                  </a:lnTo>
                  <a:lnTo>
                    <a:pt x="78582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44"/>
            <p:cNvSpPr/>
            <p:nvPr/>
          </p:nvSpPr>
          <p:spPr>
            <a:xfrm>
              <a:off x="7679618" y="2336006"/>
              <a:ext cx="354427" cy="185317"/>
            </a:xfrm>
            <a:custGeom>
              <a:avLst/>
              <a:gdLst/>
              <a:ahLst/>
              <a:cxnLst/>
              <a:rect l="0" t="0" r="0" b="0"/>
              <a:pathLst>
                <a:path w="354427" h="185317">
                  <a:moveTo>
                    <a:pt x="7057" y="57150"/>
                  </a:moveTo>
                  <a:lnTo>
                    <a:pt x="906" y="57150"/>
                  </a:lnTo>
                  <a:lnTo>
                    <a:pt x="575" y="56356"/>
                  </a:lnTo>
                  <a:lnTo>
                    <a:pt x="0" y="50999"/>
                  </a:lnTo>
                  <a:lnTo>
                    <a:pt x="765" y="50668"/>
                  </a:lnTo>
                  <a:lnTo>
                    <a:pt x="3731" y="50300"/>
                  </a:lnTo>
                  <a:lnTo>
                    <a:pt x="17012" y="45155"/>
                  </a:lnTo>
                  <a:lnTo>
                    <a:pt x="22859" y="43881"/>
                  </a:lnTo>
                  <a:lnTo>
                    <a:pt x="30219" y="43315"/>
                  </a:lnTo>
                  <a:lnTo>
                    <a:pt x="38782" y="43063"/>
                  </a:lnTo>
                  <a:lnTo>
                    <a:pt x="79166" y="42874"/>
                  </a:lnTo>
                  <a:lnTo>
                    <a:pt x="86086" y="42870"/>
                  </a:lnTo>
                  <a:lnTo>
                    <a:pt x="93081" y="42074"/>
                  </a:lnTo>
                  <a:lnTo>
                    <a:pt x="100124" y="40749"/>
                  </a:lnTo>
                  <a:lnTo>
                    <a:pt x="107202" y="39072"/>
                  </a:lnTo>
                  <a:lnTo>
                    <a:pt x="115095" y="37954"/>
                  </a:lnTo>
                  <a:lnTo>
                    <a:pt x="123532" y="37209"/>
                  </a:lnTo>
                  <a:lnTo>
                    <a:pt x="132332" y="36712"/>
                  </a:lnTo>
                  <a:lnTo>
                    <a:pt x="150576" y="36160"/>
                  </a:lnTo>
                  <a:lnTo>
                    <a:pt x="200551" y="35744"/>
                  </a:lnTo>
                  <a:lnTo>
                    <a:pt x="206696" y="36529"/>
                  </a:lnTo>
                  <a:lnTo>
                    <a:pt x="217758" y="39519"/>
                  </a:lnTo>
                  <a:lnTo>
                    <a:pt x="225849" y="41376"/>
                  </a:lnTo>
                  <a:lnTo>
                    <a:pt x="229119" y="41871"/>
                  </a:lnTo>
                  <a:lnTo>
                    <a:pt x="234867" y="44539"/>
                  </a:lnTo>
                  <a:lnTo>
                    <a:pt x="240068" y="48370"/>
                  </a:lnTo>
                  <a:lnTo>
                    <a:pt x="245026" y="52718"/>
                  </a:lnTo>
                  <a:lnTo>
                    <a:pt x="246665" y="55783"/>
                  </a:lnTo>
                  <a:lnTo>
                    <a:pt x="247758" y="59414"/>
                  </a:lnTo>
                  <a:lnTo>
                    <a:pt x="248487" y="63421"/>
                  </a:lnTo>
                  <a:lnTo>
                    <a:pt x="248973" y="67681"/>
                  </a:lnTo>
                  <a:lnTo>
                    <a:pt x="249296" y="72108"/>
                  </a:lnTo>
                  <a:lnTo>
                    <a:pt x="249512" y="76647"/>
                  </a:lnTo>
                  <a:lnTo>
                    <a:pt x="249752" y="85924"/>
                  </a:lnTo>
                  <a:lnTo>
                    <a:pt x="249817" y="90620"/>
                  </a:lnTo>
                  <a:lnTo>
                    <a:pt x="249065" y="94544"/>
                  </a:lnTo>
                  <a:lnTo>
                    <a:pt x="247770" y="97954"/>
                  </a:lnTo>
                  <a:lnTo>
                    <a:pt x="246114" y="101022"/>
                  </a:lnTo>
                  <a:lnTo>
                    <a:pt x="245009" y="105448"/>
                  </a:lnTo>
                  <a:lnTo>
                    <a:pt x="244273" y="110780"/>
                  </a:lnTo>
                  <a:lnTo>
                    <a:pt x="243782" y="116715"/>
                  </a:lnTo>
                  <a:lnTo>
                    <a:pt x="242661" y="122260"/>
                  </a:lnTo>
                  <a:lnTo>
                    <a:pt x="241120" y="127544"/>
                  </a:lnTo>
                  <a:lnTo>
                    <a:pt x="239299" y="132654"/>
                  </a:lnTo>
                  <a:lnTo>
                    <a:pt x="238879" y="137649"/>
                  </a:lnTo>
                  <a:lnTo>
                    <a:pt x="239393" y="142566"/>
                  </a:lnTo>
                  <a:lnTo>
                    <a:pt x="240528" y="147431"/>
                  </a:lnTo>
                  <a:lnTo>
                    <a:pt x="241286" y="151469"/>
                  </a:lnTo>
                  <a:lnTo>
                    <a:pt x="241790" y="154954"/>
                  </a:lnTo>
                  <a:lnTo>
                    <a:pt x="242127" y="158071"/>
                  </a:lnTo>
                  <a:lnTo>
                    <a:pt x="242501" y="163652"/>
                  </a:lnTo>
                  <a:lnTo>
                    <a:pt x="242600" y="166251"/>
                  </a:lnTo>
                  <a:lnTo>
                    <a:pt x="243461" y="168778"/>
                  </a:lnTo>
                  <a:lnTo>
                    <a:pt x="246533" y="173702"/>
                  </a:lnTo>
                  <a:lnTo>
                    <a:pt x="248429" y="178536"/>
                  </a:lnTo>
                  <a:lnTo>
                    <a:pt x="248934" y="180936"/>
                  </a:lnTo>
                  <a:lnTo>
                    <a:pt x="250064" y="182537"/>
                  </a:lnTo>
                  <a:lnTo>
                    <a:pt x="251611" y="183604"/>
                  </a:lnTo>
                  <a:lnTo>
                    <a:pt x="255448" y="184789"/>
                  </a:lnTo>
                  <a:lnTo>
                    <a:pt x="259798" y="185316"/>
                  </a:lnTo>
                  <a:lnTo>
                    <a:pt x="262070" y="184663"/>
                  </a:lnTo>
                  <a:lnTo>
                    <a:pt x="269853" y="179951"/>
                  </a:lnTo>
                  <a:lnTo>
                    <a:pt x="277578" y="175757"/>
                  </a:lnTo>
                  <a:lnTo>
                    <a:pt x="290852" y="168934"/>
                  </a:lnTo>
                  <a:lnTo>
                    <a:pt x="295472" y="165804"/>
                  </a:lnTo>
                  <a:lnTo>
                    <a:pt x="300140" y="162129"/>
                  </a:lnTo>
                  <a:lnTo>
                    <a:pt x="304840" y="158092"/>
                  </a:lnTo>
                  <a:lnTo>
                    <a:pt x="309561" y="153814"/>
                  </a:lnTo>
                  <a:lnTo>
                    <a:pt x="319038" y="144826"/>
                  </a:lnTo>
                  <a:lnTo>
                    <a:pt x="347579" y="116643"/>
                  </a:lnTo>
                  <a:lnTo>
                    <a:pt x="350753" y="111893"/>
                  </a:lnTo>
                  <a:lnTo>
                    <a:pt x="352868" y="107139"/>
                  </a:lnTo>
                  <a:lnTo>
                    <a:pt x="354279" y="102382"/>
                  </a:lnTo>
                  <a:lnTo>
                    <a:pt x="354426" y="97623"/>
                  </a:lnTo>
                  <a:lnTo>
                    <a:pt x="353730" y="92864"/>
                  </a:lnTo>
                  <a:lnTo>
                    <a:pt x="352473" y="88103"/>
                  </a:lnTo>
                  <a:lnTo>
                    <a:pt x="351633" y="84135"/>
                  </a:lnTo>
                  <a:lnTo>
                    <a:pt x="351074" y="80696"/>
                  </a:lnTo>
                  <a:lnTo>
                    <a:pt x="350702" y="77610"/>
                  </a:lnTo>
                  <a:lnTo>
                    <a:pt x="348866" y="73965"/>
                  </a:lnTo>
                  <a:lnTo>
                    <a:pt x="346054" y="69947"/>
                  </a:lnTo>
                  <a:lnTo>
                    <a:pt x="342593" y="65681"/>
                  </a:lnTo>
                  <a:lnTo>
                    <a:pt x="338697" y="62044"/>
                  </a:lnTo>
                  <a:lnTo>
                    <a:pt x="334512" y="58825"/>
                  </a:lnTo>
                  <a:lnTo>
                    <a:pt x="325630" y="53132"/>
                  </a:lnTo>
                  <a:lnTo>
                    <a:pt x="316391" y="47956"/>
                  </a:lnTo>
                  <a:lnTo>
                    <a:pt x="310911" y="45464"/>
                  </a:lnTo>
                  <a:lnTo>
                    <a:pt x="304876" y="43009"/>
                  </a:lnTo>
                  <a:lnTo>
                    <a:pt x="298471" y="40579"/>
                  </a:lnTo>
                  <a:lnTo>
                    <a:pt x="292614" y="38165"/>
                  </a:lnTo>
                  <a:lnTo>
                    <a:pt x="281874" y="33366"/>
                  </a:lnTo>
                  <a:lnTo>
                    <a:pt x="266901" y="26202"/>
                  </a:lnTo>
                  <a:lnTo>
                    <a:pt x="259333" y="23552"/>
                  </a:lnTo>
                  <a:lnTo>
                    <a:pt x="252530" y="21580"/>
                  </a:lnTo>
                  <a:lnTo>
                    <a:pt x="244214" y="18058"/>
                  </a:lnTo>
                  <a:lnTo>
                    <a:pt x="234400" y="15404"/>
                  </a:lnTo>
                  <a:lnTo>
                    <a:pt x="229013" y="12667"/>
                  </a:lnTo>
                  <a:lnTo>
                    <a:pt x="222879" y="8235"/>
                  </a:lnTo>
                  <a:lnTo>
                    <a:pt x="222375" y="7077"/>
                  </a:lnTo>
                  <a:lnTo>
                    <a:pt x="222040" y="5512"/>
                  </a:lnTo>
                  <a:lnTo>
                    <a:pt x="2213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45"/>
            <p:cNvSpPr/>
            <p:nvPr/>
          </p:nvSpPr>
          <p:spPr>
            <a:xfrm>
              <a:off x="8079875" y="2214562"/>
              <a:ext cx="55838" cy="321470"/>
            </a:xfrm>
            <a:custGeom>
              <a:avLst/>
              <a:gdLst/>
              <a:ahLst/>
              <a:cxnLst/>
              <a:rect l="0" t="0" r="0" b="0"/>
              <a:pathLst>
                <a:path w="55838" h="321470">
                  <a:moveTo>
                    <a:pt x="6850" y="0"/>
                  </a:moveTo>
                  <a:lnTo>
                    <a:pt x="3057" y="0"/>
                  </a:lnTo>
                  <a:lnTo>
                    <a:pt x="1940" y="794"/>
                  </a:lnTo>
                  <a:lnTo>
                    <a:pt x="1196" y="2117"/>
                  </a:lnTo>
                  <a:lnTo>
                    <a:pt x="0" y="6151"/>
                  </a:lnTo>
                  <a:lnTo>
                    <a:pt x="696" y="7276"/>
                  </a:lnTo>
                  <a:lnTo>
                    <a:pt x="1954" y="8819"/>
                  </a:lnTo>
                  <a:lnTo>
                    <a:pt x="3585" y="10642"/>
                  </a:lnTo>
                  <a:lnTo>
                    <a:pt x="4674" y="12651"/>
                  </a:lnTo>
                  <a:lnTo>
                    <a:pt x="5882" y="17000"/>
                  </a:lnTo>
                  <a:lnTo>
                    <a:pt x="6419" y="23695"/>
                  </a:lnTo>
                  <a:lnTo>
                    <a:pt x="6563" y="27703"/>
                  </a:lnTo>
                  <a:lnTo>
                    <a:pt x="7452" y="31962"/>
                  </a:lnTo>
                  <a:lnTo>
                    <a:pt x="8839" y="36390"/>
                  </a:lnTo>
                  <a:lnTo>
                    <a:pt x="10558" y="40928"/>
                  </a:lnTo>
                  <a:lnTo>
                    <a:pt x="12497" y="45542"/>
                  </a:lnTo>
                  <a:lnTo>
                    <a:pt x="14582" y="50205"/>
                  </a:lnTo>
                  <a:lnTo>
                    <a:pt x="16768" y="54901"/>
                  </a:lnTo>
                  <a:lnTo>
                    <a:pt x="18224" y="60413"/>
                  </a:lnTo>
                  <a:lnTo>
                    <a:pt x="19195" y="66469"/>
                  </a:lnTo>
                  <a:lnTo>
                    <a:pt x="19843" y="72888"/>
                  </a:lnTo>
                  <a:lnTo>
                    <a:pt x="21068" y="78754"/>
                  </a:lnTo>
                  <a:lnTo>
                    <a:pt x="22679" y="84253"/>
                  </a:lnTo>
                  <a:lnTo>
                    <a:pt x="24546" y="89506"/>
                  </a:lnTo>
                  <a:lnTo>
                    <a:pt x="25791" y="95390"/>
                  </a:lnTo>
                  <a:lnTo>
                    <a:pt x="26621" y="101693"/>
                  </a:lnTo>
                  <a:lnTo>
                    <a:pt x="27174" y="108277"/>
                  </a:lnTo>
                  <a:lnTo>
                    <a:pt x="28337" y="115047"/>
                  </a:lnTo>
                  <a:lnTo>
                    <a:pt x="29906" y="121942"/>
                  </a:lnTo>
                  <a:lnTo>
                    <a:pt x="31746" y="128919"/>
                  </a:lnTo>
                  <a:lnTo>
                    <a:pt x="32971" y="135953"/>
                  </a:lnTo>
                  <a:lnTo>
                    <a:pt x="33790" y="143023"/>
                  </a:lnTo>
                  <a:lnTo>
                    <a:pt x="34335" y="150117"/>
                  </a:lnTo>
                  <a:lnTo>
                    <a:pt x="35492" y="158022"/>
                  </a:lnTo>
                  <a:lnTo>
                    <a:pt x="37057" y="166467"/>
                  </a:lnTo>
                  <a:lnTo>
                    <a:pt x="38894" y="175272"/>
                  </a:lnTo>
                  <a:lnTo>
                    <a:pt x="40119" y="183523"/>
                  </a:lnTo>
                  <a:lnTo>
                    <a:pt x="40936" y="191405"/>
                  </a:lnTo>
                  <a:lnTo>
                    <a:pt x="41479" y="199041"/>
                  </a:lnTo>
                  <a:lnTo>
                    <a:pt x="41843" y="205719"/>
                  </a:lnTo>
                  <a:lnTo>
                    <a:pt x="42246" y="217372"/>
                  </a:lnTo>
                  <a:lnTo>
                    <a:pt x="42526" y="248317"/>
                  </a:lnTo>
                  <a:lnTo>
                    <a:pt x="42560" y="272535"/>
                  </a:lnTo>
                  <a:lnTo>
                    <a:pt x="43357" y="277734"/>
                  </a:lnTo>
                  <a:lnTo>
                    <a:pt x="44681" y="281993"/>
                  </a:lnTo>
                  <a:lnTo>
                    <a:pt x="46358" y="285627"/>
                  </a:lnTo>
                  <a:lnTo>
                    <a:pt x="47476" y="289637"/>
                  </a:lnTo>
                  <a:lnTo>
                    <a:pt x="48719" y="298325"/>
                  </a:lnTo>
                  <a:lnTo>
                    <a:pt x="49417" y="308350"/>
                  </a:lnTo>
                  <a:lnTo>
                    <a:pt x="50310" y="311135"/>
                  </a:lnTo>
                  <a:lnTo>
                    <a:pt x="51698" y="313786"/>
                  </a:lnTo>
                  <a:lnTo>
                    <a:pt x="55837" y="319951"/>
                  </a:lnTo>
                  <a:lnTo>
                    <a:pt x="55383" y="320457"/>
                  </a:lnTo>
                  <a:lnTo>
                    <a:pt x="54287" y="320794"/>
                  </a:lnTo>
                  <a:lnTo>
                    <a:pt x="49712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46"/>
            <p:cNvSpPr/>
            <p:nvPr/>
          </p:nvSpPr>
          <p:spPr>
            <a:xfrm>
              <a:off x="8129587" y="2543175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47"/>
            <p:cNvSpPr/>
            <p:nvPr/>
          </p:nvSpPr>
          <p:spPr>
            <a:xfrm>
              <a:off x="8054033" y="2271836"/>
              <a:ext cx="347018" cy="221322"/>
            </a:xfrm>
            <a:custGeom>
              <a:avLst/>
              <a:gdLst/>
              <a:ahLst/>
              <a:cxnLst/>
              <a:rect l="0" t="0" r="0" b="0"/>
              <a:pathLst>
                <a:path w="347018" h="221322">
                  <a:moveTo>
                    <a:pt x="4117" y="92745"/>
                  </a:moveTo>
                  <a:lnTo>
                    <a:pt x="4117" y="86594"/>
                  </a:lnTo>
                  <a:lnTo>
                    <a:pt x="3323" y="86263"/>
                  </a:lnTo>
                  <a:lnTo>
                    <a:pt x="0" y="85797"/>
                  </a:lnTo>
                  <a:lnTo>
                    <a:pt x="8040" y="85613"/>
                  </a:lnTo>
                  <a:lnTo>
                    <a:pt x="154145" y="85601"/>
                  </a:lnTo>
                  <a:lnTo>
                    <a:pt x="160491" y="84807"/>
                  </a:lnTo>
                  <a:lnTo>
                    <a:pt x="166310" y="83484"/>
                  </a:lnTo>
                  <a:lnTo>
                    <a:pt x="171778" y="81809"/>
                  </a:lnTo>
                  <a:lnTo>
                    <a:pt x="177802" y="80691"/>
                  </a:lnTo>
                  <a:lnTo>
                    <a:pt x="184202" y="79947"/>
                  </a:lnTo>
                  <a:lnTo>
                    <a:pt x="190848" y="79450"/>
                  </a:lnTo>
                  <a:lnTo>
                    <a:pt x="196867" y="79119"/>
                  </a:lnTo>
                  <a:lnTo>
                    <a:pt x="207788" y="78751"/>
                  </a:lnTo>
                  <a:lnTo>
                    <a:pt x="217933" y="76471"/>
                  </a:lnTo>
                  <a:lnTo>
                    <a:pt x="226940" y="73606"/>
                  </a:lnTo>
                  <a:lnTo>
                    <a:pt x="237267" y="71199"/>
                  </a:lnTo>
                  <a:lnTo>
                    <a:pt x="245587" y="67823"/>
                  </a:lnTo>
                  <a:lnTo>
                    <a:pt x="254577" y="65793"/>
                  </a:lnTo>
                  <a:lnTo>
                    <a:pt x="259196" y="65252"/>
                  </a:lnTo>
                  <a:lnTo>
                    <a:pt x="266446" y="62534"/>
                  </a:lnTo>
                  <a:lnTo>
                    <a:pt x="274990" y="56541"/>
                  </a:lnTo>
                  <a:lnTo>
                    <a:pt x="282498" y="49966"/>
                  </a:lnTo>
                  <a:lnTo>
                    <a:pt x="292532" y="40055"/>
                  </a:lnTo>
                  <a:lnTo>
                    <a:pt x="294024" y="37774"/>
                  </a:lnTo>
                  <a:lnTo>
                    <a:pt x="295683" y="33124"/>
                  </a:lnTo>
                  <a:lnTo>
                    <a:pt x="298537" y="28411"/>
                  </a:lnTo>
                  <a:lnTo>
                    <a:pt x="300409" y="26043"/>
                  </a:lnTo>
                  <a:lnTo>
                    <a:pt x="302491" y="21295"/>
                  </a:lnTo>
                  <a:lnTo>
                    <a:pt x="303415" y="16540"/>
                  </a:lnTo>
                  <a:lnTo>
                    <a:pt x="303825" y="11780"/>
                  </a:lnTo>
                  <a:lnTo>
                    <a:pt x="303142" y="9399"/>
                  </a:lnTo>
                  <a:lnTo>
                    <a:pt x="299180" y="3051"/>
                  </a:lnTo>
                  <a:lnTo>
                    <a:pt x="297975" y="1287"/>
                  </a:lnTo>
                  <a:lnTo>
                    <a:pt x="296859" y="817"/>
                  </a:lnTo>
                  <a:lnTo>
                    <a:pt x="291497" y="155"/>
                  </a:lnTo>
                  <a:lnTo>
                    <a:pt x="287152" y="0"/>
                  </a:lnTo>
                  <a:lnTo>
                    <a:pt x="280458" y="2048"/>
                  </a:lnTo>
                  <a:lnTo>
                    <a:pt x="272985" y="5604"/>
                  </a:lnTo>
                  <a:lnTo>
                    <a:pt x="267018" y="9830"/>
                  </a:lnTo>
                  <a:lnTo>
                    <a:pt x="259603" y="16471"/>
                  </a:lnTo>
                  <a:lnTo>
                    <a:pt x="255403" y="20464"/>
                  </a:lnTo>
                  <a:lnTo>
                    <a:pt x="246504" y="27018"/>
                  </a:lnTo>
                  <a:lnTo>
                    <a:pt x="241909" y="29877"/>
                  </a:lnTo>
                  <a:lnTo>
                    <a:pt x="238051" y="33370"/>
                  </a:lnTo>
                  <a:lnTo>
                    <a:pt x="234685" y="37287"/>
                  </a:lnTo>
                  <a:lnTo>
                    <a:pt x="231648" y="41485"/>
                  </a:lnTo>
                  <a:lnTo>
                    <a:pt x="228035" y="45872"/>
                  </a:lnTo>
                  <a:lnTo>
                    <a:pt x="224040" y="50384"/>
                  </a:lnTo>
                  <a:lnTo>
                    <a:pt x="219789" y="54979"/>
                  </a:lnTo>
                  <a:lnTo>
                    <a:pt x="216160" y="59630"/>
                  </a:lnTo>
                  <a:lnTo>
                    <a:pt x="212947" y="64318"/>
                  </a:lnTo>
                  <a:lnTo>
                    <a:pt x="210013" y="69031"/>
                  </a:lnTo>
                  <a:lnTo>
                    <a:pt x="207261" y="74555"/>
                  </a:lnTo>
                  <a:lnTo>
                    <a:pt x="204634" y="80618"/>
                  </a:lnTo>
                  <a:lnTo>
                    <a:pt x="202089" y="87041"/>
                  </a:lnTo>
                  <a:lnTo>
                    <a:pt x="199598" y="92911"/>
                  </a:lnTo>
                  <a:lnTo>
                    <a:pt x="194714" y="103667"/>
                  </a:lnTo>
                  <a:lnTo>
                    <a:pt x="187502" y="118647"/>
                  </a:lnTo>
                  <a:lnTo>
                    <a:pt x="185905" y="123507"/>
                  </a:lnTo>
                  <a:lnTo>
                    <a:pt x="184840" y="128334"/>
                  </a:lnTo>
                  <a:lnTo>
                    <a:pt x="184130" y="133140"/>
                  </a:lnTo>
                  <a:lnTo>
                    <a:pt x="183657" y="137931"/>
                  </a:lnTo>
                  <a:lnTo>
                    <a:pt x="183341" y="142713"/>
                  </a:lnTo>
                  <a:lnTo>
                    <a:pt x="183130" y="147488"/>
                  </a:lnTo>
                  <a:lnTo>
                    <a:pt x="183785" y="152259"/>
                  </a:lnTo>
                  <a:lnTo>
                    <a:pt x="185014" y="157027"/>
                  </a:lnTo>
                  <a:lnTo>
                    <a:pt x="186628" y="161793"/>
                  </a:lnTo>
                  <a:lnTo>
                    <a:pt x="188497" y="165765"/>
                  </a:lnTo>
                  <a:lnTo>
                    <a:pt x="194920" y="175940"/>
                  </a:lnTo>
                  <a:lnTo>
                    <a:pt x="197200" y="179958"/>
                  </a:lnTo>
                  <a:lnTo>
                    <a:pt x="199514" y="184225"/>
                  </a:lnTo>
                  <a:lnTo>
                    <a:pt x="204202" y="191082"/>
                  </a:lnTo>
                  <a:lnTo>
                    <a:pt x="206562" y="194022"/>
                  </a:lnTo>
                  <a:lnTo>
                    <a:pt x="213420" y="199405"/>
                  </a:lnTo>
                  <a:lnTo>
                    <a:pt x="221759" y="204443"/>
                  </a:lnTo>
                  <a:lnTo>
                    <a:pt x="230757" y="209328"/>
                  </a:lnTo>
                  <a:lnTo>
                    <a:pt x="236172" y="211742"/>
                  </a:lnTo>
                  <a:lnTo>
                    <a:pt x="242164" y="214145"/>
                  </a:lnTo>
                  <a:lnTo>
                    <a:pt x="248540" y="216541"/>
                  </a:lnTo>
                  <a:lnTo>
                    <a:pt x="254378" y="218138"/>
                  </a:lnTo>
                  <a:lnTo>
                    <a:pt x="265098" y="219913"/>
                  </a:lnTo>
                  <a:lnTo>
                    <a:pt x="270973" y="220386"/>
                  </a:lnTo>
                  <a:lnTo>
                    <a:pt x="277270" y="220701"/>
                  </a:lnTo>
                  <a:lnTo>
                    <a:pt x="289825" y="221052"/>
                  </a:lnTo>
                  <a:lnTo>
                    <a:pt x="315742" y="221295"/>
                  </a:lnTo>
                  <a:lnTo>
                    <a:pt x="330253" y="221321"/>
                  </a:lnTo>
                  <a:lnTo>
                    <a:pt x="334253" y="220531"/>
                  </a:lnTo>
                  <a:lnTo>
                    <a:pt x="337715" y="219211"/>
                  </a:lnTo>
                  <a:lnTo>
                    <a:pt x="347017" y="2141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8"/>
            <p:cNvSpPr/>
            <p:nvPr/>
          </p:nvSpPr>
          <p:spPr>
            <a:xfrm>
              <a:off x="8572562" y="2293271"/>
              <a:ext cx="292832" cy="198476"/>
            </a:xfrm>
            <a:custGeom>
              <a:avLst/>
              <a:gdLst/>
              <a:ahLst/>
              <a:cxnLst/>
              <a:rect l="0" t="0" r="0" b="0"/>
              <a:pathLst>
                <a:path w="292832" h="198476">
                  <a:moveTo>
                    <a:pt x="107094" y="57022"/>
                  </a:moveTo>
                  <a:lnTo>
                    <a:pt x="110887" y="53230"/>
                  </a:lnTo>
                  <a:lnTo>
                    <a:pt x="111210" y="52113"/>
                  </a:lnTo>
                  <a:lnTo>
                    <a:pt x="110632" y="51368"/>
                  </a:lnTo>
                  <a:lnTo>
                    <a:pt x="109453" y="50871"/>
                  </a:lnTo>
                  <a:lnTo>
                    <a:pt x="109459" y="49747"/>
                  </a:lnTo>
                  <a:lnTo>
                    <a:pt x="110259" y="48203"/>
                  </a:lnTo>
                  <a:lnTo>
                    <a:pt x="111585" y="46380"/>
                  </a:lnTo>
                  <a:lnTo>
                    <a:pt x="111676" y="44371"/>
                  </a:lnTo>
                  <a:lnTo>
                    <a:pt x="110942" y="42238"/>
                  </a:lnTo>
                  <a:lnTo>
                    <a:pt x="107854" y="36904"/>
                  </a:lnTo>
                  <a:lnTo>
                    <a:pt x="102334" y="30941"/>
                  </a:lnTo>
                  <a:lnTo>
                    <a:pt x="101010" y="29556"/>
                  </a:lnTo>
                  <a:lnTo>
                    <a:pt x="99863" y="29186"/>
                  </a:lnTo>
                  <a:lnTo>
                    <a:pt x="96471" y="28776"/>
                  </a:lnTo>
                  <a:lnTo>
                    <a:pt x="94456" y="29460"/>
                  </a:lnTo>
                  <a:lnTo>
                    <a:pt x="90100" y="32337"/>
                  </a:lnTo>
                  <a:lnTo>
                    <a:pt x="83401" y="34145"/>
                  </a:lnTo>
                  <a:lnTo>
                    <a:pt x="79392" y="34627"/>
                  </a:lnTo>
                  <a:lnTo>
                    <a:pt x="75926" y="35742"/>
                  </a:lnTo>
                  <a:lnTo>
                    <a:pt x="69958" y="39098"/>
                  </a:lnTo>
                  <a:lnTo>
                    <a:pt x="66462" y="41898"/>
                  </a:lnTo>
                  <a:lnTo>
                    <a:pt x="62543" y="45351"/>
                  </a:lnTo>
                  <a:lnTo>
                    <a:pt x="58343" y="49242"/>
                  </a:lnTo>
                  <a:lnTo>
                    <a:pt x="53956" y="52629"/>
                  </a:lnTo>
                  <a:lnTo>
                    <a:pt x="44849" y="58509"/>
                  </a:lnTo>
                  <a:lnTo>
                    <a:pt x="40991" y="61982"/>
                  </a:lnTo>
                  <a:lnTo>
                    <a:pt x="37625" y="65885"/>
                  </a:lnTo>
                  <a:lnTo>
                    <a:pt x="34588" y="70075"/>
                  </a:lnTo>
                  <a:lnTo>
                    <a:pt x="31769" y="74455"/>
                  </a:lnTo>
                  <a:lnTo>
                    <a:pt x="29096" y="78963"/>
                  </a:lnTo>
                  <a:lnTo>
                    <a:pt x="26520" y="83556"/>
                  </a:lnTo>
                  <a:lnTo>
                    <a:pt x="21542" y="92892"/>
                  </a:lnTo>
                  <a:lnTo>
                    <a:pt x="19103" y="97604"/>
                  </a:lnTo>
                  <a:lnTo>
                    <a:pt x="15890" y="103127"/>
                  </a:lnTo>
                  <a:lnTo>
                    <a:pt x="8085" y="115613"/>
                  </a:lnTo>
                  <a:lnTo>
                    <a:pt x="5370" y="121483"/>
                  </a:lnTo>
                  <a:lnTo>
                    <a:pt x="3559" y="126984"/>
                  </a:lnTo>
                  <a:lnTo>
                    <a:pt x="2352" y="132238"/>
                  </a:lnTo>
                  <a:lnTo>
                    <a:pt x="1547" y="137329"/>
                  </a:lnTo>
                  <a:lnTo>
                    <a:pt x="1011" y="142310"/>
                  </a:lnTo>
                  <a:lnTo>
                    <a:pt x="652" y="147218"/>
                  </a:lnTo>
                  <a:lnTo>
                    <a:pt x="414" y="152078"/>
                  </a:lnTo>
                  <a:lnTo>
                    <a:pt x="149" y="161711"/>
                  </a:lnTo>
                  <a:lnTo>
                    <a:pt x="0" y="172267"/>
                  </a:lnTo>
                  <a:lnTo>
                    <a:pt x="773" y="175127"/>
                  </a:lnTo>
                  <a:lnTo>
                    <a:pt x="3748" y="180422"/>
                  </a:lnTo>
                  <a:lnTo>
                    <a:pt x="7717" y="185421"/>
                  </a:lnTo>
                  <a:lnTo>
                    <a:pt x="12126" y="190288"/>
                  </a:lnTo>
                  <a:lnTo>
                    <a:pt x="16732" y="195097"/>
                  </a:lnTo>
                  <a:lnTo>
                    <a:pt x="19071" y="196697"/>
                  </a:lnTo>
                  <a:lnTo>
                    <a:pt x="23787" y="198475"/>
                  </a:lnTo>
                  <a:lnTo>
                    <a:pt x="26950" y="198155"/>
                  </a:lnTo>
                  <a:lnTo>
                    <a:pt x="34697" y="195684"/>
                  </a:lnTo>
                  <a:lnTo>
                    <a:pt x="43433" y="194056"/>
                  </a:lnTo>
                  <a:lnTo>
                    <a:pt x="47983" y="193622"/>
                  </a:lnTo>
                  <a:lnTo>
                    <a:pt x="52606" y="191745"/>
                  </a:lnTo>
                  <a:lnTo>
                    <a:pt x="57275" y="188906"/>
                  </a:lnTo>
                  <a:lnTo>
                    <a:pt x="61976" y="185426"/>
                  </a:lnTo>
                  <a:lnTo>
                    <a:pt x="66695" y="182312"/>
                  </a:lnTo>
                  <a:lnTo>
                    <a:pt x="71431" y="179443"/>
                  </a:lnTo>
                  <a:lnTo>
                    <a:pt x="76175" y="176736"/>
                  </a:lnTo>
                  <a:lnTo>
                    <a:pt x="80925" y="173344"/>
                  </a:lnTo>
                  <a:lnTo>
                    <a:pt x="85679" y="169495"/>
                  </a:lnTo>
                  <a:lnTo>
                    <a:pt x="90436" y="165342"/>
                  </a:lnTo>
                  <a:lnTo>
                    <a:pt x="94402" y="160985"/>
                  </a:lnTo>
                  <a:lnTo>
                    <a:pt x="97838" y="156494"/>
                  </a:lnTo>
                  <a:lnTo>
                    <a:pt x="112851" y="134086"/>
                  </a:lnTo>
                  <a:lnTo>
                    <a:pt x="117282" y="128242"/>
                  </a:lnTo>
                  <a:lnTo>
                    <a:pt x="121823" y="122758"/>
                  </a:lnTo>
                  <a:lnTo>
                    <a:pt x="126438" y="117515"/>
                  </a:lnTo>
                  <a:lnTo>
                    <a:pt x="130309" y="111638"/>
                  </a:lnTo>
                  <a:lnTo>
                    <a:pt x="133683" y="105339"/>
                  </a:lnTo>
                  <a:lnTo>
                    <a:pt x="136727" y="98758"/>
                  </a:lnTo>
                  <a:lnTo>
                    <a:pt x="138755" y="92784"/>
                  </a:lnTo>
                  <a:lnTo>
                    <a:pt x="140107" y="87213"/>
                  </a:lnTo>
                  <a:lnTo>
                    <a:pt x="141010" y="81912"/>
                  </a:lnTo>
                  <a:lnTo>
                    <a:pt x="141610" y="75997"/>
                  </a:lnTo>
                  <a:lnTo>
                    <a:pt x="142011" y="69672"/>
                  </a:lnTo>
                  <a:lnTo>
                    <a:pt x="142457" y="57088"/>
                  </a:lnTo>
                  <a:lnTo>
                    <a:pt x="142743" y="36074"/>
                  </a:lnTo>
                  <a:lnTo>
                    <a:pt x="142813" y="302"/>
                  </a:lnTo>
                  <a:lnTo>
                    <a:pt x="146605" y="0"/>
                  </a:lnTo>
                  <a:lnTo>
                    <a:pt x="147722" y="751"/>
                  </a:lnTo>
                  <a:lnTo>
                    <a:pt x="148466" y="2046"/>
                  </a:lnTo>
                  <a:lnTo>
                    <a:pt x="150088" y="6395"/>
                  </a:lnTo>
                  <a:lnTo>
                    <a:pt x="151631" y="9777"/>
                  </a:lnTo>
                  <a:lnTo>
                    <a:pt x="153455" y="13619"/>
                  </a:lnTo>
                  <a:lnTo>
                    <a:pt x="154670" y="16974"/>
                  </a:lnTo>
                  <a:lnTo>
                    <a:pt x="156020" y="22819"/>
                  </a:lnTo>
                  <a:lnTo>
                    <a:pt x="157174" y="26283"/>
                  </a:lnTo>
                  <a:lnTo>
                    <a:pt x="158737" y="30179"/>
                  </a:lnTo>
                  <a:lnTo>
                    <a:pt x="160573" y="34364"/>
                  </a:lnTo>
                  <a:lnTo>
                    <a:pt x="161796" y="38742"/>
                  </a:lnTo>
                  <a:lnTo>
                    <a:pt x="162612" y="43248"/>
                  </a:lnTo>
                  <a:lnTo>
                    <a:pt x="163156" y="47839"/>
                  </a:lnTo>
                  <a:lnTo>
                    <a:pt x="164313" y="53282"/>
                  </a:lnTo>
                  <a:lnTo>
                    <a:pt x="165877" y="59291"/>
                  </a:lnTo>
                  <a:lnTo>
                    <a:pt x="167713" y="65679"/>
                  </a:lnTo>
                  <a:lnTo>
                    <a:pt x="168939" y="71524"/>
                  </a:lnTo>
                  <a:lnTo>
                    <a:pt x="169755" y="77009"/>
                  </a:lnTo>
                  <a:lnTo>
                    <a:pt x="170299" y="82253"/>
                  </a:lnTo>
                  <a:lnTo>
                    <a:pt x="171456" y="87336"/>
                  </a:lnTo>
                  <a:lnTo>
                    <a:pt x="173021" y="92313"/>
                  </a:lnTo>
                  <a:lnTo>
                    <a:pt x="174857" y="97218"/>
                  </a:lnTo>
                  <a:lnTo>
                    <a:pt x="176083" y="102076"/>
                  </a:lnTo>
                  <a:lnTo>
                    <a:pt x="176899" y="106902"/>
                  </a:lnTo>
                  <a:lnTo>
                    <a:pt x="177443" y="111707"/>
                  </a:lnTo>
                  <a:lnTo>
                    <a:pt x="178599" y="115703"/>
                  </a:lnTo>
                  <a:lnTo>
                    <a:pt x="180164" y="119162"/>
                  </a:lnTo>
                  <a:lnTo>
                    <a:pt x="182001" y="122261"/>
                  </a:lnTo>
                  <a:lnTo>
                    <a:pt x="184813" y="125915"/>
                  </a:lnTo>
                  <a:lnTo>
                    <a:pt x="188276" y="129938"/>
                  </a:lnTo>
                  <a:lnTo>
                    <a:pt x="195562" y="137848"/>
                  </a:lnTo>
                  <a:lnTo>
                    <a:pt x="201446" y="144010"/>
                  </a:lnTo>
                  <a:lnTo>
                    <a:pt x="204127" y="145970"/>
                  </a:lnTo>
                  <a:lnTo>
                    <a:pt x="211691" y="149523"/>
                  </a:lnTo>
                  <a:lnTo>
                    <a:pt x="216552" y="153167"/>
                  </a:lnTo>
                  <a:lnTo>
                    <a:pt x="218960" y="153662"/>
                  </a:lnTo>
                  <a:lnTo>
                    <a:pt x="221359" y="153199"/>
                  </a:lnTo>
                  <a:lnTo>
                    <a:pt x="226141" y="151361"/>
                  </a:lnTo>
                  <a:lnTo>
                    <a:pt x="234089" y="149533"/>
                  </a:lnTo>
                  <a:lnTo>
                    <a:pt x="241853" y="146292"/>
                  </a:lnTo>
                  <a:lnTo>
                    <a:pt x="245352" y="143523"/>
                  </a:lnTo>
                  <a:lnTo>
                    <a:pt x="248478" y="140089"/>
                  </a:lnTo>
                  <a:lnTo>
                    <a:pt x="251356" y="136213"/>
                  </a:lnTo>
                  <a:lnTo>
                    <a:pt x="254863" y="132041"/>
                  </a:lnTo>
                  <a:lnTo>
                    <a:pt x="258788" y="127672"/>
                  </a:lnTo>
                  <a:lnTo>
                    <a:pt x="262992" y="123172"/>
                  </a:lnTo>
                  <a:lnTo>
                    <a:pt x="266588" y="117791"/>
                  </a:lnTo>
                  <a:lnTo>
                    <a:pt x="269780" y="111822"/>
                  </a:lnTo>
                  <a:lnTo>
                    <a:pt x="272701" y="105462"/>
                  </a:lnTo>
                  <a:lnTo>
                    <a:pt x="275443" y="100428"/>
                  </a:lnTo>
                  <a:lnTo>
                    <a:pt x="278064" y="96278"/>
                  </a:lnTo>
                  <a:lnTo>
                    <a:pt x="280606" y="92718"/>
                  </a:lnTo>
                  <a:lnTo>
                    <a:pt x="283093" y="88757"/>
                  </a:lnTo>
                  <a:lnTo>
                    <a:pt x="285546" y="84529"/>
                  </a:lnTo>
                  <a:lnTo>
                    <a:pt x="292831" y="713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49"/>
            <p:cNvSpPr/>
            <p:nvPr/>
          </p:nvSpPr>
          <p:spPr>
            <a:xfrm>
              <a:off x="8837113" y="2164556"/>
              <a:ext cx="71072" cy="355737"/>
            </a:xfrm>
            <a:custGeom>
              <a:avLst/>
              <a:gdLst/>
              <a:ahLst/>
              <a:cxnLst/>
              <a:rect l="0" t="0" r="0" b="0"/>
              <a:pathLst>
                <a:path w="71072" h="355737">
                  <a:moveTo>
                    <a:pt x="6849" y="0"/>
                  </a:moveTo>
                  <a:lnTo>
                    <a:pt x="3056" y="0"/>
                  </a:lnTo>
                  <a:lnTo>
                    <a:pt x="1939" y="794"/>
                  </a:lnTo>
                  <a:lnTo>
                    <a:pt x="1195" y="2116"/>
                  </a:lnTo>
                  <a:lnTo>
                    <a:pt x="698" y="3792"/>
                  </a:lnTo>
                  <a:lnTo>
                    <a:pt x="0" y="13735"/>
                  </a:lnTo>
                  <a:lnTo>
                    <a:pt x="1953" y="22244"/>
                  </a:lnTo>
                  <a:lnTo>
                    <a:pt x="3585" y="26735"/>
                  </a:lnTo>
                  <a:lnTo>
                    <a:pt x="5399" y="35959"/>
                  </a:lnTo>
                  <a:lnTo>
                    <a:pt x="6998" y="46144"/>
                  </a:lnTo>
                  <a:lnTo>
                    <a:pt x="8536" y="52194"/>
                  </a:lnTo>
                  <a:lnTo>
                    <a:pt x="10354" y="58608"/>
                  </a:lnTo>
                  <a:lnTo>
                    <a:pt x="11567" y="65266"/>
                  </a:lnTo>
                  <a:lnTo>
                    <a:pt x="12376" y="72086"/>
                  </a:lnTo>
                  <a:lnTo>
                    <a:pt x="12915" y="79013"/>
                  </a:lnTo>
                  <a:lnTo>
                    <a:pt x="13274" y="86013"/>
                  </a:lnTo>
                  <a:lnTo>
                    <a:pt x="13673" y="100140"/>
                  </a:lnTo>
                  <a:lnTo>
                    <a:pt x="14573" y="108035"/>
                  </a:lnTo>
                  <a:lnTo>
                    <a:pt x="15968" y="116473"/>
                  </a:lnTo>
                  <a:lnTo>
                    <a:pt x="17691" y="125274"/>
                  </a:lnTo>
                  <a:lnTo>
                    <a:pt x="18840" y="133522"/>
                  </a:lnTo>
                  <a:lnTo>
                    <a:pt x="19605" y="141402"/>
                  </a:lnTo>
                  <a:lnTo>
                    <a:pt x="20116" y="149037"/>
                  </a:lnTo>
                  <a:lnTo>
                    <a:pt x="21250" y="157302"/>
                  </a:lnTo>
                  <a:lnTo>
                    <a:pt x="22799" y="165987"/>
                  </a:lnTo>
                  <a:lnTo>
                    <a:pt x="24626" y="174951"/>
                  </a:lnTo>
                  <a:lnTo>
                    <a:pt x="26638" y="183309"/>
                  </a:lnTo>
                  <a:lnTo>
                    <a:pt x="28773" y="191262"/>
                  </a:lnTo>
                  <a:lnTo>
                    <a:pt x="33262" y="207243"/>
                  </a:lnTo>
                  <a:lnTo>
                    <a:pt x="37903" y="224929"/>
                  </a:lnTo>
                  <a:lnTo>
                    <a:pt x="40252" y="233296"/>
                  </a:lnTo>
                  <a:lnTo>
                    <a:pt x="44978" y="248943"/>
                  </a:lnTo>
                  <a:lnTo>
                    <a:pt x="52102" y="271140"/>
                  </a:lnTo>
                  <a:lnTo>
                    <a:pt x="53686" y="278391"/>
                  </a:lnTo>
                  <a:lnTo>
                    <a:pt x="54742" y="285607"/>
                  </a:lnTo>
                  <a:lnTo>
                    <a:pt x="55447" y="292798"/>
                  </a:lnTo>
                  <a:lnTo>
                    <a:pt x="56710" y="299180"/>
                  </a:lnTo>
                  <a:lnTo>
                    <a:pt x="58346" y="305022"/>
                  </a:lnTo>
                  <a:lnTo>
                    <a:pt x="60230" y="310504"/>
                  </a:lnTo>
                  <a:lnTo>
                    <a:pt x="62281" y="315746"/>
                  </a:lnTo>
                  <a:lnTo>
                    <a:pt x="64441" y="320829"/>
                  </a:lnTo>
                  <a:lnTo>
                    <a:pt x="66676" y="325804"/>
                  </a:lnTo>
                  <a:lnTo>
                    <a:pt x="67370" y="329915"/>
                  </a:lnTo>
                  <a:lnTo>
                    <a:pt x="67041" y="333450"/>
                  </a:lnTo>
                  <a:lnTo>
                    <a:pt x="66027" y="336600"/>
                  </a:lnTo>
                  <a:lnTo>
                    <a:pt x="66145" y="339494"/>
                  </a:lnTo>
                  <a:lnTo>
                    <a:pt x="67017" y="342216"/>
                  </a:lnTo>
                  <a:lnTo>
                    <a:pt x="68393" y="344825"/>
                  </a:lnTo>
                  <a:lnTo>
                    <a:pt x="69920" y="349841"/>
                  </a:lnTo>
                  <a:lnTo>
                    <a:pt x="70901" y="355736"/>
                  </a:lnTo>
                  <a:lnTo>
                    <a:pt x="70982" y="355426"/>
                  </a:lnTo>
                  <a:lnTo>
                    <a:pt x="71071" y="352965"/>
                  </a:lnTo>
                  <a:lnTo>
                    <a:pt x="70301" y="351197"/>
                  </a:lnTo>
                  <a:lnTo>
                    <a:pt x="68995" y="349225"/>
                  </a:lnTo>
                  <a:lnTo>
                    <a:pt x="63999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50"/>
            <p:cNvSpPr/>
            <p:nvPr/>
          </p:nvSpPr>
          <p:spPr>
            <a:xfrm>
              <a:off x="8765389" y="2200275"/>
              <a:ext cx="185730" cy="42863"/>
            </a:xfrm>
            <a:custGeom>
              <a:avLst/>
              <a:gdLst/>
              <a:ahLst/>
              <a:cxnLst/>
              <a:rect l="0" t="0" r="0" b="0"/>
              <a:pathLst>
                <a:path w="185730" h="42863">
                  <a:moveTo>
                    <a:pt x="7136" y="42862"/>
                  </a:moveTo>
                  <a:lnTo>
                    <a:pt x="9" y="35735"/>
                  </a:lnTo>
                  <a:lnTo>
                    <a:pt x="0" y="35726"/>
                  </a:lnTo>
                  <a:lnTo>
                    <a:pt x="16086" y="35719"/>
                  </a:lnTo>
                  <a:lnTo>
                    <a:pt x="19453" y="34925"/>
                  </a:lnTo>
                  <a:lnTo>
                    <a:pt x="23285" y="33602"/>
                  </a:lnTo>
                  <a:lnTo>
                    <a:pt x="27427" y="31926"/>
                  </a:lnTo>
                  <a:lnTo>
                    <a:pt x="38379" y="27947"/>
                  </a:lnTo>
                  <a:lnTo>
                    <a:pt x="44633" y="25775"/>
                  </a:lnTo>
                  <a:lnTo>
                    <a:pt x="50390" y="24327"/>
                  </a:lnTo>
                  <a:lnTo>
                    <a:pt x="55815" y="23362"/>
                  </a:lnTo>
                  <a:lnTo>
                    <a:pt x="61020" y="22718"/>
                  </a:lnTo>
                  <a:lnTo>
                    <a:pt x="66871" y="21495"/>
                  </a:lnTo>
                  <a:lnTo>
                    <a:pt x="73153" y="19886"/>
                  </a:lnTo>
                  <a:lnTo>
                    <a:pt x="87277" y="15982"/>
                  </a:lnTo>
                  <a:lnTo>
                    <a:pt x="104137" y="11601"/>
                  </a:lnTo>
                  <a:lnTo>
                    <a:pt x="112284" y="9321"/>
                  </a:lnTo>
                  <a:lnTo>
                    <a:pt x="127687" y="4672"/>
                  </a:lnTo>
                  <a:lnTo>
                    <a:pt x="135128" y="3114"/>
                  </a:lnTo>
                  <a:lnTo>
                    <a:pt x="142471" y="2076"/>
                  </a:lnTo>
                  <a:lnTo>
                    <a:pt x="149746" y="1384"/>
                  </a:lnTo>
                  <a:lnTo>
                    <a:pt x="156978" y="923"/>
                  </a:lnTo>
                  <a:lnTo>
                    <a:pt x="164181" y="615"/>
                  </a:lnTo>
                  <a:lnTo>
                    <a:pt x="1857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8746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Horizontal asymptote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Horizontal asymptote: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f(x)= </a:t>
            </a:r>
            <a:r>
              <a:rPr lang="en-US" u="sng" smtClean="0"/>
              <a:t>ax</a:t>
            </a:r>
            <a:r>
              <a:rPr lang="en-US" u="sng" baseline="30000" smtClean="0"/>
              <a:t>n</a:t>
            </a:r>
            <a:r>
              <a:rPr lang="en-US" u="sng" smtClean="0"/>
              <a:t> etc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bx</a:t>
            </a:r>
            <a:r>
              <a:rPr lang="en-US" baseline="30000" smtClean="0"/>
              <a:t>m </a:t>
            </a:r>
            <a:r>
              <a:rPr lang="en-US" smtClean="0"/>
              <a:t>etc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n&lt;m then the </a:t>
            </a:r>
            <a:r>
              <a:rPr lang="en-US" i="1" smtClean="0"/>
              <a:t>x</a:t>
            </a:r>
            <a:r>
              <a:rPr lang="en-US" smtClean="0"/>
              <a:t>-axis is the horizontal asymptote.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m=n then the line a/b is the horizontal asymptote.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n&gt;m, there will be no horizontal asymptotes.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sp>
        <p:nvSpPr>
          <p:cNvPr id="2" name="SMARTPenAnnotation179"/>
          <p:cNvSpPr/>
          <p:nvPr/>
        </p:nvSpPr>
        <p:spPr>
          <a:xfrm>
            <a:off x="3464718" y="3264693"/>
            <a:ext cx="206849" cy="239795"/>
          </a:xfrm>
          <a:custGeom>
            <a:avLst/>
            <a:gdLst/>
            <a:ahLst/>
            <a:cxnLst/>
            <a:rect l="0" t="0" r="0" b="0"/>
            <a:pathLst>
              <a:path w="206849" h="239795">
                <a:moveTo>
                  <a:pt x="14288" y="0"/>
                </a:moveTo>
                <a:lnTo>
                  <a:pt x="10172" y="0"/>
                </a:lnTo>
                <a:lnTo>
                  <a:pt x="13589" y="0"/>
                </a:lnTo>
                <a:lnTo>
                  <a:pt x="13822" y="794"/>
                </a:lnTo>
                <a:lnTo>
                  <a:pt x="14276" y="7742"/>
                </a:lnTo>
                <a:lnTo>
                  <a:pt x="14288" y="52389"/>
                </a:lnTo>
                <a:lnTo>
                  <a:pt x="15082" y="54770"/>
                </a:lnTo>
                <a:lnTo>
                  <a:pt x="18080" y="59532"/>
                </a:lnTo>
                <a:lnTo>
                  <a:pt x="19942" y="66411"/>
                </a:lnTo>
                <a:lnTo>
                  <a:pt x="20439" y="70468"/>
                </a:lnTo>
                <a:lnTo>
                  <a:pt x="21563" y="73966"/>
                </a:lnTo>
                <a:lnTo>
                  <a:pt x="24930" y="79970"/>
                </a:lnTo>
                <a:lnTo>
                  <a:pt x="29072" y="85284"/>
                </a:lnTo>
                <a:lnTo>
                  <a:pt x="33559" y="91085"/>
                </a:lnTo>
                <a:lnTo>
                  <a:pt x="35866" y="94855"/>
                </a:lnTo>
                <a:lnTo>
                  <a:pt x="41481" y="104727"/>
                </a:lnTo>
                <a:lnTo>
                  <a:pt x="46246" y="110229"/>
                </a:lnTo>
                <a:lnTo>
                  <a:pt x="52568" y="114608"/>
                </a:lnTo>
                <a:lnTo>
                  <a:pt x="56477" y="116887"/>
                </a:lnTo>
                <a:lnTo>
                  <a:pt x="62936" y="119419"/>
                </a:lnTo>
                <a:lnTo>
                  <a:pt x="65770" y="120094"/>
                </a:lnTo>
                <a:lnTo>
                  <a:pt x="71035" y="122961"/>
                </a:lnTo>
                <a:lnTo>
                  <a:pt x="73551" y="124836"/>
                </a:lnTo>
                <a:lnTo>
                  <a:pt x="78462" y="126920"/>
                </a:lnTo>
                <a:lnTo>
                  <a:pt x="84085" y="127847"/>
                </a:lnTo>
                <a:lnTo>
                  <a:pt x="87807" y="128094"/>
                </a:lnTo>
                <a:lnTo>
                  <a:pt x="95382" y="128368"/>
                </a:lnTo>
                <a:lnTo>
                  <a:pt x="101394" y="128490"/>
                </a:lnTo>
                <a:lnTo>
                  <a:pt x="104109" y="127729"/>
                </a:lnTo>
                <a:lnTo>
                  <a:pt x="109241" y="124766"/>
                </a:lnTo>
                <a:lnTo>
                  <a:pt x="114168" y="122921"/>
                </a:lnTo>
                <a:lnTo>
                  <a:pt x="116594" y="122428"/>
                </a:lnTo>
                <a:lnTo>
                  <a:pt x="121405" y="119765"/>
                </a:lnTo>
                <a:lnTo>
                  <a:pt x="126189" y="115935"/>
                </a:lnTo>
                <a:lnTo>
                  <a:pt x="130961" y="111588"/>
                </a:lnTo>
                <a:lnTo>
                  <a:pt x="135728" y="104892"/>
                </a:lnTo>
                <a:lnTo>
                  <a:pt x="139699" y="97419"/>
                </a:lnTo>
                <a:lnTo>
                  <a:pt x="141463" y="91452"/>
                </a:lnTo>
                <a:lnTo>
                  <a:pt x="144364" y="84037"/>
                </a:lnTo>
                <a:lnTo>
                  <a:pt x="146249" y="79837"/>
                </a:lnTo>
                <a:lnTo>
                  <a:pt x="150460" y="73054"/>
                </a:lnTo>
                <a:lnTo>
                  <a:pt x="154978" y="66600"/>
                </a:lnTo>
                <a:lnTo>
                  <a:pt x="157294" y="62656"/>
                </a:lnTo>
                <a:lnTo>
                  <a:pt x="159631" y="58440"/>
                </a:lnTo>
                <a:lnTo>
                  <a:pt x="162229" y="51638"/>
                </a:lnTo>
                <a:lnTo>
                  <a:pt x="163383" y="45969"/>
                </a:lnTo>
                <a:lnTo>
                  <a:pt x="163896" y="40804"/>
                </a:lnTo>
                <a:lnTo>
                  <a:pt x="164124" y="33745"/>
                </a:lnTo>
                <a:lnTo>
                  <a:pt x="164303" y="11702"/>
                </a:lnTo>
                <a:lnTo>
                  <a:pt x="164306" y="4702"/>
                </a:lnTo>
                <a:lnTo>
                  <a:pt x="163512" y="3135"/>
                </a:lnTo>
                <a:lnTo>
                  <a:pt x="162190" y="2090"/>
                </a:lnTo>
                <a:lnTo>
                  <a:pt x="157250" y="37"/>
                </a:lnTo>
                <a:lnTo>
                  <a:pt x="157189" y="3804"/>
                </a:lnTo>
                <a:lnTo>
                  <a:pt x="157974" y="4917"/>
                </a:lnTo>
                <a:lnTo>
                  <a:pt x="159291" y="5659"/>
                </a:lnTo>
                <a:lnTo>
                  <a:pt x="160963" y="6154"/>
                </a:lnTo>
                <a:lnTo>
                  <a:pt x="162077" y="7278"/>
                </a:lnTo>
                <a:lnTo>
                  <a:pt x="162821" y="8821"/>
                </a:lnTo>
                <a:lnTo>
                  <a:pt x="163646" y="12652"/>
                </a:lnTo>
                <a:lnTo>
                  <a:pt x="164013" y="17000"/>
                </a:lnTo>
                <a:lnTo>
                  <a:pt x="164905" y="19271"/>
                </a:lnTo>
                <a:lnTo>
                  <a:pt x="168012" y="23911"/>
                </a:lnTo>
                <a:lnTo>
                  <a:pt x="174224" y="30986"/>
                </a:lnTo>
                <a:lnTo>
                  <a:pt x="175681" y="34151"/>
                </a:lnTo>
                <a:lnTo>
                  <a:pt x="176652" y="37849"/>
                </a:lnTo>
                <a:lnTo>
                  <a:pt x="177299" y="41901"/>
                </a:lnTo>
                <a:lnTo>
                  <a:pt x="180135" y="48521"/>
                </a:lnTo>
                <a:lnTo>
                  <a:pt x="184042" y="54109"/>
                </a:lnTo>
                <a:lnTo>
                  <a:pt x="188423" y="59238"/>
                </a:lnTo>
                <a:lnTo>
                  <a:pt x="189909" y="62511"/>
                </a:lnTo>
                <a:lnTo>
                  <a:pt x="190900" y="66280"/>
                </a:lnTo>
                <a:lnTo>
                  <a:pt x="191561" y="70381"/>
                </a:lnTo>
                <a:lnTo>
                  <a:pt x="192001" y="74702"/>
                </a:lnTo>
                <a:lnTo>
                  <a:pt x="192295" y="79170"/>
                </a:lnTo>
                <a:lnTo>
                  <a:pt x="192490" y="83737"/>
                </a:lnTo>
                <a:lnTo>
                  <a:pt x="193414" y="87574"/>
                </a:lnTo>
                <a:lnTo>
                  <a:pt x="196558" y="93956"/>
                </a:lnTo>
                <a:lnTo>
                  <a:pt x="197714" y="97562"/>
                </a:lnTo>
                <a:lnTo>
                  <a:pt x="198484" y="101554"/>
                </a:lnTo>
                <a:lnTo>
                  <a:pt x="198998" y="105803"/>
                </a:lnTo>
                <a:lnTo>
                  <a:pt x="200134" y="110223"/>
                </a:lnTo>
                <a:lnTo>
                  <a:pt x="201685" y="114757"/>
                </a:lnTo>
                <a:lnTo>
                  <a:pt x="203513" y="119367"/>
                </a:lnTo>
                <a:lnTo>
                  <a:pt x="205544" y="126606"/>
                </a:lnTo>
                <a:lnTo>
                  <a:pt x="206447" y="133263"/>
                </a:lnTo>
                <a:lnTo>
                  <a:pt x="206688" y="137261"/>
                </a:lnTo>
                <a:lnTo>
                  <a:pt x="206848" y="141514"/>
                </a:lnTo>
                <a:lnTo>
                  <a:pt x="206161" y="145143"/>
                </a:lnTo>
                <a:lnTo>
                  <a:pt x="203282" y="151291"/>
                </a:lnTo>
                <a:lnTo>
                  <a:pt x="202196" y="154836"/>
                </a:lnTo>
                <a:lnTo>
                  <a:pt x="201472" y="158787"/>
                </a:lnTo>
                <a:lnTo>
                  <a:pt x="200990" y="163008"/>
                </a:lnTo>
                <a:lnTo>
                  <a:pt x="199875" y="167409"/>
                </a:lnTo>
                <a:lnTo>
                  <a:pt x="198337" y="171931"/>
                </a:lnTo>
                <a:lnTo>
                  <a:pt x="196519" y="176534"/>
                </a:lnTo>
                <a:lnTo>
                  <a:pt x="193719" y="180395"/>
                </a:lnTo>
                <a:lnTo>
                  <a:pt x="190265" y="183764"/>
                </a:lnTo>
                <a:lnTo>
                  <a:pt x="186374" y="186803"/>
                </a:lnTo>
                <a:lnTo>
                  <a:pt x="182987" y="190417"/>
                </a:lnTo>
                <a:lnTo>
                  <a:pt x="179935" y="194414"/>
                </a:lnTo>
                <a:lnTo>
                  <a:pt x="177107" y="198665"/>
                </a:lnTo>
                <a:lnTo>
                  <a:pt x="173634" y="202293"/>
                </a:lnTo>
                <a:lnTo>
                  <a:pt x="169731" y="205506"/>
                </a:lnTo>
                <a:lnTo>
                  <a:pt x="165542" y="208442"/>
                </a:lnTo>
                <a:lnTo>
                  <a:pt x="161161" y="211193"/>
                </a:lnTo>
                <a:lnTo>
                  <a:pt x="156653" y="213820"/>
                </a:lnTo>
                <a:lnTo>
                  <a:pt x="152061" y="216365"/>
                </a:lnTo>
                <a:lnTo>
                  <a:pt x="142724" y="221311"/>
                </a:lnTo>
                <a:lnTo>
                  <a:pt x="138012" y="223740"/>
                </a:lnTo>
                <a:lnTo>
                  <a:pt x="133283" y="225361"/>
                </a:lnTo>
                <a:lnTo>
                  <a:pt x="128543" y="226440"/>
                </a:lnTo>
                <a:lnTo>
                  <a:pt x="123795" y="227160"/>
                </a:lnTo>
                <a:lnTo>
                  <a:pt x="119043" y="228434"/>
                </a:lnTo>
                <a:lnTo>
                  <a:pt x="114287" y="230077"/>
                </a:lnTo>
                <a:lnTo>
                  <a:pt x="109529" y="231966"/>
                </a:lnTo>
                <a:lnTo>
                  <a:pt x="104769" y="233225"/>
                </a:lnTo>
                <a:lnTo>
                  <a:pt x="100009" y="234065"/>
                </a:lnTo>
                <a:lnTo>
                  <a:pt x="95248" y="234625"/>
                </a:lnTo>
                <a:lnTo>
                  <a:pt x="90486" y="234998"/>
                </a:lnTo>
                <a:lnTo>
                  <a:pt x="85724" y="235246"/>
                </a:lnTo>
                <a:lnTo>
                  <a:pt x="80962" y="235413"/>
                </a:lnTo>
                <a:lnTo>
                  <a:pt x="76200" y="236317"/>
                </a:lnTo>
                <a:lnTo>
                  <a:pt x="71437" y="237713"/>
                </a:lnTo>
                <a:lnTo>
                  <a:pt x="66675" y="239438"/>
                </a:lnTo>
                <a:lnTo>
                  <a:pt x="61913" y="239794"/>
                </a:lnTo>
                <a:lnTo>
                  <a:pt x="57150" y="239238"/>
                </a:lnTo>
                <a:lnTo>
                  <a:pt x="52388" y="238073"/>
                </a:lnTo>
                <a:lnTo>
                  <a:pt x="48419" y="237297"/>
                </a:lnTo>
                <a:lnTo>
                  <a:pt x="44979" y="236779"/>
                </a:lnTo>
                <a:lnTo>
                  <a:pt x="41893" y="236434"/>
                </a:lnTo>
                <a:lnTo>
                  <a:pt x="38247" y="236204"/>
                </a:lnTo>
                <a:lnTo>
                  <a:pt x="34230" y="236051"/>
                </a:lnTo>
                <a:lnTo>
                  <a:pt x="29964" y="235949"/>
                </a:lnTo>
                <a:lnTo>
                  <a:pt x="26326" y="235087"/>
                </a:lnTo>
                <a:lnTo>
                  <a:pt x="17414" y="230875"/>
                </a:lnTo>
                <a:lnTo>
                  <a:pt x="12237" y="229611"/>
                </a:lnTo>
                <a:lnTo>
                  <a:pt x="7291" y="226933"/>
                </a:lnTo>
                <a:lnTo>
                  <a:pt x="0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80"/>
          <p:cNvSpPr/>
          <p:nvPr/>
        </p:nvSpPr>
        <p:spPr>
          <a:xfrm>
            <a:off x="3729037" y="3300412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7144"/>
                </a:moveTo>
                <a:lnTo>
                  <a:pt x="208103" y="7144"/>
                </a:lnTo>
                <a:lnTo>
                  <a:pt x="211760" y="6350"/>
                </a:lnTo>
                <a:lnTo>
                  <a:pt x="215786" y="5027"/>
                </a:lnTo>
                <a:lnTo>
                  <a:pt x="220057" y="3351"/>
                </a:lnTo>
                <a:lnTo>
                  <a:pt x="223699" y="2234"/>
                </a:lnTo>
                <a:lnTo>
                  <a:pt x="226920" y="1490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81"/>
          <p:cNvSpPr/>
          <p:nvPr/>
        </p:nvSpPr>
        <p:spPr>
          <a:xfrm>
            <a:off x="3794350" y="3350418"/>
            <a:ext cx="191863" cy="28576"/>
          </a:xfrm>
          <a:custGeom>
            <a:avLst/>
            <a:gdLst/>
            <a:ahLst/>
            <a:cxnLst/>
            <a:rect l="0" t="0" r="0" b="0"/>
            <a:pathLst>
              <a:path w="191863" h="28576">
                <a:moveTo>
                  <a:pt x="20412" y="0"/>
                </a:moveTo>
                <a:lnTo>
                  <a:pt x="13355" y="0"/>
                </a:lnTo>
                <a:lnTo>
                  <a:pt x="13327" y="794"/>
                </a:lnTo>
                <a:lnTo>
                  <a:pt x="13294" y="3793"/>
                </a:lnTo>
                <a:lnTo>
                  <a:pt x="12492" y="4910"/>
                </a:lnTo>
                <a:lnTo>
                  <a:pt x="11163" y="5655"/>
                </a:lnTo>
                <a:lnTo>
                  <a:pt x="9484" y="6151"/>
                </a:lnTo>
                <a:lnTo>
                  <a:pt x="8364" y="7276"/>
                </a:lnTo>
                <a:lnTo>
                  <a:pt x="7617" y="8819"/>
                </a:lnTo>
                <a:lnTo>
                  <a:pt x="7120" y="10642"/>
                </a:lnTo>
                <a:lnTo>
                  <a:pt x="6788" y="12651"/>
                </a:lnTo>
                <a:lnTo>
                  <a:pt x="6567" y="14784"/>
                </a:lnTo>
                <a:lnTo>
                  <a:pt x="6419" y="17000"/>
                </a:lnTo>
                <a:lnTo>
                  <a:pt x="5527" y="18477"/>
                </a:lnTo>
                <a:lnTo>
                  <a:pt x="4139" y="19462"/>
                </a:lnTo>
                <a:lnTo>
                  <a:pt x="0" y="21042"/>
                </a:lnTo>
                <a:lnTo>
                  <a:pt x="454" y="21172"/>
                </a:lnTo>
                <a:lnTo>
                  <a:pt x="3075" y="21316"/>
                </a:lnTo>
                <a:lnTo>
                  <a:pt x="4092" y="22149"/>
                </a:lnTo>
                <a:lnTo>
                  <a:pt x="4770" y="23497"/>
                </a:lnTo>
                <a:lnTo>
                  <a:pt x="5221" y="25190"/>
                </a:lnTo>
                <a:lnTo>
                  <a:pt x="6316" y="26318"/>
                </a:lnTo>
                <a:lnTo>
                  <a:pt x="7840" y="27071"/>
                </a:lnTo>
                <a:lnTo>
                  <a:pt x="12196" y="28278"/>
                </a:lnTo>
                <a:lnTo>
                  <a:pt x="16743" y="28487"/>
                </a:lnTo>
                <a:lnTo>
                  <a:pt x="37109" y="28573"/>
                </a:lnTo>
                <a:lnTo>
                  <a:pt x="191862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2"/>
          <p:cNvSpPr/>
          <p:nvPr/>
        </p:nvSpPr>
        <p:spPr>
          <a:xfrm>
            <a:off x="4107657" y="3243349"/>
            <a:ext cx="214309" cy="164191"/>
          </a:xfrm>
          <a:custGeom>
            <a:avLst/>
            <a:gdLst/>
            <a:ahLst/>
            <a:cxnLst/>
            <a:rect l="0" t="0" r="0" b="0"/>
            <a:pathLst>
              <a:path w="214309" h="164191">
                <a:moveTo>
                  <a:pt x="92868" y="7057"/>
                </a:moveTo>
                <a:lnTo>
                  <a:pt x="89075" y="7057"/>
                </a:lnTo>
                <a:lnTo>
                  <a:pt x="87958" y="6263"/>
                </a:lnTo>
                <a:lnTo>
                  <a:pt x="87213" y="4940"/>
                </a:lnTo>
                <a:lnTo>
                  <a:pt x="86018" y="906"/>
                </a:lnTo>
                <a:lnTo>
                  <a:pt x="85126" y="575"/>
                </a:lnTo>
                <a:lnTo>
                  <a:pt x="80079" y="109"/>
                </a:lnTo>
                <a:lnTo>
                  <a:pt x="75807" y="0"/>
                </a:lnTo>
                <a:lnTo>
                  <a:pt x="74350" y="765"/>
                </a:lnTo>
                <a:lnTo>
                  <a:pt x="73379" y="2068"/>
                </a:lnTo>
                <a:lnTo>
                  <a:pt x="72731" y="3731"/>
                </a:lnTo>
                <a:lnTo>
                  <a:pt x="71506" y="4840"/>
                </a:lnTo>
                <a:lnTo>
                  <a:pt x="69895" y="5579"/>
                </a:lnTo>
                <a:lnTo>
                  <a:pt x="65989" y="6400"/>
                </a:lnTo>
                <a:lnTo>
                  <a:pt x="61607" y="6765"/>
                </a:lnTo>
                <a:lnTo>
                  <a:pt x="59327" y="7656"/>
                </a:lnTo>
                <a:lnTo>
                  <a:pt x="54678" y="10763"/>
                </a:lnTo>
                <a:lnTo>
                  <a:pt x="49965" y="12673"/>
                </a:lnTo>
                <a:lnTo>
                  <a:pt x="47597" y="13182"/>
                </a:lnTo>
                <a:lnTo>
                  <a:pt x="42850" y="15865"/>
                </a:lnTo>
                <a:lnTo>
                  <a:pt x="38094" y="19702"/>
                </a:lnTo>
                <a:lnTo>
                  <a:pt x="33334" y="24054"/>
                </a:lnTo>
                <a:lnTo>
                  <a:pt x="30953" y="25532"/>
                </a:lnTo>
                <a:lnTo>
                  <a:pt x="26192" y="27175"/>
                </a:lnTo>
                <a:lnTo>
                  <a:pt x="24605" y="28406"/>
                </a:lnTo>
                <a:lnTo>
                  <a:pt x="23547" y="30021"/>
                </a:lnTo>
                <a:lnTo>
                  <a:pt x="22841" y="31891"/>
                </a:lnTo>
                <a:lnTo>
                  <a:pt x="20784" y="33932"/>
                </a:lnTo>
                <a:lnTo>
                  <a:pt x="14263" y="38316"/>
                </a:lnTo>
                <a:lnTo>
                  <a:pt x="11890" y="40596"/>
                </a:lnTo>
                <a:lnTo>
                  <a:pt x="10307" y="42910"/>
                </a:lnTo>
                <a:lnTo>
                  <a:pt x="7756" y="47598"/>
                </a:lnTo>
                <a:lnTo>
                  <a:pt x="3975" y="52327"/>
                </a:lnTo>
                <a:lnTo>
                  <a:pt x="2650" y="54700"/>
                </a:lnTo>
                <a:lnTo>
                  <a:pt x="1177" y="59452"/>
                </a:lnTo>
                <a:lnTo>
                  <a:pt x="522" y="64211"/>
                </a:lnTo>
                <a:lnTo>
                  <a:pt x="232" y="68971"/>
                </a:lnTo>
                <a:lnTo>
                  <a:pt x="102" y="73733"/>
                </a:lnTo>
                <a:lnTo>
                  <a:pt x="0" y="108665"/>
                </a:lnTo>
                <a:lnTo>
                  <a:pt x="793" y="111308"/>
                </a:lnTo>
                <a:lnTo>
                  <a:pt x="3791" y="116361"/>
                </a:lnTo>
                <a:lnTo>
                  <a:pt x="7770" y="121253"/>
                </a:lnTo>
                <a:lnTo>
                  <a:pt x="12184" y="126073"/>
                </a:lnTo>
                <a:lnTo>
                  <a:pt x="16791" y="130861"/>
                </a:lnTo>
                <a:lnTo>
                  <a:pt x="19131" y="132456"/>
                </a:lnTo>
                <a:lnTo>
                  <a:pt x="23848" y="134227"/>
                </a:lnTo>
                <a:lnTo>
                  <a:pt x="28590" y="137131"/>
                </a:lnTo>
                <a:lnTo>
                  <a:pt x="33343" y="141068"/>
                </a:lnTo>
                <a:lnTo>
                  <a:pt x="38102" y="145463"/>
                </a:lnTo>
                <a:lnTo>
                  <a:pt x="41276" y="147747"/>
                </a:lnTo>
                <a:lnTo>
                  <a:pt x="44979" y="150062"/>
                </a:lnTo>
                <a:lnTo>
                  <a:pt x="49036" y="152400"/>
                </a:lnTo>
                <a:lnTo>
                  <a:pt x="55660" y="154998"/>
                </a:lnTo>
                <a:lnTo>
                  <a:pt x="58537" y="155690"/>
                </a:lnTo>
                <a:lnTo>
                  <a:pt x="63851" y="158577"/>
                </a:lnTo>
                <a:lnTo>
                  <a:pt x="66380" y="160457"/>
                </a:lnTo>
                <a:lnTo>
                  <a:pt x="69653" y="161712"/>
                </a:lnTo>
                <a:lnTo>
                  <a:pt x="73422" y="162547"/>
                </a:lnTo>
                <a:lnTo>
                  <a:pt x="77523" y="163105"/>
                </a:lnTo>
                <a:lnTo>
                  <a:pt x="81844" y="163476"/>
                </a:lnTo>
                <a:lnTo>
                  <a:pt x="86312" y="163724"/>
                </a:lnTo>
                <a:lnTo>
                  <a:pt x="94717" y="163999"/>
                </a:lnTo>
                <a:lnTo>
                  <a:pt x="104705" y="164154"/>
                </a:lnTo>
                <a:lnTo>
                  <a:pt x="112945" y="164190"/>
                </a:lnTo>
                <a:lnTo>
                  <a:pt x="117365" y="163406"/>
                </a:lnTo>
                <a:lnTo>
                  <a:pt x="121899" y="162090"/>
                </a:lnTo>
                <a:lnTo>
                  <a:pt x="126510" y="160418"/>
                </a:lnTo>
                <a:lnTo>
                  <a:pt x="130376" y="158510"/>
                </a:lnTo>
                <a:lnTo>
                  <a:pt x="136790" y="154274"/>
                </a:lnTo>
                <a:lnTo>
                  <a:pt x="140406" y="152826"/>
                </a:lnTo>
                <a:lnTo>
                  <a:pt x="144403" y="151861"/>
                </a:lnTo>
                <a:lnTo>
                  <a:pt x="148656" y="151218"/>
                </a:lnTo>
                <a:lnTo>
                  <a:pt x="152285" y="149996"/>
                </a:lnTo>
                <a:lnTo>
                  <a:pt x="158434" y="146521"/>
                </a:lnTo>
                <a:lnTo>
                  <a:pt x="161978" y="144482"/>
                </a:lnTo>
                <a:lnTo>
                  <a:pt x="170150" y="140102"/>
                </a:lnTo>
                <a:lnTo>
                  <a:pt x="173758" y="137822"/>
                </a:lnTo>
                <a:lnTo>
                  <a:pt x="179884" y="133173"/>
                </a:lnTo>
                <a:lnTo>
                  <a:pt x="185252" y="128460"/>
                </a:lnTo>
                <a:lnTo>
                  <a:pt x="190284" y="123720"/>
                </a:lnTo>
                <a:lnTo>
                  <a:pt x="204767" y="109449"/>
                </a:lnTo>
                <a:lnTo>
                  <a:pt x="209540" y="104687"/>
                </a:lnTo>
                <a:lnTo>
                  <a:pt x="211130" y="102306"/>
                </a:lnTo>
                <a:lnTo>
                  <a:pt x="212898" y="97544"/>
                </a:lnTo>
                <a:lnTo>
                  <a:pt x="213683" y="92782"/>
                </a:lnTo>
                <a:lnTo>
                  <a:pt x="214032" y="88019"/>
                </a:lnTo>
                <a:lnTo>
                  <a:pt x="214275" y="79905"/>
                </a:lnTo>
                <a:lnTo>
                  <a:pt x="214308" y="68675"/>
                </a:lnTo>
                <a:lnTo>
                  <a:pt x="213516" y="66392"/>
                </a:lnTo>
                <a:lnTo>
                  <a:pt x="210518" y="61738"/>
                </a:lnTo>
                <a:lnTo>
                  <a:pt x="206540" y="57024"/>
                </a:lnTo>
                <a:lnTo>
                  <a:pt x="204368" y="54656"/>
                </a:lnTo>
                <a:lnTo>
                  <a:pt x="202920" y="52283"/>
                </a:lnTo>
                <a:lnTo>
                  <a:pt x="201311" y="47530"/>
                </a:lnTo>
                <a:lnTo>
                  <a:pt x="199294" y="45152"/>
                </a:lnTo>
                <a:lnTo>
                  <a:pt x="192821" y="40392"/>
                </a:lnTo>
                <a:lnTo>
                  <a:pt x="186768" y="35631"/>
                </a:lnTo>
                <a:lnTo>
                  <a:pt x="180208" y="29899"/>
                </a:lnTo>
                <a:lnTo>
                  <a:pt x="175077" y="26999"/>
                </a:lnTo>
                <a:lnTo>
                  <a:pt x="171486" y="25114"/>
                </a:lnTo>
                <a:lnTo>
                  <a:pt x="165380" y="20903"/>
                </a:lnTo>
                <a:lnTo>
                  <a:pt x="162641" y="18669"/>
                </a:lnTo>
                <a:lnTo>
                  <a:pt x="159227" y="17179"/>
                </a:lnTo>
                <a:lnTo>
                  <a:pt x="155363" y="16186"/>
                </a:lnTo>
                <a:lnTo>
                  <a:pt x="151200" y="15524"/>
                </a:lnTo>
                <a:lnTo>
                  <a:pt x="146837" y="15083"/>
                </a:lnTo>
                <a:lnTo>
                  <a:pt x="142341" y="14789"/>
                </a:lnTo>
                <a:lnTo>
                  <a:pt x="137756" y="14593"/>
                </a:lnTo>
                <a:lnTo>
                  <a:pt x="133906" y="13668"/>
                </a:lnTo>
                <a:lnTo>
                  <a:pt x="127511" y="10524"/>
                </a:lnTo>
                <a:lnTo>
                  <a:pt x="123901" y="9369"/>
                </a:lnTo>
                <a:lnTo>
                  <a:pt x="119907" y="8598"/>
                </a:lnTo>
                <a:lnTo>
                  <a:pt x="115656" y="8085"/>
                </a:lnTo>
                <a:lnTo>
                  <a:pt x="112028" y="7742"/>
                </a:lnTo>
                <a:lnTo>
                  <a:pt x="105881" y="7361"/>
                </a:lnTo>
                <a:lnTo>
                  <a:pt x="98387" y="7192"/>
                </a:lnTo>
                <a:lnTo>
                  <a:pt x="84433" y="7083"/>
                </a:lnTo>
                <a:lnTo>
                  <a:pt x="81688" y="7868"/>
                </a:lnTo>
                <a:lnTo>
                  <a:pt x="76522" y="10857"/>
                </a:lnTo>
                <a:lnTo>
                  <a:pt x="71580" y="12715"/>
                </a:lnTo>
                <a:lnTo>
                  <a:pt x="65944" y="14334"/>
                </a:lnTo>
                <a:lnTo>
                  <a:pt x="62218" y="15877"/>
                </a:lnTo>
                <a:lnTo>
                  <a:pt x="58147" y="17700"/>
                </a:lnTo>
                <a:lnTo>
                  <a:pt x="51507" y="21841"/>
                </a:lnTo>
                <a:lnTo>
                  <a:pt x="42861" y="28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61" name="Group 6160"/>
          <p:cNvGrpSpPr/>
          <p:nvPr/>
        </p:nvGrpSpPr>
        <p:grpSpPr>
          <a:xfrm>
            <a:off x="4186237" y="1750541"/>
            <a:ext cx="4679146" cy="864072"/>
            <a:chOff x="4186237" y="1750541"/>
            <a:chExt cx="4679146" cy="864072"/>
          </a:xfrm>
        </p:grpSpPr>
        <p:sp>
          <p:nvSpPr>
            <p:cNvPr id="6" name="SMARTPenAnnotation183"/>
            <p:cNvSpPr/>
            <p:nvPr/>
          </p:nvSpPr>
          <p:spPr>
            <a:xfrm>
              <a:off x="4282235" y="1864547"/>
              <a:ext cx="239655" cy="263986"/>
            </a:xfrm>
            <a:custGeom>
              <a:avLst/>
              <a:gdLst/>
              <a:ahLst/>
              <a:cxnLst/>
              <a:rect l="0" t="0" r="0" b="0"/>
              <a:pathLst>
                <a:path w="239655" h="263986">
                  <a:moveTo>
                    <a:pt x="25446" y="42834"/>
                  </a:moveTo>
                  <a:lnTo>
                    <a:pt x="18310" y="42834"/>
                  </a:lnTo>
                  <a:lnTo>
                    <a:pt x="22097" y="42834"/>
                  </a:lnTo>
                  <a:lnTo>
                    <a:pt x="23213" y="42040"/>
                  </a:lnTo>
                  <a:lnTo>
                    <a:pt x="23957" y="40717"/>
                  </a:lnTo>
                  <a:lnTo>
                    <a:pt x="24454" y="39042"/>
                  </a:lnTo>
                  <a:lnTo>
                    <a:pt x="25578" y="37924"/>
                  </a:lnTo>
                  <a:lnTo>
                    <a:pt x="27121" y="37179"/>
                  </a:lnTo>
                  <a:lnTo>
                    <a:pt x="28944" y="36683"/>
                  </a:lnTo>
                  <a:lnTo>
                    <a:pt x="33086" y="34015"/>
                  </a:lnTo>
                  <a:lnTo>
                    <a:pt x="35302" y="32192"/>
                  </a:lnTo>
                  <a:lnTo>
                    <a:pt x="38366" y="30977"/>
                  </a:lnTo>
                  <a:lnTo>
                    <a:pt x="41997" y="30166"/>
                  </a:lnTo>
                  <a:lnTo>
                    <a:pt x="46005" y="29626"/>
                  </a:lnTo>
                  <a:lnTo>
                    <a:pt x="50264" y="28473"/>
                  </a:lnTo>
                  <a:lnTo>
                    <a:pt x="54692" y="26910"/>
                  </a:lnTo>
                  <a:lnTo>
                    <a:pt x="59231" y="25074"/>
                  </a:lnTo>
                  <a:lnTo>
                    <a:pt x="63844" y="23056"/>
                  </a:lnTo>
                  <a:lnTo>
                    <a:pt x="73203" y="18698"/>
                  </a:lnTo>
                  <a:lnTo>
                    <a:pt x="87398" y="11782"/>
                  </a:lnTo>
                  <a:lnTo>
                    <a:pt x="92147" y="10226"/>
                  </a:lnTo>
                  <a:lnTo>
                    <a:pt x="96901" y="9189"/>
                  </a:lnTo>
                  <a:lnTo>
                    <a:pt x="101657" y="8498"/>
                  </a:lnTo>
                  <a:lnTo>
                    <a:pt x="106416" y="7243"/>
                  </a:lnTo>
                  <a:lnTo>
                    <a:pt x="111176" y="5613"/>
                  </a:lnTo>
                  <a:lnTo>
                    <a:pt x="115936" y="3732"/>
                  </a:lnTo>
                  <a:lnTo>
                    <a:pt x="120698" y="2479"/>
                  </a:lnTo>
                  <a:lnTo>
                    <a:pt x="125460" y="1643"/>
                  </a:lnTo>
                  <a:lnTo>
                    <a:pt x="130222" y="1086"/>
                  </a:lnTo>
                  <a:lnTo>
                    <a:pt x="134984" y="714"/>
                  </a:lnTo>
                  <a:lnTo>
                    <a:pt x="139746" y="467"/>
                  </a:lnTo>
                  <a:lnTo>
                    <a:pt x="151917" y="118"/>
                  </a:lnTo>
                  <a:lnTo>
                    <a:pt x="166932" y="0"/>
                  </a:lnTo>
                  <a:lnTo>
                    <a:pt x="170570" y="784"/>
                  </a:lnTo>
                  <a:lnTo>
                    <a:pt x="176729" y="3772"/>
                  </a:lnTo>
                  <a:lnTo>
                    <a:pt x="180866" y="6125"/>
                  </a:lnTo>
                  <a:lnTo>
                    <a:pt x="185884" y="10614"/>
                  </a:lnTo>
                  <a:lnTo>
                    <a:pt x="187174" y="12623"/>
                  </a:lnTo>
                  <a:lnTo>
                    <a:pt x="188606" y="16971"/>
                  </a:lnTo>
                  <a:lnTo>
                    <a:pt x="189412" y="23882"/>
                  </a:lnTo>
                  <a:lnTo>
                    <a:pt x="189652" y="30957"/>
                  </a:lnTo>
                  <a:lnTo>
                    <a:pt x="188891" y="33328"/>
                  </a:lnTo>
                  <a:lnTo>
                    <a:pt x="179800" y="49010"/>
                  </a:lnTo>
                  <a:lnTo>
                    <a:pt x="175275" y="55633"/>
                  </a:lnTo>
                  <a:lnTo>
                    <a:pt x="169824" y="62016"/>
                  </a:lnTo>
                  <a:lnTo>
                    <a:pt x="162110" y="70145"/>
                  </a:lnTo>
                  <a:lnTo>
                    <a:pt x="148842" y="83646"/>
                  </a:lnTo>
                  <a:lnTo>
                    <a:pt x="144222" y="87504"/>
                  </a:lnTo>
                  <a:lnTo>
                    <a:pt x="139555" y="90871"/>
                  </a:lnTo>
                  <a:lnTo>
                    <a:pt x="134856" y="93908"/>
                  </a:lnTo>
                  <a:lnTo>
                    <a:pt x="129343" y="96727"/>
                  </a:lnTo>
                  <a:lnTo>
                    <a:pt x="123285" y="99400"/>
                  </a:lnTo>
                  <a:lnTo>
                    <a:pt x="116866" y="101976"/>
                  </a:lnTo>
                  <a:lnTo>
                    <a:pt x="110999" y="105281"/>
                  </a:lnTo>
                  <a:lnTo>
                    <a:pt x="105500" y="109071"/>
                  </a:lnTo>
                  <a:lnTo>
                    <a:pt x="100246" y="113186"/>
                  </a:lnTo>
                  <a:lnTo>
                    <a:pt x="95950" y="115929"/>
                  </a:lnTo>
                  <a:lnTo>
                    <a:pt x="89060" y="118977"/>
                  </a:lnTo>
                  <a:lnTo>
                    <a:pt x="83352" y="122448"/>
                  </a:lnTo>
                  <a:lnTo>
                    <a:pt x="80719" y="124485"/>
                  </a:lnTo>
                  <a:lnTo>
                    <a:pt x="75676" y="126748"/>
                  </a:lnTo>
                  <a:lnTo>
                    <a:pt x="68375" y="128022"/>
                  </a:lnTo>
                  <a:lnTo>
                    <a:pt x="61320" y="128488"/>
                  </a:lnTo>
                  <a:lnTo>
                    <a:pt x="54352" y="128556"/>
                  </a:lnTo>
                  <a:lnTo>
                    <a:pt x="57911" y="128558"/>
                  </a:lnTo>
                  <a:lnTo>
                    <a:pt x="58996" y="127765"/>
                  </a:lnTo>
                  <a:lnTo>
                    <a:pt x="59719" y="126442"/>
                  </a:lnTo>
                  <a:lnTo>
                    <a:pt x="60201" y="124766"/>
                  </a:lnTo>
                  <a:lnTo>
                    <a:pt x="61316" y="123649"/>
                  </a:lnTo>
                  <a:lnTo>
                    <a:pt x="62853" y="122904"/>
                  </a:lnTo>
                  <a:lnTo>
                    <a:pt x="64671" y="122408"/>
                  </a:lnTo>
                  <a:lnTo>
                    <a:pt x="70925" y="121856"/>
                  </a:lnTo>
                  <a:lnTo>
                    <a:pt x="74816" y="121709"/>
                  </a:lnTo>
                  <a:lnTo>
                    <a:pt x="78996" y="120817"/>
                  </a:lnTo>
                  <a:lnTo>
                    <a:pt x="83371" y="119429"/>
                  </a:lnTo>
                  <a:lnTo>
                    <a:pt x="87876" y="117710"/>
                  </a:lnTo>
                  <a:lnTo>
                    <a:pt x="92466" y="116564"/>
                  </a:lnTo>
                  <a:lnTo>
                    <a:pt x="97113" y="115799"/>
                  </a:lnTo>
                  <a:lnTo>
                    <a:pt x="101799" y="115290"/>
                  </a:lnTo>
                  <a:lnTo>
                    <a:pt x="106511" y="114951"/>
                  </a:lnTo>
                  <a:lnTo>
                    <a:pt x="111239" y="114724"/>
                  </a:lnTo>
                  <a:lnTo>
                    <a:pt x="121520" y="114472"/>
                  </a:lnTo>
                  <a:lnTo>
                    <a:pt x="163288" y="114279"/>
                  </a:lnTo>
                  <a:lnTo>
                    <a:pt x="168141" y="115070"/>
                  </a:lnTo>
                  <a:lnTo>
                    <a:pt x="172169" y="116391"/>
                  </a:lnTo>
                  <a:lnTo>
                    <a:pt x="175649" y="118066"/>
                  </a:lnTo>
                  <a:lnTo>
                    <a:pt x="179556" y="119182"/>
                  </a:lnTo>
                  <a:lnTo>
                    <a:pt x="183748" y="119927"/>
                  </a:lnTo>
                  <a:lnTo>
                    <a:pt x="188131" y="120423"/>
                  </a:lnTo>
                  <a:lnTo>
                    <a:pt x="195117" y="123091"/>
                  </a:lnTo>
                  <a:lnTo>
                    <a:pt x="201661" y="126922"/>
                  </a:lnTo>
                  <a:lnTo>
                    <a:pt x="209862" y="131271"/>
                  </a:lnTo>
                  <a:lnTo>
                    <a:pt x="212684" y="134336"/>
                  </a:lnTo>
                  <a:lnTo>
                    <a:pt x="214564" y="137966"/>
                  </a:lnTo>
                  <a:lnTo>
                    <a:pt x="215819" y="141974"/>
                  </a:lnTo>
                  <a:lnTo>
                    <a:pt x="218243" y="145440"/>
                  </a:lnTo>
                  <a:lnTo>
                    <a:pt x="225168" y="151407"/>
                  </a:lnTo>
                  <a:lnTo>
                    <a:pt x="227651" y="154110"/>
                  </a:lnTo>
                  <a:lnTo>
                    <a:pt x="229305" y="156705"/>
                  </a:lnTo>
                  <a:lnTo>
                    <a:pt x="231937" y="161706"/>
                  </a:lnTo>
                  <a:lnTo>
                    <a:pt x="237089" y="168984"/>
                  </a:lnTo>
                  <a:lnTo>
                    <a:pt x="238572" y="173778"/>
                  </a:lnTo>
                  <a:lnTo>
                    <a:pt x="239231" y="180670"/>
                  </a:lnTo>
                  <a:lnTo>
                    <a:pt x="239524" y="188232"/>
                  </a:lnTo>
                  <a:lnTo>
                    <a:pt x="239654" y="194239"/>
                  </a:lnTo>
                  <a:lnTo>
                    <a:pt x="238895" y="196951"/>
                  </a:lnTo>
                  <a:lnTo>
                    <a:pt x="235935" y="202083"/>
                  </a:lnTo>
                  <a:lnTo>
                    <a:pt x="229806" y="209434"/>
                  </a:lnTo>
                  <a:lnTo>
                    <a:pt x="222963" y="216639"/>
                  </a:lnTo>
                  <a:lnTo>
                    <a:pt x="216154" y="221416"/>
                  </a:lnTo>
                  <a:lnTo>
                    <a:pt x="212116" y="223801"/>
                  </a:lnTo>
                  <a:lnTo>
                    <a:pt x="207836" y="226185"/>
                  </a:lnTo>
                  <a:lnTo>
                    <a:pt x="198848" y="230950"/>
                  </a:lnTo>
                  <a:lnTo>
                    <a:pt x="184862" y="238096"/>
                  </a:lnTo>
                  <a:lnTo>
                    <a:pt x="179349" y="240477"/>
                  </a:lnTo>
                  <a:lnTo>
                    <a:pt x="173291" y="242859"/>
                  </a:lnTo>
                  <a:lnTo>
                    <a:pt x="160211" y="247621"/>
                  </a:lnTo>
                  <a:lnTo>
                    <a:pt x="146460" y="252384"/>
                  </a:lnTo>
                  <a:lnTo>
                    <a:pt x="140253" y="253971"/>
                  </a:lnTo>
                  <a:lnTo>
                    <a:pt x="134528" y="255030"/>
                  </a:lnTo>
                  <a:lnTo>
                    <a:pt x="129124" y="255735"/>
                  </a:lnTo>
                  <a:lnTo>
                    <a:pt x="123933" y="256206"/>
                  </a:lnTo>
                  <a:lnTo>
                    <a:pt x="118885" y="256519"/>
                  </a:lnTo>
                  <a:lnTo>
                    <a:pt x="113933" y="256728"/>
                  </a:lnTo>
                  <a:lnTo>
                    <a:pt x="109043" y="257661"/>
                  </a:lnTo>
                  <a:lnTo>
                    <a:pt x="104196" y="259077"/>
                  </a:lnTo>
                  <a:lnTo>
                    <a:pt x="99377" y="260815"/>
                  </a:lnTo>
                  <a:lnTo>
                    <a:pt x="94577" y="261973"/>
                  </a:lnTo>
                  <a:lnTo>
                    <a:pt x="89789" y="262745"/>
                  </a:lnTo>
                  <a:lnTo>
                    <a:pt x="85010" y="263260"/>
                  </a:lnTo>
                  <a:lnTo>
                    <a:pt x="80237" y="263603"/>
                  </a:lnTo>
                  <a:lnTo>
                    <a:pt x="75467" y="263832"/>
                  </a:lnTo>
                  <a:lnTo>
                    <a:pt x="70700" y="263985"/>
                  </a:lnTo>
                  <a:lnTo>
                    <a:pt x="65140" y="263293"/>
                  </a:lnTo>
                  <a:lnTo>
                    <a:pt x="59052" y="262038"/>
                  </a:lnTo>
                  <a:lnTo>
                    <a:pt x="52612" y="260407"/>
                  </a:lnTo>
                  <a:lnTo>
                    <a:pt x="47526" y="259320"/>
                  </a:lnTo>
                  <a:lnTo>
                    <a:pt x="43341" y="258596"/>
                  </a:lnTo>
                  <a:lnTo>
                    <a:pt x="36574" y="257790"/>
                  </a:lnTo>
                  <a:lnTo>
                    <a:pt x="30921" y="257432"/>
                  </a:lnTo>
                  <a:lnTo>
                    <a:pt x="23646" y="255157"/>
                  </a:lnTo>
                  <a:lnTo>
                    <a:pt x="19483" y="253439"/>
                  </a:lnTo>
                  <a:lnTo>
                    <a:pt x="12742" y="251530"/>
                  </a:lnTo>
                  <a:lnTo>
                    <a:pt x="9832" y="251021"/>
                  </a:lnTo>
                  <a:lnTo>
                    <a:pt x="7893" y="249888"/>
                  </a:lnTo>
                  <a:lnTo>
                    <a:pt x="6600" y="248338"/>
                  </a:lnTo>
                  <a:lnTo>
                    <a:pt x="4525" y="243941"/>
                  </a:lnTo>
                  <a:lnTo>
                    <a:pt x="3561" y="243580"/>
                  </a:lnTo>
                  <a:lnTo>
                    <a:pt x="374" y="243179"/>
                  </a:lnTo>
                  <a:lnTo>
                    <a:pt x="0" y="242279"/>
                  </a:lnTo>
                  <a:lnTo>
                    <a:pt x="544" y="240885"/>
                  </a:lnTo>
                  <a:lnTo>
                    <a:pt x="4015" y="235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84"/>
            <p:cNvSpPr/>
            <p:nvPr/>
          </p:nvSpPr>
          <p:spPr>
            <a:xfrm>
              <a:off x="4579143" y="1943100"/>
              <a:ext cx="221458" cy="198995"/>
            </a:xfrm>
            <a:custGeom>
              <a:avLst/>
              <a:gdLst/>
              <a:ahLst/>
              <a:cxnLst/>
              <a:rect l="0" t="0" r="0" b="0"/>
              <a:pathLst>
                <a:path w="221458" h="198995">
                  <a:moveTo>
                    <a:pt x="0" y="0"/>
                  </a:moveTo>
                  <a:lnTo>
                    <a:pt x="0" y="13000"/>
                  </a:lnTo>
                  <a:lnTo>
                    <a:pt x="2117" y="15832"/>
                  </a:lnTo>
                  <a:lnTo>
                    <a:pt x="7771" y="21888"/>
                  </a:lnTo>
                  <a:lnTo>
                    <a:pt x="9943" y="24117"/>
                  </a:lnTo>
                  <a:lnTo>
                    <a:pt x="11392" y="27190"/>
                  </a:lnTo>
                  <a:lnTo>
                    <a:pt x="12357" y="30827"/>
                  </a:lnTo>
                  <a:lnTo>
                    <a:pt x="13001" y="34839"/>
                  </a:lnTo>
                  <a:lnTo>
                    <a:pt x="14223" y="38307"/>
                  </a:lnTo>
                  <a:lnTo>
                    <a:pt x="17699" y="44277"/>
                  </a:lnTo>
                  <a:lnTo>
                    <a:pt x="21889" y="49576"/>
                  </a:lnTo>
                  <a:lnTo>
                    <a:pt x="26397" y="54577"/>
                  </a:lnTo>
                  <a:lnTo>
                    <a:pt x="31047" y="59446"/>
                  </a:lnTo>
                  <a:lnTo>
                    <a:pt x="33398" y="62649"/>
                  </a:lnTo>
                  <a:lnTo>
                    <a:pt x="35759" y="66372"/>
                  </a:lnTo>
                  <a:lnTo>
                    <a:pt x="38127" y="70442"/>
                  </a:lnTo>
                  <a:lnTo>
                    <a:pt x="41293" y="73948"/>
                  </a:lnTo>
                  <a:lnTo>
                    <a:pt x="44991" y="77080"/>
                  </a:lnTo>
                  <a:lnTo>
                    <a:pt x="49044" y="79962"/>
                  </a:lnTo>
                  <a:lnTo>
                    <a:pt x="53334" y="82676"/>
                  </a:lnTo>
                  <a:lnTo>
                    <a:pt x="57781" y="85280"/>
                  </a:lnTo>
                  <a:lnTo>
                    <a:pt x="62333" y="87809"/>
                  </a:lnTo>
                  <a:lnTo>
                    <a:pt x="66955" y="91083"/>
                  </a:lnTo>
                  <a:lnTo>
                    <a:pt x="71625" y="94853"/>
                  </a:lnTo>
                  <a:lnTo>
                    <a:pt x="76325" y="98954"/>
                  </a:lnTo>
                  <a:lnTo>
                    <a:pt x="81046" y="102482"/>
                  </a:lnTo>
                  <a:lnTo>
                    <a:pt x="85781" y="105627"/>
                  </a:lnTo>
                  <a:lnTo>
                    <a:pt x="90525" y="108518"/>
                  </a:lnTo>
                  <a:lnTo>
                    <a:pt x="96068" y="111239"/>
                  </a:lnTo>
                  <a:lnTo>
                    <a:pt x="102146" y="113847"/>
                  </a:lnTo>
                  <a:lnTo>
                    <a:pt x="108579" y="116379"/>
                  </a:lnTo>
                  <a:lnTo>
                    <a:pt x="114455" y="119654"/>
                  </a:lnTo>
                  <a:lnTo>
                    <a:pt x="119959" y="123426"/>
                  </a:lnTo>
                  <a:lnTo>
                    <a:pt x="125217" y="127527"/>
                  </a:lnTo>
                  <a:lnTo>
                    <a:pt x="130309" y="131055"/>
                  </a:lnTo>
                  <a:lnTo>
                    <a:pt x="135292" y="134201"/>
                  </a:lnTo>
                  <a:lnTo>
                    <a:pt x="140201" y="137093"/>
                  </a:lnTo>
                  <a:lnTo>
                    <a:pt x="145061" y="139814"/>
                  </a:lnTo>
                  <a:lnTo>
                    <a:pt x="154695" y="144954"/>
                  </a:lnTo>
                  <a:lnTo>
                    <a:pt x="158692" y="147436"/>
                  </a:lnTo>
                  <a:lnTo>
                    <a:pt x="165251" y="152310"/>
                  </a:lnTo>
                  <a:lnTo>
                    <a:pt x="168905" y="155515"/>
                  </a:lnTo>
                  <a:lnTo>
                    <a:pt x="172928" y="159239"/>
                  </a:lnTo>
                  <a:lnTo>
                    <a:pt x="187000" y="172830"/>
                  </a:lnTo>
                  <a:lnTo>
                    <a:pt x="190548" y="175545"/>
                  </a:lnTo>
                  <a:lnTo>
                    <a:pt x="194501" y="178149"/>
                  </a:lnTo>
                  <a:lnTo>
                    <a:pt x="198724" y="180678"/>
                  </a:lnTo>
                  <a:lnTo>
                    <a:pt x="201539" y="183158"/>
                  </a:lnTo>
                  <a:lnTo>
                    <a:pt x="203416" y="185605"/>
                  </a:lnTo>
                  <a:lnTo>
                    <a:pt x="204667" y="188030"/>
                  </a:lnTo>
                  <a:lnTo>
                    <a:pt x="206294" y="189647"/>
                  </a:lnTo>
                  <a:lnTo>
                    <a:pt x="208174" y="190725"/>
                  </a:lnTo>
                  <a:lnTo>
                    <a:pt x="213100" y="192455"/>
                  </a:lnTo>
                  <a:lnTo>
                    <a:pt x="219807" y="198479"/>
                  </a:lnTo>
                  <a:lnTo>
                    <a:pt x="220357" y="198994"/>
                  </a:lnTo>
                  <a:lnTo>
                    <a:pt x="220724" y="198544"/>
                  </a:lnTo>
                  <a:lnTo>
                    <a:pt x="221457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85"/>
            <p:cNvSpPr/>
            <p:nvPr/>
          </p:nvSpPr>
          <p:spPr>
            <a:xfrm>
              <a:off x="4579143" y="1971675"/>
              <a:ext cx="171451" cy="164307"/>
            </a:xfrm>
            <a:custGeom>
              <a:avLst/>
              <a:gdLst/>
              <a:ahLst/>
              <a:cxnLst/>
              <a:rect l="0" t="0" r="0" b="0"/>
              <a:pathLst>
                <a:path w="171451" h="164307">
                  <a:moveTo>
                    <a:pt x="171450" y="0"/>
                  </a:moveTo>
                  <a:lnTo>
                    <a:pt x="165299" y="6150"/>
                  </a:lnTo>
                  <a:lnTo>
                    <a:pt x="164748" y="8819"/>
                  </a:lnTo>
                  <a:lnTo>
                    <a:pt x="164601" y="10641"/>
                  </a:lnTo>
                  <a:lnTo>
                    <a:pt x="162915" y="12650"/>
                  </a:lnTo>
                  <a:lnTo>
                    <a:pt x="160204" y="14783"/>
                  </a:lnTo>
                  <a:lnTo>
                    <a:pt x="156809" y="16999"/>
                  </a:lnTo>
                  <a:lnTo>
                    <a:pt x="153752" y="19270"/>
                  </a:lnTo>
                  <a:lnTo>
                    <a:pt x="150920" y="21578"/>
                  </a:lnTo>
                  <a:lnTo>
                    <a:pt x="148239" y="23910"/>
                  </a:lnTo>
                  <a:lnTo>
                    <a:pt x="144863" y="27052"/>
                  </a:lnTo>
                  <a:lnTo>
                    <a:pt x="132529" y="39060"/>
                  </a:lnTo>
                  <a:lnTo>
                    <a:pt x="123460" y="48051"/>
                  </a:lnTo>
                  <a:lnTo>
                    <a:pt x="118819" y="53465"/>
                  </a:lnTo>
                  <a:lnTo>
                    <a:pt x="114138" y="59456"/>
                  </a:lnTo>
                  <a:lnTo>
                    <a:pt x="109430" y="65831"/>
                  </a:lnTo>
                  <a:lnTo>
                    <a:pt x="103909" y="72462"/>
                  </a:lnTo>
                  <a:lnTo>
                    <a:pt x="97848" y="79264"/>
                  </a:lnTo>
                  <a:lnTo>
                    <a:pt x="85557" y="92378"/>
                  </a:lnTo>
                  <a:lnTo>
                    <a:pt x="74803" y="103498"/>
                  </a:lnTo>
                  <a:lnTo>
                    <a:pt x="68919" y="108686"/>
                  </a:lnTo>
                  <a:lnTo>
                    <a:pt x="62614" y="113732"/>
                  </a:lnTo>
                  <a:lnTo>
                    <a:pt x="56031" y="118684"/>
                  </a:lnTo>
                  <a:lnTo>
                    <a:pt x="50054" y="123572"/>
                  </a:lnTo>
                  <a:lnTo>
                    <a:pt x="44482" y="128419"/>
                  </a:lnTo>
                  <a:lnTo>
                    <a:pt x="34851" y="137243"/>
                  </a:lnTo>
                  <a:lnTo>
                    <a:pt x="24967" y="146674"/>
                  </a:lnTo>
                  <a:lnTo>
                    <a:pt x="19563" y="151972"/>
                  </a:lnTo>
                  <a:lnTo>
                    <a:pt x="17011" y="153702"/>
                  </a:lnTo>
                  <a:lnTo>
                    <a:pt x="12058" y="155624"/>
                  </a:lnTo>
                  <a:lnTo>
                    <a:pt x="7211" y="156479"/>
                  </a:lnTo>
                  <a:lnTo>
                    <a:pt x="4808" y="156706"/>
                  </a:lnTo>
                  <a:lnTo>
                    <a:pt x="3205" y="157652"/>
                  </a:lnTo>
                  <a:lnTo>
                    <a:pt x="2137" y="159076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86"/>
            <p:cNvSpPr/>
            <p:nvPr/>
          </p:nvSpPr>
          <p:spPr>
            <a:xfrm>
              <a:off x="4186237" y="2243137"/>
              <a:ext cx="800101" cy="14289"/>
            </a:xfrm>
            <a:custGeom>
              <a:avLst/>
              <a:gdLst/>
              <a:ahLst/>
              <a:cxnLst/>
              <a:rect l="0" t="0" r="0" b="0"/>
              <a:pathLst>
                <a:path w="800101" h="14289">
                  <a:moveTo>
                    <a:pt x="0" y="14288"/>
                  </a:moveTo>
                  <a:lnTo>
                    <a:pt x="3792" y="14288"/>
                  </a:lnTo>
                  <a:lnTo>
                    <a:pt x="6497" y="13494"/>
                  </a:lnTo>
                  <a:lnTo>
                    <a:pt x="9888" y="12171"/>
                  </a:lnTo>
                  <a:lnTo>
                    <a:pt x="13736" y="10495"/>
                  </a:lnTo>
                  <a:lnTo>
                    <a:pt x="17095" y="9378"/>
                  </a:lnTo>
                  <a:lnTo>
                    <a:pt x="20127" y="8633"/>
                  </a:lnTo>
                  <a:lnTo>
                    <a:pt x="22944" y="8137"/>
                  </a:lnTo>
                  <a:lnTo>
                    <a:pt x="25614" y="7806"/>
                  </a:lnTo>
                  <a:lnTo>
                    <a:pt x="30699" y="7438"/>
                  </a:lnTo>
                  <a:lnTo>
                    <a:pt x="54137" y="7183"/>
                  </a:lnTo>
                  <a:lnTo>
                    <a:pt x="263386" y="7144"/>
                  </a:lnTo>
                  <a:lnTo>
                    <a:pt x="274016" y="6350"/>
                  </a:lnTo>
                  <a:lnTo>
                    <a:pt x="284277" y="5027"/>
                  </a:lnTo>
                  <a:lnTo>
                    <a:pt x="294293" y="3352"/>
                  </a:lnTo>
                  <a:lnTo>
                    <a:pt x="304939" y="2234"/>
                  </a:lnTo>
                  <a:lnTo>
                    <a:pt x="316006" y="1489"/>
                  </a:lnTo>
                  <a:lnTo>
                    <a:pt x="327351" y="993"/>
                  </a:lnTo>
                  <a:lnTo>
                    <a:pt x="350542" y="441"/>
                  </a:lnTo>
                  <a:lnTo>
                    <a:pt x="775760" y="0"/>
                  </a:lnTo>
                  <a:lnTo>
                    <a:pt x="779905" y="794"/>
                  </a:lnTo>
                  <a:lnTo>
                    <a:pt x="783461" y="2117"/>
                  </a:lnTo>
                  <a:lnTo>
                    <a:pt x="786626" y="3792"/>
                  </a:lnTo>
                  <a:lnTo>
                    <a:pt x="789530" y="4910"/>
                  </a:lnTo>
                  <a:lnTo>
                    <a:pt x="792260" y="5654"/>
                  </a:lnTo>
                  <a:lnTo>
                    <a:pt x="80010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87"/>
            <p:cNvSpPr/>
            <p:nvPr/>
          </p:nvSpPr>
          <p:spPr>
            <a:xfrm>
              <a:off x="4307681" y="2386012"/>
              <a:ext cx="278607" cy="221457"/>
            </a:xfrm>
            <a:custGeom>
              <a:avLst/>
              <a:gdLst/>
              <a:ahLst/>
              <a:cxnLst/>
              <a:rect l="0" t="0" r="0" b="0"/>
              <a:pathLst>
                <a:path w="278607" h="221457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7056" y="6151"/>
                  </a:lnTo>
                  <a:lnTo>
                    <a:pt x="12036" y="12651"/>
                  </a:lnTo>
                  <a:lnTo>
                    <a:pt x="14414" y="19271"/>
                  </a:lnTo>
                  <a:lnTo>
                    <a:pt x="17783" y="23911"/>
                  </a:lnTo>
                  <a:lnTo>
                    <a:pt x="21926" y="30735"/>
                  </a:lnTo>
                  <a:lnTo>
                    <a:pt x="24142" y="34778"/>
                  </a:lnTo>
                  <a:lnTo>
                    <a:pt x="28722" y="41386"/>
                  </a:lnTo>
                  <a:lnTo>
                    <a:pt x="34196" y="47763"/>
                  </a:lnTo>
                  <a:lnTo>
                    <a:pt x="41921" y="55888"/>
                  </a:lnTo>
                  <a:lnTo>
                    <a:pt x="46204" y="59484"/>
                  </a:lnTo>
                  <a:lnTo>
                    <a:pt x="50646" y="62675"/>
                  </a:lnTo>
                  <a:lnTo>
                    <a:pt x="55196" y="65596"/>
                  </a:lnTo>
                  <a:lnTo>
                    <a:pt x="59815" y="69130"/>
                  </a:lnTo>
                  <a:lnTo>
                    <a:pt x="64483" y="73075"/>
                  </a:lnTo>
                  <a:lnTo>
                    <a:pt x="69183" y="77291"/>
                  </a:lnTo>
                  <a:lnTo>
                    <a:pt x="73109" y="81690"/>
                  </a:lnTo>
                  <a:lnTo>
                    <a:pt x="76521" y="86210"/>
                  </a:lnTo>
                  <a:lnTo>
                    <a:pt x="79589" y="90811"/>
                  </a:lnTo>
                  <a:lnTo>
                    <a:pt x="83221" y="94672"/>
                  </a:lnTo>
                  <a:lnTo>
                    <a:pt x="91491" y="101079"/>
                  </a:lnTo>
                  <a:lnTo>
                    <a:pt x="108865" y="112940"/>
                  </a:lnTo>
                  <a:lnTo>
                    <a:pt x="113852" y="116568"/>
                  </a:lnTo>
                  <a:lnTo>
                    <a:pt x="121509" y="122717"/>
                  </a:lnTo>
                  <a:lnTo>
                    <a:pt x="126250" y="126261"/>
                  </a:lnTo>
                  <a:lnTo>
                    <a:pt x="137867" y="134433"/>
                  </a:lnTo>
                  <a:lnTo>
                    <a:pt x="142711" y="138834"/>
                  </a:lnTo>
                  <a:lnTo>
                    <a:pt x="146734" y="143356"/>
                  </a:lnTo>
                  <a:lnTo>
                    <a:pt x="150210" y="147958"/>
                  </a:lnTo>
                  <a:lnTo>
                    <a:pt x="154115" y="151820"/>
                  </a:lnTo>
                  <a:lnTo>
                    <a:pt x="162687" y="158228"/>
                  </a:lnTo>
                  <a:lnTo>
                    <a:pt x="167195" y="161048"/>
                  </a:lnTo>
                  <a:lnTo>
                    <a:pt x="171788" y="163721"/>
                  </a:lnTo>
                  <a:lnTo>
                    <a:pt x="180331" y="168809"/>
                  </a:lnTo>
                  <a:lnTo>
                    <a:pt x="186774" y="173716"/>
                  </a:lnTo>
                  <a:lnTo>
                    <a:pt x="194401" y="178543"/>
                  </a:lnTo>
                  <a:lnTo>
                    <a:pt x="203081" y="183334"/>
                  </a:lnTo>
                  <a:lnTo>
                    <a:pt x="216893" y="190493"/>
                  </a:lnTo>
                  <a:lnTo>
                    <a:pt x="226308" y="195260"/>
                  </a:lnTo>
                  <a:lnTo>
                    <a:pt x="233666" y="200024"/>
                  </a:lnTo>
                  <a:lnTo>
                    <a:pt x="240377" y="204787"/>
                  </a:lnTo>
                  <a:lnTo>
                    <a:pt x="248650" y="209550"/>
                  </a:lnTo>
                  <a:lnTo>
                    <a:pt x="255503" y="212196"/>
                  </a:lnTo>
                  <a:lnTo>
                    <a:pt x="258442" y="212901"/>
                  </a:lnTo>
                  <a:lnTo>
                    <a:pt x="263823" y="215802"/>
                  </a:lnTo>
                  <a:lnTo>
                    <a:pt x="266370" y="217687"/>
                  </a:lnTo>
                  <a:lnTo>
                    <a:pt x="271316" y="219781"/>
                  </a:lnTo>
                  <a:lnTo>
                    <a:pt x="278606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88"/>
            <p:cNvSpPr/>
            <p:nvPr/>
          </p:nvSpPr>
          <p:spPr>
            <a:xfrm>
              <a:off x="4379118" y="2400300"/>
              <a:ext cx="114301" cy="214313"/>
            </a:xfrm>
            <a:custGeom>
              <a:avLst/>
              <a:gdLst/>
              <a:ahLst/>
              <a:cxnLst/>
              <a:rect l="0" t="0" r="0" b="0"/>
              <a:pathLst>
                <a:path w="114301" h="214313">
                  <a:moveTo>
                    <a:pt x="114300" y="0"/>
                  </a:moveTo>
                  <a:lnTo>
                    <a:pt x="114300" y="6150"/>
                  </a:lnTo>
                  <a:lnTo>
                    <a:pt x="112184" y="8819"/>
                  </a:lnTo>
                  <a:lnTo>
                    <a:pt x="110508" y="10641"/>
                  </a:lnTo>
                  <a:lnTo>
                    <a:pt x="109390" y="13444"/>
                  </a:lnTo>
                  <a:lnTo>
                    <a:pt x="108646" y="16900"/>
                  </a:lnTo>
                  <a:lnTo>
                    <a:pt x="108149" y="20792"/>
                  </a:lnTo>
                  <a:lnTo>
                    <a:pt x="107025" y="24180"/>
                  </a:lnTo>
                  <a:lnTo>
                    <a:pt x="103658" y="30061"/>
                  </a:lnTo>
                  <a:lnTo>
                    <a:pt x="101649" y="34328"/>
                  </a:lnTo>
                  <a:lnTo>
                    <a:pt x="99517" y="39554"/>
                  </a:lnTo>
                  <a:lnTo>
                    <a:pt x="97301" y="45419"/>
                  </a:lnTo>
                  <a:lnTo>
                    <a:pt x="95029" y="50917"/>
                  </a:lnTo>
                  <a:lnTo>
                    <a:pt x="92722" y="56169"/>
                  </a:lnTo>
                  <a:lnTo>
                    <a:pt x="90390" y="61259"/>
                  </a:lnTo>
                  <a:lnTo>
                    <a:pt x="88041" y="67033"/>
                  </a:lnTo>
                  <a:lnTo>
                    <a:pt x="85682" y="73263"/>
                  </a:lnTo>
                  <a:lnTo>
                    <a:pt x="83315" y="79798"/>
                  </a:lnTo>
                  <a:lnTo>
                    <a:pt x="80150" y="85742"/>
                  </a:lnTo>
                  <a:lnTo>
                    <a:pt x="76452" y="91293"/>
                  </a:lnTo>
                  <a:lnTo>
                    <a:pt x="72400" y="96580"/>
                  </a:lnTo>
                  <a:lnTo>
                    <a:pt x="68110" y="102487"/>
                  </a:lnTo>
                  <a:lnTo>
                    <a:pt x="59111" y="115399"/>
                  </a:lnTo>
                  <a:lnTo>
                    <a:pt x="55282" y="122177"/>
                  </a:lnTo>
                  <a:lnTo>
                    <a:pt x="51936" y="129076"/>
                  </a:lnTo>
                  <a:lnTo>
                    <a:pt x="48912" y="136057"/>
                  </a:lnTo>
                  <a:lnTo>
                    <a:pt x="45308" y="142298"/>
                  </a:lnTo>
                  <a:lnTo>
                    <a:pt x="41318" y="148047"/>
                  </a:lnTo>
                  <a:lnTo>
                    <a:pt x="37070" y="153466"/>
                  </a:lnTo>
                  <a:lnTo>
                    <a:pt x="33445" y="158667"/>
                  </a:lnTo>
                  <a:lnTo>
                    <a:pt x="30234" y="163721"/>
                  </a:lnTo>
                  <a:lnTo>
                    <a:pt x="27300" y="168679"/>
                  </a:lnTo>
                  <a:lnTo>
                    <a:pt x="24550" y="172777"/>
                  </a:lnTo>
                  <a:lnTo>
                    <a:pt x="21923" y="176303"/>
                  </a:lnTo>
                  <a:lnTo>
                    <a:pt x="19378" y="179448"/>
                  </a:lnTo>
                  <a:lnTo>
                    <a:pt x="17681" y="183132"/>
                  </a:lnTo>
                  <a:lnTo>
                    <a:pt x="16550" y="187175"/>
                  </a:lnTo>
                  <a:lnTo>
                    <a:pt x="15796" y="191458"/>
                  </a:lnTo>
                  <a:lnTo>
                    <a:pt x="14500" y="195108"/>
                  </a:lnTo>
                  <a:lnTo>
                    <a:pt x="10942" y="201279"/>
                  </a:lnTo>
                  <a:lnTo>
                    <a:pt x="8270" y="205423"/>
                  </a:lnTo>
                  <a:lnTo>
                    <a:pt x="5528" y="208509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89"/>
            <p:cNvSpPr/>
            <p:nvPr/>
          </p:nvSpPr>
          <p:spPr>
            <a:xfrm>
              <a:off x="4600575" y="2314603"/>
              <a:ext cx="257176" cy="128470"/>
            </a:xfrm>
            <a:custGeom>
              <a:avLst/>
              <a:gdLst/>
              <a:ahLst/>
              <a:cxnLst/>
              <a:rect l="0" t="0" r="0" b="0"/>
              <a:pathLst>
                <a:path w="257176" h="128470">
                  <a:moveTo>
                    <a:pt x="0" y="21403"/>
                  </a:moveTo>
                  <a:lnTo>
                    <a:pt x="0" y="17611"/>
                  </a:lnTo>
                  <a:lnTo>
                    <a:pt x="794" y="16493"/>
                  </a:lnTo>
                  <a:lnTo>
                    <a:pt x="2116" y="15748"/>
                  </a:lnTo>
                  <a:lnTo>
                    <a:pt x="3792" y="15252"/>
                  </a:lnTo>
                  <a:lnTo>
                    <a:pt x="4909" y="14127"/>
                  </a:lnTo>
                  <a:lnTo>
                    <a:pt x="5654" y="12584"/>
                  </a:lnTo>
                  <a:lnTo>
                    <a:pt x="6150" y="10761"/>
                  </a:lnTo>
                  <a:lnTo>
                    <a:pt x="7275" y="9546"/>
                  </a:lnTo>
                  <a:lnTo>
                    <a:pt x="8819" y="8735"/>
                  </a:lnTo>
                  <a:lnTo>
                    <a:pt x="13444" y="7042"/>
                  </a:lnTo>
                  <a:lnTo>
                    <a:pt x="20792" y="3643"/>
                  </a:lnTo>
                  <a:lnTo>
                    <a:pt x="24974" y="2419"/>
                  </a:lnTo>
                  <a:lnTo>
                    <a:pt x="29349" y="1603"/>
                  </a:lnTo>
                  <a:lnTo>
                    <a:pt x="33853" y="1059"/>
                  </a:lnTo>
                  <a:lnTo>
                    <a:pt x="40975" y="455"/>
                  </a:lnTo>
                  <a:lnTo>
                    <a:pt x="47580" y="186"/>
                  </a:lnTo>
                  <a:lnTo>
                    <a:pt x="64755" y="14"/>
                  </a:lnTo>
                  <a:lnTo>
                    <a:pt x="69364" y="0"/>
                  </a:lnTo>
                  <a:lnTo>
                    <a:pt x="73230" y="784"/>
                  </a:lnTo>
                  <a:lnTo>
                    <a:pt x="82463" y="4887"/>
                  </a:lnTo>
                  <a:lnTo>
                    <a:pt x="87715" y="6125"/>
                  </a:lnTo>
                  <a:lnTo>
                    <a:pt x="92695" y="8792"/>
                  </a:lnTo>
                  <a:lnTo>
                    <a:pt x="97554" y="12623"/>
                  </a:lnTo>
                  <a:lnTo>
                    <a:pt x="99960" y="14756"/>
                  </a:lnTo>
                  <a:lnTo>
                    <a:pt x="102359" y="16971"/>
                  </a:lnTo>
                  <a:lnTo>
                    <a:pt x="103958" y="19242"/>
                  </a:lnTo>
                  <a:lnTo>
                    <a:pt x="105024" y="21550"/>
                  </a:lnTo>
                  <a:lnTo>
                    <a:pt x="105734" y="23882"/>
                  </a:lnTo>
                  <a:lnTo>
                    <a:pt x="106208" y="26231"/>
                  </a:lnTo>
                  <a:lnTo>
                    <a:pt x="106524" y="28590"/>
                  </a:lnTo>
                  <a:lnTo>
                    <a:pt x="106734" y="30957"/>
                  </a:lnTo>
                  <a:lnTo>
                    <a:pt x="106081" y="34122"/>
                  </a:lnTo>
                  <a:lnTo>
                    <a:pt x="104852" y="37820"/>
                  </a:lnTo>
                  <a:lnTo>
                    <a:pt x="103239" y="41872"/>
                  </a:lnTo>
                  <a:lnTo>
                    <a:pt x="101369" y="46162"/>
                  </a:lnTo>
                  <a:lnTo>
                    <a:pt x="97176" y="55161"/>
                  </a:lnTo>
                  <a:lnTo>
                    <a:pt x="94946" y="58989"/>
                  </a:lnTo>
                  <a:lnTo>
                    <a:pt x="92666" y="62336"/>
                  </a:lnTo>
                  <a:lnTo>
                    <a:pt x="90352" y="65360"/>
                  </a:lnTo>
                  <a:lnTo>
                    <a:pt x="88016" y="68170"/>
                  </a:lnTo>
                  <a:lnTo>
                    <a:pt x="85665" y="70837"/>
                  </a:lnTo>
                  <a:lnTo>
                    <a:pt x="83303" y="73409"/>
                  </a:lnTo>
                  <a:lnTo>
                    <a:pt x="72395" y="84613"/>
                  </a:lnTo>
                  <a:lnTo>
                    <a:pt x="62901" y="94195"/>
                  </a:lnTo>
                  <a:lnTo>
                    <a:pt x="59397" y="96918"/>
                  </a:lnTo>
                  <a:lnTo>
                    <a:pt x="55472" y="99528"/>
                  </a:lnTo>
                  <a:lnTo>
                    <a:pt x="51269" y="102061"/>
                  </a:lnTo>
                  <a:lnTo>
                    <a:pt x="47673" y="104544"/>
                  </a:lnTo>
                  <a:lnTo>
                    <a:pt x="44482" y="106992"/>
                  </a:lnTo>
                  <a:lnTo>
                    <a:pt x="41561" y="109419"/>
                  </a:lnTo>
                  <a:lnTo>
                    <a:pt x="36198" y="112115"/>
                  </a:lnTo>
                  <a:lnTo>
                    <a:pt x="33657" y="112834"/>
                  </a:lnTo>
                  <a:lnTo>
                    <a:pt x="31963" y="114107"/>
                  </a:lnTo>
                  <a:lnTo>
                    <a:pt x="30834" y="115749"/>
                  </a:lnTo>
                  <a:lnTo>
                    <a:pt x="30081" y="117638"/>
                  </a:lnTo>
                  <a:lnTo>
                    <a:pt x="28785" y="118897"/>
                  </a:lnTo>
                  <a:lnTo>
                    <a:pt x="27127" y="119736"/>
                  </a:lnTo>
                  <a:lnTo>
                    <a:pt x="22556" y="121084"/>
                  </a:lnTo>
                  <a:lnTo>
                    <a:pt x="22181" y="121988"/>
                  </a:lnTo>
                  <a:lnTo>
                    <a:pt x="21764" y="125109"/>
                  </a:lnTo>
                  <a:lnTo>
                    <a:pt x="22447" y="126259"/>
                  </a:lnTo>
                  <a:lnTo>
                    <a:pt x="23695" y="127026"/>
                  </a:lnTo>
                  <a:lnTo>
                    <a:pt x="27200" y="127877"/>
                  </a:lnTo>
                  <a:lnTo>
                    <a:pt x="33635" y="128357"/>
                  </a:lnTo>
                  <a:lnTo>
                    <a:pt x="38232" y="128469"/>
                  </a:lnTo>
                  <a:lnTo>
                    <a:pt x="45038" y="126403"/>
                  </a:lnTo>
                  <a:lnTo>
                    <a:pt x="49075" y="124740"/>
                  </a:lnTo>
                  <a:lnTo>
                    <a:pt x="54147" y="123632"/>
                  </a:lnTo>
                  <a:lnTo>
                    <a:pt x="59911" y="122893"/>
                  </a:lnTo>
                  <a:lnTo>
                    <a:pt x="66134" y="122400"/>
                  </a:lnTo>
                  <a:lnTo>
                    <a:pt x="72664" y="121278"/>
                  </a:lnTo>
                  <a:lnTo>
                    <a:pt x="79399" y="119737"/>
                  </a:lnTo>
                  <a:lnTo>
                    <a:pt x="86270" y="117915"/>
                  </a:lnTo>
                  <a:lnTo>
                    <a:pt x="100255" y="113774"/>
                  </a:lnTo>
                  <a:lnTo>
                    <a:pt x="128635" y="104648"/>
                  </a:lnTo>
                  <a:lnTo>
                    <a:pt x="135763" y="103094"/>
                  </a:lnTo>
                  <a:lnTo>
                    <a:pt x="142896" y="102057"/>
                  </a:lnTo>
                  <a:lnTo>
                    <a:pt x="150033" y="101366"/>
                  </a:lnTo>
                  <a:lnTo>
                    <a:pt x="157172" y="100112"/>
                  </a:lnTo>
                  <a:lnTo>
                    <a:pt x="164312" y="98482"/>
                  </a:lnTo>
                  <a:lnTo>
                    <a:pt x="171454" y="96601"/>
                  </a:lnTo>
                  <a:lnTo>
                    <a:pt x="178596" y="95348"/>
                  </a:lnTo>
                  <a:lnTo>
                    <a:pt x="185739" y="94512"/>
                  </a:lnTo>
                  <a:lnTo>
                    <a:pt x="192882" y="93955"/>
                  </a:lnTo>
                  <a:lnTo>
                    <a:pt x="199232" y="93583"/>
                  </a:lnTo>
                  <a:lnTo>
                    <a:pt x="210520" y="93170"/>
                  </a:lnTo>
                  <a:lnTo>
                    <a:pt x="229908" y="92905"/>
                  </a:lnTo>
                  <a:lnTo>
                    <a:pt x="244813" y="92849"/>
                  </a:lnTo>
                  <a:lnTo>
                    <a:pt x="247346" y="93640"/>
                  </a:lnTo>
                  <a:lnTo>
                    <a:pt x="249829" y="94961"/>
                  </a:lnTo>
                  <a:lnTo>
                    <a:pt x="257175" y="99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90"/>
            <p:cNvSpPr/>
            <p:nvPr/>
          </p:nvSpPr>
          <p:spPr>
            <a:xfrm>
              <a:off x="5329568" y="2107494"/>
              <a:ext cx="171120" cy="121357"/>
            </a:xfrm>
            <a:custGeom>
              <a:avLst/>
              <a:gdLst/>
              <a:ahLst/>
              <a:cxnLst/>
              <a:rect l="0" t="0" r="0" b="0"/>
              <a:pathLst>
                <a:path w="171120" h="121357">
                  <a:moveTo>
                    <a:pt x="99682" y="14199"/>
                  </a:moveTo>
                  <a:lnTo>
                    <a:pt x="99682" y="7350"/>
                  </a:lnTo>
                  <a:lnTo>
                    <a:pt x="95889" y="7143"/>
                  </a:lnTo>
                  <a:lnTo>
                    <a:pt x="94772" y="6320"/>
                  </a:lnTo>
                  <a:lnTo>
                    <a:pt x="94027" y="4978"/>
                  </a:lnTo>
                  <a:lnTo>
                    <a:pt x="93531" y="3289"/>
                  </a:lnTo>
                  <a:lnTo>
                    <a:pt x="91612" y="2163"/>
                  </a:lnTo>
                  <a:lnTo>
                    <a:pt x="88746" y="1413"/>
                  </a:lnTo>
                  <a:lnTo>
                    <a:pt x="85247" y="912"/>
                  </a:lnTo>
                  <a:lnTo>
                    <a:pt x="82121" y="579"/>
                  </a:lnTo>
                  <a:lnTo>
                    <a:pt x="79244" y="356"/>
                  </a:lnTo>
                  <a:lnTo>
                    <a:pt x="73929" y="109"/>
                  </a:lnTo>
                  <a:lnTo>
                    <a:pt x="68922" y="0"/>
                  </a:lnTo>
                  <a:lnTo>
                    <a:pt x="66475" y="764"/>
                  </a:lnTo>
                  <a:lnTo>
                    <a:pt x="61640" y="3730"/>
                  </a:lnTo>
                  <a:lnTo>
                    <a:pt x="56845" y="5578"/>
                  </a:lnTo>
                  <a:lnTo>
                    <a:pt x="54455" y="6070"/>
                  </a:lnTo>
                  <a:lnTo>
                    <a:pt x="51274" y="7192"/>
                  </a:lnTo>
                  <a:lnTo>
                    <a:pt x="47566" y="8734"/>
                  </a:lnTo>
                  <a:lnTo>
                    <a:pt x="43507" y="10556"/>
                  </a:lnTo>
                  <a:lnTo>
                    <a:pt x="40007" y="11770"/>
                  </a:lnTo>
                  <a:lnTo>
                    <a:pt x="36880" y="12580"/>
                  </a:lnTo>
                  <a:lnTo>
                    <a:pt x="34001" y="13120"/>
                  </a:lnTo>
                  <a:lnTo>
                    <a:pt x="28686" y="15836"/>
                  </a:lnTo>
                  <a:lnTo>
                    <a:pt x="26158" y="17672"/>
                  </a:lnTo>
                  <a:lnTo>
                    <a:pt x="23678" y="20483"/>
                  </a:lnTo>
                  <a:lnTo>
                    <a:pt x="21232" y="23945"/>
                  </a:lnTo>
                  <a:lnTo>
                    <a:pt x="18806" y="27840"/>
                  </a:lnTo>
                  <a:lnTo>
                    <a:pt x="16396" y="30437"/>
                  </a:lnTo>
                  <a:lnTo>
                    <a:pt x="13995" y="32168"/>
                  </a:lnTo>
                  <a:lnTo>
                    <a:pt x="11601" y="33322"/>
                  </a:lnTo>
                  <a:lnTo>
                    <a:pt x="10005" y="35679"/>
                  </a:lnTo>
                  <a:lnTo>
                    <a:pt x="8941" y="38838"/>
                  </a:lnTo>
                  <a:lnTo>
                    <a:pt x="8232" y="42531"/>
                  </a:lnTo>
                  <a:lnTo>
                    <a:pt x="6965" y="45787"/>
                  </a:lnTo>
                  <a:lnTo>
                    <a:pt x="5327" y="48752"/>
                  </a:lnTo>
                  <a:lnTo>
                    <a:pt x="3441" y="51522"/>
                  </a:lnTo>
                  <a:lnTo>
                    <a:pt x="2184" y="54162"/>
                  </a:lnTo>
                  <a:lnTo>
                    <a:pt x="1346" y="56716"/>
                  </a:lnTo>
                  <a:lnTo>
                    <a:pt x="786" y="59213"/>
                  </a:lnTo>
                  <a:lnTo>
                    <a:pt x="414" y="61671"/>
                  </a:lnTo>
                  <a:lnTo>
                    <a:pt x="165" y="64103"/>
                  </a:lnTo>
                  <a:lnTo>
                    <a:pt x="0" y="66519"/>
                  </a:lnTo>
                  <a:lnTo>
                    <a:pt x="684" y="69716"/>
                  </a:lnTo>
                  <a:lnTo>
                    <a:pt x="1933" y="73436"/>
                  </a:lnTo>
                  <a:lnTo>
                    <a:pt x="3559" y="77503"/>
                  </a:lnTo>
                  <a:lnTo>
                    <a:pt x="4644" y="81008"/>
                  </a:lnTo>
                  <a:lnTo>
                    <a:pt x="5367" y="84138"/>
                  </a:lnTo>
                  <a:lnTo>
                    <a:pt x="5849" y="87019"/>
                  </a:lnTo>
                  <a:lnTo>
                    <a:pt x="6964" y="88940"/>
                  </a:lnTo>
                  <a:lnTo>
                    <a:pt x="8501" y="90220"/>
                  </a:lnTo>
                  <a:lnTo>
                    <a:pt x="10320" y="91073"/>
                  </a:lnTo>
                  <a:lnTo>
                    <a:pt x="14456" y="94139"/>
                  </a:lnTo>
                  <a:lnTo>
                    <a:pt x="16671" y="96067"/>
                  </a:lnTo>
                  <a:lnTo>
                    <a:pt x="18941" y="98147"/>
                  </a:lnTo>
                  <a:lnTo>
                    <a:pt x="23580" y="102574"/>
                  </a:lnTo>
                  <a:lnTo>
                    <a:pt x="25929" y="104072"/>
                  </a:lnTo>
                  <a:lnTo>
                    <a:pt x="30655" y="105736"/>
                  </a:lnTo>
                  <a:lnTo>
                    <a:pt x="35401" y="106476"/>
                  </a:lnTo>
                  <a:lnTo>
                    <a:pt x="37778" y="106673"/>
                  </a:lnTo>
                  <a:lnTo>
                    <a:pt x="40950" y="106805"/>
                  </a:lnTo>
                  <a:lnTo>
                    <a:pt x="48708" y="106951"/>
                  </a:lnTo>
                  <a:lnTo>
                    <a:pt x="52205" y="106196"/>
                  </a:lnTo>
                  <a:lnTo>
                    <a:pt x="55331" y="104900"/>
                  </a:lnTo>
                  <a:lnTo>
                    <a:pt x="58208" y="103241"/>
                  </a:lnTo>
                  <a:lnTo>
                    <a:pt x="60920" y="101342"/>
                  </a:lnTo>
                  <a:lnTo>
                    <a:pt x="63522" y="99282"/>
                  </a:lnTo>
                  <a:lnTo>
                    <a:pt x="66050" y="97115"/>
                  </a:lnTo>
                  <a:lnTo>
                    <a:pt x="68529" y="95670"/>
                  </a:lnTo>
                  <a:lnTo>
                    <a:pt x="76605" y="92843"/>
                  </a:lnTo>
                  <a:lnTo>
                    <a:pt x="80328" y="91235"/>
                  </a:lnTo>
                  <a:lnTo>
                    <a:pt x="84398" y="89369"/>
                  </a:lnTo>
                  <a:lnTo>
                    <a:pt x="87905" y="87331"/>
                  </a:lnTo>
                  <a:lnTo>
                    <a:pt x="91037" y="85179"/>
                  </a:lnTo>
                  <a:lnTo>
                    <a:pt x="93919" y="82950"/>
                  </a:lnTo>
                  <a:lnTo>
                    <a:pt x="96633" y="80671"/>
                  </a:lnTo>
                  <a:lnTo>
                    <a:pt x="99237" y="78357"/>
                  </a:lnTo>
                  <a:lnTo>
                    <a:pt x="101767" y="76021"/>
                  </a:lnTo>
                  <a:lnTo>
                    <a:pt x="104247" y="72876"/>
                  </a:lnTo>
                  <a:lnTo>
                    <a:pt x="106693" y="69192"/>
                  </a:lnTo>
                  <a:lnTo>
                    <a:pt x="109119" y="65149"/>
                  </a:lnTo>
                  <a:lnTo>
                    <a:pt x="111529" y="61659"/>
                  </a:lnTo>
                  <a:lnTo>
                    <a:pt x="113930" y="58539"/>
                  </a:lnTo>
                  <a:lnTo>
                    <a:pt x="116324" y="55666"/>
                  </a:lnTo>
                  <a:lnTo>
                    <a:pt x="117920" y="52162"/>
                  </a:lnTo>
                  <a:lnTo>
                    <a:pt x="118985" y="48239"/>
                  </a:lnTo>
                  <a:lnTo>
                    <a:pt x="119694" y="44036"/>
                  </a:lnTo>
                  <a:lnTo>
                    <a:pt x="120167" y="40441"/>
                  </a:lnTo>
                  <a:lnTo>
                    <a:pt x="120482" y="37250"/>
                  </a:lnTo>
                  <a:lnTo>
                    <a:pt x="120693" y="34329"/>
                  </a:lnTo>
                  <a:lnTo>
                    <a:pt x="120833" y="31588"/>
                  </a:lnTo>
                  <a:lnTo>
                    <a:pt x="120988" y="26425"/>
                  </a:lnTo>
                  <a:lnTo>
                    <a:pt x="121106" y="14365"/>
                  </a:lnTo>
                  <a:lnTo>
                    <a:pt x="121110" y="10833"/>
                  </a:lnTo>
                  <a:lnTo>
                    <a:pt x="120317" y="9574"/>
                  </a:lnTo>
                  <a:lnTo>
                    <a:pt x="118995" y="8735"/>
                  </a:lnTo>
                  <a:lnTo>
                    <a:pt x="114962" y="7387"/>
                  </a:lnTo>
                  <a:lnTo>
                    <a:pt x="114631" y="8070"/>
                  </a:lnTo>
                  <a:lnTo>
                    <a:pt x="114263" y="10946"/>
                  </a:lnTo>
                  <a:lnTo>
                    <a:pt x="114027" y="14350"/>
                  </a:lnTo>
                  <a:lnTo>
                    <a:pt x="113977" y="24058"/>
                  </a:lnTo>
                  <a:lnTo>
                    <a:pt x="114768" y="26328"/>
                  </a:lnTo>
                  <a:lnTo>
                    <a:pt x="116089" y="28635"/>
                  </a:lnTo>
                  <a:lnTo>
                    <a:pt x="117764" y="30967"/>
                  </a:lnTo>
                  <a:lnTo>
                    <a:pt x="118880" y="33315"/>
                  </a:lnTo>
                  <a:lnTo>
                    <a:pt x="119624" y="35674"/>
                  </a:lnTo>
                  <a:lnTo>
                    <a:pt x="120121" y="38041"/>
                  </a:lnTo>
                  <a:lnTo>
                    <a:pt x="120451" y="41206"/>
                  </a:lnTo>
                  <a:lnTo>
                    <a:pt x="120672" y="44904"/>
                  </a:lnTo>
                  <a:lnTo>
                    <a:pt x="120819" y="48957"/>
                  </a:lnTo>
                  <a:lnTo>
                    <a:pt x="121710" y="52452"/>
                  </a:lnTo>
                  <a:lnTo>
                    <a:pt x="123099" y="55576"/>
                  </a:lnTo>
                  <a:lnTo>
                    <a:pt x="124818" y="58453"/>
                  </a:lnTo>
                  <a:lnTo>
                    <a:pt x="125964" y="61958"/>
                  </a:lnTo>
                  <a:lnTo>
                    <a:pt x="126728" y="65882"/>
                  </a:lnTo>
                  <a:lnTo>
                    <a:pt x="127238" y="70086"/>
                  </a:lnTo>
                  <a:lnTo>
                    <a:pt x="128371" y="73682"/>
                  </a:lnTo>
                  <a:lnTo>
                    <a:pt x="129920" y="76873"/>
                  </a:lnTo>
                  <a:lnTo>
                    <a:pt x="131747" y="79794"/>
                  </a:lnTo>
                  <a:lnTo>
                    <a:pt x="132965" y="82536"/>
                  </a:lnTo>
                  <a:lnTo>
                    <a:pt x="133776" y="85157"/>
                  </a:lnTo>
                  <a:lnTo>
                    <a:pt x="134318" y="87698"/>
                  </a:lnTo>
                  <a:lnTo>
                    <a:pt x="135473" y="90186"/>
                  </a:lnTo>
                  <a:lnTo>
                    <a:pt x="137036" y="92638"/>
                  </a:lnTo>
                  <a:lnTo>
                    <a:pt x="138872" y="95067"/>
                  </a:lnTo>
                  <a:lnTo>
                    <a:pt x="140890" y="97480"/>
                  </a:lnTo>
                  <a:lnTo>
                    <a:pt x="143029" y="99882"/>
                  </a:lnTo>
                  <a:lnTo>
                    <a:pt x="147522" y="104668"/>
                  </a:lnTo>
                  <a:lnTo>
                    <a:pt x="152165" y="109441"/>
                  </a:lnTo>
                  <a:lnTo>
                    <a:pt x="154514" y="111031"/>
                  </a:lnTo>
                  <a:lnTo>
                    <a:pt x="159241" y="112798"/>
                  </a:lnTo>
                  <a:lnTo>
                    <a:pt x="163988" y="115700"/>
                  </a:lnTo>
                  <a:lnTo>
                    <a:pt x="171119" y="1213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91"/>
            <p:cNvSpPr/>
            <p:nvPr/>
          </p:nvSpPr>
          <p:spPr>
            <a:xfrm>
              <a:off x="5515403" y="2107406"/>
              <a:ext cx="109837" cy="135634"/>
            </a:xfrm>
            <a:custGeom>
              <a:avLst/>
              <a:gdLst/>
              <a:ahLst/>
              <a:cxnLst/>
              <a:rect l="0" t="0" r="0" b="0"/>
              <a:pathLst>
                <a:path w="109837" h="135634">
                  <a:moveTo>
                    <a:pt x="92440" y="0"/>
                  </a:moveTo>
                  <a:lnTo>
                    <a:pt x="81798" y="0"/>
                  </a:lnTo>
                  <a:lnTo>
                    <a:pt x="79789" y="794"/>
                  </a:lnTo>
                  <a:lnTo>
                    <a:pt x="77657" y="2116"/>
                  </a:lnTo>
                  <a:lnTo>
                    <a:pt x="75441" y="3792"/>
                  </a:lnTo>
                  <a:lnTo>
                    <a:pt x="72376" y="4909"/>
                  </a:lnTo>
                  <a:lnTo>
                    <a:pt x="68745" y="5654"/>
                  </a:lnTo>
                  <a:lnTo>
                    <a:pt x="64737" y="6151"/>
                  </a:lnTo>
                  <a:lnTo>
                    <a:pt x="61272" y="7275"/>
                  </a:lnTo>
                  <a:lnTo>
                    <a:pt x="58167" y="8819"/>
                  </a:lnTo>
                  <a:lnTo>
                    <a:pt x="55305" y="10642"/>
                  </a:lnTo>
                  <a:lnTo>
                    <a:pt x="51808" y="12651"/>
                  </a:lnTo>
                  <a:lnTo>
                    <a:pt x="43690" y="16999"/>
                  </a:lnTo>
                  <a:lnTo>
                    <a:pt x="30194" y="23910"/>
                  </a:lnTo>
                  <a:lnTo>
                    <a:pt x="26337" y="26259"/>
                  </a:lnTo>
                  <a:lnTo>
                    <a:pt x="22971" y="28618"/>
                  </a:lnTo>
                  <a:lnTo>
                    <a:pt x="19934" y="30985"/>
                  </a:lnTo>
                  <a:lnTo>
                    <a:pt x="17115" y="33357"/>
                  </a:lnTo>
                  <a:lnTo>
                    <a:pt x="14442" y="35731"/>
                  </a:lnTo>
                  <a:lnTo>
                    <a:pt x="9356" y="40487"/>
                  </a:lnTo>
                  <a:lnTo>
                    <a:pt x="4449" y="45246"/>
                  </a:lnTo>
                  <a:lnTo>
                    <a:pt x="2823" y="47626"/>
                  </a:lnTo>
                  <a:lnTo>
                    <a:pt x="1740" y="50007"/>
                  </a:lnTo>
                  <a:lnTo>
                    <a:pt x="1017" y="52388"/>
                  </a:lnTo>
                  <a:lnTo>
                    <a:pt x="535" y="54769"/>
                  </a:lnTo>
                  <a:lnTo>
                    <a:pt x="214" y="57150"/>
                  </a:lnTo>
                  <a:lnTo>
                    <a:pt x="0" y="59531"/>
                  </a:lnTo>
                  <a:lnTo>
                    <a:pt x="651" y="61119"/>
                  </a:lnTo>
                  <a:lnTo>
                    <a:pt x="1878" y="62177"/>
                  </a:lnTo>
                  <a:lnTo>
                    <a:pt x="3491" y="62883"/>
                  </a:lnTo>
                  <a:lnTo>
                    <a:pt x="5360" y="63353"/>
                  </a:lnTo>
                  <a:lnTo>
                    <a:pt x="7399" y="63666"/>
                  </a:lnTo>
                  <a:lnTo>
                    <a:pt x="9552" y="63875"/>
                  </a:lnTo>
                  <a:lnTo>
                    <a:pt x="12575" y="64809"/>
                  </a:lnTo>
                  <a:lnTo>
                    <a:pt x="16178" y="66224"/>
                  </a:lnTo>
                  <a:lnTo>
                    <a:pt x="20168" y="67962"/>
                  </a:lnTo>
                  <a:lnTo>
                    <a:pt x="23621" y="69121"/>
                  </a:lnTo>
                  <a:lnTo>
                    <a:pt x="26717" y="69893"/>
                  </a:lnTo>
                  <a:lnTo>
                    <a:pt x="29575" y="70408"/>
                  </a:lnTo>
                  <a:lnTo>
                    <a:pt x="33861" y="70751"/>
                  </a:lnTo>
                  <a:lnTo>
                    <a:pt x="39100" y="70980"/>
                  </a:lnTo>
                  <a:lnTo>
                    <a:pt x="55734" y="71302"/>
                  </a:lnTo>
                  <a:lnTo>
                    <a:pt x="71784" y="71411"/>
                  </a:lnTo>
                  <a:lnTo>
                    <a:pt x="75495" y="72213"/>
                  </a:lnTo>
                  <a:lnTo>
                    <a:pt x="79556" y="73542"/>
                  </a:lnTo>
                  <a:lnTo>
                    <a:pt x="83851" y="75222"/>
                  </a:lnTo>
                  <a:lnTo>
                    <a:pt x="87508" y="77135"/>
                  </a:lnTo>
                  <a:lnTo>
                    <a:pt x="90739" y="79205"/>
                  </a:lnTo>
                  <a:lnTo>
                    <a:pt x="93688" y="81378"/>
                  </a:lnTo>
                  <a:lnTo>
                    <a:pt x="96447" y="83621"/>
                  </a:lnTo>
                  <a:lnTo>
                    <a:pt x="99080" y="85910"/>
                  </a:lnTo>
                  <a:lnTo>
                    <a:pt x="101629" y="88229"/>
                  </a:lnTo>
                  <a:lnTo>
                    <a:pt x="104122" y="89776"/>
                  </a:lnTo>
                  <a:lnTo>
                    <a:pt x="106579" y="90807"/>
                  </a:lnTo>
                  <a:lnTo>
                    <a:pt x="109009" y="91494"/>
                  </a:lnTo>
                  <a:lnTo>
                    <a:pt x="109836" y="92746"/>
                  </a:lnTo>
                  <a:lnTo>
                    <a:pt x="109594" y="94374"/>
                  </a:lnTo>
                  <a:lnTo>
                    <a:pt x="108638" y="96254"/>
                  </a:lnTo>
                  <a:lnTo>
                    <a:pt x="107577" y="100459"/>
                  </a:lnTo>
                  <a:lnTo>
                    <a:pt x="107294" y="102691"/>
                  </a:lnTo>
                  <a:lnTo>
                    <a:pt x="106311" y="104973"/>
                  </a:lnTo>
                  <a:lnTo>
                    <a:pt x="104863" y="107288"/>
                  </a:lnTo>
                  <a:lnTo>
                    <a:pt x="103103" y="109625"/>
                  </a:lnTo>
                  <a:lnTo>
                    <a:pt x="101136" y="111977"/>
                  </a:lnTo>
                  <a:lnTo>
                    <a:pt x="99032" y="114339"/>
                  </a:lnTo>
                  <a:lnTo>
                    <a:pt x="94576" y="119080"/>
                  </a:lnTo>
                  <a:lnTo>
                    <a:pt x="89950" y="123833"/>
                  </a:lnTo>
                  <a:lnTo>
                    <a:pt x="87605" y="125417"/>
                  </a:lnTo>
                  <a:lnTo>
                    <a:pt x="85248" y="126474"/>
                  </a:lnTo>
                  <a:lnTo>
                    <a:pt x="82883" y="127178"/>
                  </a:lnTo>
                  <a:lnTo>
                    <a:pt x="79719" y="128442"/>
                  </a:lnTo>
                  <a:lnTo>
                    <a:pt x="76022" y="130078"/>
                  </a:lnTo>
                  <a:lnTo>
                    <a:pt x="71969" y="131962"/>
                  </a:lnTo>
                  <a:lnTo>
                    <a:pt x="68474" y="133218"/>
                  </a:lnTo>
                  <a:lnTo>
                    <a:pt x="65351" y="134056"/>
                  </a:lnTo>
                  <a:lnTo>
                    <a:pt x="62474" y="134614"/>
                  </a:lnTo>
                  <a:lnTo>
                    <a:pt x="59763" y="134987"/>
                  </a:lnTo>
                  <a:lnTo>
                    <a:pt x="57161" y="135235"/>
                  </a:lnTo>
                  <a:lnTo>
                    <a:pt x="54634" y="135400"/>
                  </a:lnTo>
                  <a:lnTo>
                    <a:pt x="51361" y="135510"/>
                  </a:lnTo>
                  <a:lnTo>
                    <a:pt x="43491" y="135633"/>
                  </a:lnTo>
                  <a:lnTo>
                    <a:pt x="40757" y="134872"/>
                  </a:lnTo>
                  <a:lnTo>
                    <a:pt x="38935" y="133571"/>
                  </a:lnTo>
                  <a:lnTo>
                    <a:pt x="37720" y="131910"/>
                  </a:lnTo>
                  <a:lnTo>
                    <a:pt x="36117" y="130802"/>
                  </a:lnTo>
                  <a:lnTo>
                    <a:pt x="34253" y="130064"/>
                  </a:lnTo>
                  <a:lnTo>
                    <a:pt x="28147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92"/>
            <p:cNvSpPr/>
            <p:nvPr/>
          </p:nvSpPr>
          <p:spPr>
            <a:xfrm>
              <a:off x="5643562" y="2135981"/>
              <a:ext cx="134624" cy="228261"/>
            </a:xfrm>
            <a:custGeom>
              <a:avLst/>
              <a:gdLst/>
              <a:ahLst/>
              <a:cxnLst/>
              <a:rect l="0" t="0" r="0" b="0"/>
              <a:pathLst>
                <a:path w="134624" h="22826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6151" y="6849"/>
                  </a:lnTo>
                  <a:lnTo>
                    <a:pt x="6482" y="7741"/>
                  </a:lnTo>
                  <a:lnTo>
                    <a:pt x="6850" y="10849"/>
                  </a:lnTo>
                  <a:lnTo>
                    <a:pt x="7741" y="12789"/>
                  </a:lnTo>
                  <a:lnTo>
                    <a:pt x="10849" y="17061"/>
                  </a:lnTo>
                  <a:lnTo>
                    <a:pt x="11995" y="20105"/>
                  </a:lnTo>
                  <a:lnTo>
                    <a:pt x="12759" y="23722"/>
                  </a:lnTo>
                  <a:lnTo>
                    <a:pt x="13269" y="27721"/>
                  </a:lnTo>
                  <a:lnTo>
                    <a:pt x="13835" y="34281"/>
                  </a:lnTo>
                  <a:lnTo>
                    <a:pt x="14086" y="40636"/>
                  </a:lnTo>
                  <a:lnTo>
                    <a:pt x="14261" y="58454"/>
                  </a:lnTo>
                  <a:lnTo>
                    <a:pt x="15063" y="61194"/>
                  </a:lnTo>
                  <a:lnTo>
                    <a:pt x="18072" y="66356"/>
                  </a:lnTo>
                  <a:lnTo>
                    <a:pt x="22055" y="71296"/>
                  </a:lnTo>
                  <a:lnTo>
                    <a:pt x="27287" y="77142"/>
                  </a:lnTo>
                  <a:lnTo>
                    <a:pt x="30119" y="80058"/>
                  </a:lnTo>
                  <a:lnTo>
                    <a:pt x="34613" y="84605"/>
                  </a:lnTo>
                  <a:lnTo>
                    <a:pt x="35775" y="84978"/>
                  </a:lnTo>
                  <a:lnTo>
                    <a:pt x="39183" y="85393"/>
                  </a:lnTo>
                  <a:lnTo>
                    <a:pt x="43344" y="85577"/>
                  </a:lnTo>
                  <a:lnTo>
                    <a:pt x="45565" y="85627"/>
                  </a:lnTo>
                  <a:lnTo>
                    <a:pt x="47839" y="84866"/>
                  </a:lnTo>
                  <a:lnTo>
                    <a:pt x="50149" y="83564"/>
                  </a:lnTo>
                  <a:lnTo>
                    <a:pt x="52483" y="81903"/>
                  </a:lnTo>
                  <a:lnTo>
                    <a:pt x="54832" y="80796"/>
                  </a:lnTo>
                  <a:lnTo>
                    <a:pt x="57192" y="80058"/>
                  </a:lnTo>
                  <a:lnTo>
                    <a:pt x="59560" y="79565"/>
                  </a:lnTo>
                  <a:lnTo>
                    <a:pt x="61931" y="78444"/>
                  </a:lnTo>
                  <a:lnTo>
                    <a:pt x="64307" y="76902"/>
                  </a:lnTo>
                  <a:lnTo>
                    <a:pt x="66683" y="75080"/>
                  </a:lnTo>
                  <a:lnTo>
                    <a:pt x="68268" y="73072"/>
                  </a:lnTo>
                  <a:lnTo>
                    <a:pt x="69324" y="70940"/>
                  </a:lnTo>
                  <a:lnTo>
                    <a:pt x="70029" y="68724"/>
                  </a:lnTo>
                  <a:lnTo>
                    <a:pt x="72928" y="64146"/>
                  </a:lnTo>
                  <a:lnTo>
                    <a:pt x="74813" y="61814"/>
                  </a:lnTo>
                  <a:lnTo>
                    <a:pt x="76069" y="59466"/>
                  </a:lnTo>
                  <a:lnTo>
                    <a:pt x="78630" y="51574"/>
                  </a:lnTo>
                  <a:lnTo>
                    <a:pt x="80201" y="47876"/>
                  </a:lnTo>
                  <a:lnTo>
                    <a:pt x="82043" y="43824"/>
                  </a:lnTo>
                  <a:lnTo>
                    <a:pt x="84089" y="37204"/>
                  </a:lnTo>
                  <a:lnTo>
                    <a:pt x="84634" y="34328"/>
                  </a:lnTo>
                  <a:lnTo>
                    <a:pt x="87357" y="29015"/>
                  </a:lnTo>
                  <a:lnTo>
                    <a:pt x="89194" y="26487"/>
                  </a:lnTo>
                  <a:lnTo>
                    <a:pt x="91236" y="21562"/>
                  </a:lnTo>
                  <a:lnTo>
                    <a:pt x="92143" y="16727"/>
                  </a:lnTo>
                  <a:lnTo>
                    <a:pt x="92547" y="11932"/>
                  </a:lnTo>
                  <a:lnTo>
                    <a:pt x="92726" y="7155"/>
                  </a:lnTo>
                  <a:lnTo>
                    <a:pt x="92868" y="24"/>
                  </a:lnTo>
                  <a:lnTo>
                    <a:pt x="92869" y="11"/>
                  </a:lnTo>
                  <a:lnTo>
                    <a:pt x="92869" y="3795"/>
                  </a:lnTo>
                  <a:lnTo>
                    <a:pt x="93663" y="5705"/>
                  </a:lnTo>
                  <a:lnTo>
                    <a:pt x="97779" y="12185"/>
                  </a:lnTo>
                  <a:lnTo>
                    <a:pt x="100144" y="19132"/>
                  </a:lnTo>
                  <a:lnTo>
                    <a:pt x="103511" y="23849"/>
                  </a:lnTo>
                  <a:lnTo>
                    <a:pt x="104726" y="27012"/>
                  </a:lnTo>
                  <a:lnTo>
                    <a:pt x="105536" y="30708"/>
                  </a:lnTo>
                  <a:lnTo>
                    <a:pt x="106076" y="34759"/>
                  </a:lnTo>
                  <a:lnTo>
                    <a:pt x="108793" y="41378"/>
                  </a:lnTo>
                  <a:lnTo>
                    <a:pt x="110629" y="44254"/>
                  </a:lnTo>
                  <a:lnTo>
                    <a:pt x="111852" y="47759"/>
                  </a:lnTo>
                  <a:lnTo>
                    <a:pt x="112668" y="51683"/>
                  </a:lnTo>
                  <a:lnTo>
                    <a:pt x="113212" y="55886"/>
                  </a:lnTo>
                  <a:lnTo>
                    <a:pt x="114369" y="60276"/>
                  </a:lnTo>
                  <a:lnTo>
                    <a:pt x="115933" y="64790"/>
                  </a:lnTo>
                  <a:lnTo>
                    <a:pt x="117770" y="69387"/>
                  </a:lnTo>
                  <a:lnTo>
                    <a:pt x="119789" y="74039"/>
                  </a:lnTo>
                  <a:lnTo>
                    <a:pt x="124148" y="83442"/>
                  </a:lnTo>
                  <a:lnTo>
                    <a:pt x="125628" y="88171"/>
                  </a:lnTo>
                  <a:lnTo>
                    <a:pt x="126614" y="92912"/>
                  </a:lnTo>
                  <a:lnTo>
                    <a:pt x="127272" y="97660"/>
                  </a:lnTo>
                  <a:lnTo>
                    <a:pt x="128504" y="102413"/>
                  </a:lnTo>
                  <a:lnTo>
                    <a:pt x="130120" y="107169"/>
                  </a:lnTo>
                  <a:lnTo>
                    <a:pt x="131990" y="111927"/>
                  </a:lnTo>
                  <a:lnTo>
                    <a:pt x="133237" y="116687"/>
                  </a:lnTo>
                  <a:lnTo>
                    <a:pt x="134069" y="121447"/>
                  </a:lnTo>
                  <a:lnTo>
                    <a:pt x="134623" y="126209"/>
                  </a:lnTo>
                  <a:lnTo>
                    <a:pt x="134199" y="130970"/>
                  </a:lnTo>
                  <a:lnTo>
                    <a:pt x="133122" y="135732"/>
                  </a:lnTo>
                  <a:lnTo>
                    <a:pt x="131611" y="140494"/>
                  </a:lnTo>
                  <a:lnTo>
                    <a:pt x="130603" y="145257"/>
                  </a:lnTo>
                  <a:lnTo>
                    <a:pt x="129931" y="150019"/>
                  </a:lnTo>
                  <a:lnTo>
                    <a:pt x="129484" y="154781"/>
                  </a:lnTo>
                  <a:lnTo>
                    <a:pt x="128391" y="159544"/>
                  </a:lnTo>
                  <a:lnTo>
                    <a:pt x="126869" y="164306"/>
                  </a:lnTo>
                  <a:lnTo>
                    <a:pt x="125061" y="169069"/>
                  </a:lnTo>
                  <a:lnTo>
                    <a:pt x="123061" y="173831"/>
                  </a:lnTo>
                  <a:lnTo>
                    <a:pt x="120934" y="178594"/>
                  </a:lnTo>
                  <a:lnTo>
                    <a:pt x="118723" y="183356"/>
                  </a:lnTo>
                  <a:lnTo>
                    <a:pt x="116455" y="187325"/>
                  </a:lnTo>
                  <a:lnTo>
                    <a:pt x="114149" y="190764"/>
                  </a:lnTo>
                  <a:lnTo>
                    <a:pt x="111818" y="193851"/>
                  </a:lnTo>
                  <a:lnTo>
                    <a:pt x="109471" y="197496"/>
                  </a:lnTo>
                  <a:lnTo>
                    <a:pt x="107112" y="201514"/>
                  </a:lnTo>
                  <a:lnTo>
                    <a:pt x="104746" y="205780"/>
                  </a:lnTo>
                  <a:lnTo>
                    <a:pt x="101581" y="209418"/>
                  </a:lnTo>
                  <a:lnTo>
                    <a:pt x="97882" y="212637"/>
                  </a:lnTo>
                  <a:lnTo>
                    <a:pt x="93830" y="215577"/>
                  </a:lnTo>
                  <a:lnTo>
                    <a:pt x="90335" y="217536"/>
                  </a:lnTo>
                  <a:lnTo>
                    <a:pt x="87211" y="218843"/>
                  </a:lnTo>
                  <a:lnTo>
                    <a:pt x="84334" y="219714"/>
                  </a:lnTo>
                  <a:lnTo>
                    <a:pt x="81623" y="221088"/>
                  </a:lnTo>
                  <a:lnTo>
                    <a:pt x="79022" y="222799"/>
                  </a:lnTo>
                  <a:lnTo>
                    <a:pt x="76494" y="224732"/>
                  </a:lnTo>
                  <a:lnTo>
                    <a:pt x="73221" y="226021"/>
                  </a:lnTo>
                  <a:lnTo>
                    <a:pt x="69452" y="226881"/>
                  </a:lnTo>
                  <a:lnTo>
                    <a:pt x="65351" y="227454"/>
                  </a:lnTo>
                  <a:lnTo>
                    <a:pt x="61824" y="227836"/>
                  </a:lnTo>
                  <a:lnTo>
                    <a:pt x="58678" y="228090"/>
                  </a:lnTo>
                  <a:lnTo>
                    <a:pt x="55787" y="228260"/>
                  </a:lnTo>
                  <a:lnTo>
                    <a:pt x="53067" y="227580"/>
                  </a:lnTo>
                  <a:lnTo>
                    <a:pt x="50459" y="226332"/>
                  </a:lnTo>
                  <a:lnTo>
                    <a:pt x="47927" y="224707"/>
                  </a:lnTo>
                  <a:lnTo>
                    <a:pt x="45445" y="223623"/>
                  </a:lnTo>
                  <a:lnTo>
                    <a:pt x="42997" y="222901"/>
                  </a:lnTo>
                  <a:lnTo>
                    <a:pt x="40571" y="222419"/>
                  </a:lnTo>
                  <a:lnTo>
                    <a:pt x="38160" y="221304"/>
                  </a:lnTo>
                  <a:lnTo>
                    <a:pt x="35758" y="219768"/>
                  </a:lnTo>
                  <a:lnTo>
                    <a:pt x="33364" y="217949"/>
                  </a:lnTo>
                  <a:lnTo>
                    <a:pt x="31768" y="215943"/>
                  </a:lnTo>
                  <a:lnTo>
                    <a:pt x="30704" y="213812"/>
                  </a:lnTo>
                  <a:lnTo>
                    <a:pt x="29994" y="211597"/>
                  </a:lnTo>
                  <a:lnTo>
                    <a:pt x="27089" y="207020"/>
                  </a:lnTo>
                  <a:lnTo>
                    <a:pt x="25203" y="204688"/>
                  </a:lnTo>
                  <a:lnTo>
                    <a:pt x="23946" y="202340"/>
                  </a:lnTo>
                  <a:lnTo>
                    <a:pt x="23108" y="199981"/>
                  </a:lnTo>
                  <a:lnTo>
                    <a:pt x="21431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93"/>
            <p:cNvSpPr/>
            <p:nvPr/>
          </p:nvSpPr>
          <p:spPr>
            <a:xfrm>
              <a:off x="5786437" y="2128875"/>
              <a:ext cx="250032" cy="107013"/>
            </a:xfrm>
            <a:custGeom>
              <a:avLst/>
              <a:gdLst/>
              <a:ahLst/>
              <a:cxnLst/>
              <a:rect l="0" t="0" r="0" b="0"/>
              <a:pathLst>
                <a:path w="250032" h="107013">
                  <a:moveTo>
                    <a:pt x="0" y="14250"/>
                  </a:moveTo>
                  <a:lnTo>
                    <a:pt x="17000" y="14250"/>
                  </a:lnTo>
                  <a:lnTo>
                    <a:pt x="19271" y="15043"/>
                  </a:lnTo>
                  <a:lnTo>
                    <a:pt x="23911" y="18042"/>
                  </a:lnTo>
                  <a:lnTo>
                    <a:pt x="26259" y="19953"/>
                  </a:lnTo>
                  <a:lnTo>
                    <a:pt x="28618" y="22021"/>
                  </a:lnTo>
                  <a:lnTo>
                    <a:pt x="30985" y="24193"/>
                  </a:lnTo>
                  <a:lnTo>
                    <a:pt x="32563" y="26434"/>
                  </a:lnTo>
                  <a:lnTo>
                    <a:pt x="33615" y="28723"/>
                  </a:lnTo>
                  <a:lnTo>
                    <a:pt x="34317" y="31042"/>
                  </a:lnTo>
                  <a:lnTo>
                    <a:pt x="35578" y="33382"/>
                  </a:lnTo>
                  <a:lnTo>
                    <a:pt x="37212" y="35736"/>
                  </a:lnTo>
                  <a:lnTo>
                    <a:pt x="39096" y="38099"/>
                  </a:lnTo>
                  <a:lnTo>
                    <a:pt x="41145" y="41261"/>
                  </a:lnTo>
                  <a:lnTo>
                    <a:pt x="43305" y="44958"/>
                  </a:lnTo>
                  <a:lnTo>
                    <a:pt x="45539" y="49009"/>
                  </a:lnTo>
                  <a:lnTo>
                    <a:pt x="50138" y="57744"/>
                  </a:lnTo>
                  <a:lnTo>
                    <a:pt x="52475" y="62296"/>
                  </a:lnTo>
                  <a:lnTo>
                    <a:pt x="54033" y="66124"/>
                  </a:lnTo>
                  <a:lnTo>
                    <a:pt x="55072" y="69470"/>
                  </a:lnTo>
                  <a:lnTo>
                    <a:pt x="55765" y="72495"/>
                  </a:lnTo>
                  <a:lnTo>
                    <a:pt x="56226" y="75304"/>
                  </a:lnTo>
                  <a:lnTo>
                    <a:pt x="56535" y="77972"/>
                  </a:lnTo>
                  <a:lnTo>
                    <a:pt x="56740" y="80544"/>
                  </a:lnTo>
                  <a:lnTo>
                    <a:pt x="56877" y="83845"/>
                  </a:lnTo>
                  <a:lnTo>
                    <a:pt x="57114" y="97537"/>
                  </a:lnTo>
                  <a:lnTo>
                    <a:pt x="57140" y="103044"/>
                  </a:lnTo>
                  <a:lnTo>
                    <a:pt x="57937" y="104403"/>
                  </a:lnTo>
                  <a:lnTo>
                    <a:pt x="59262" y="105308"/>
                  </a:lnTo>
                  <a:lnTo>
                    <a:pt x="64000" y="107012"/>
                  </a:lnTo>
                  <a:lnTo>
                    <a:pt x="62046" y="104954"/>
                  </a:lnTo>
                  <a:lnTo>
                    <a:pt x="58117" y="100958"/>
                  </a:lnTo>
                  <a:lnTo>
                    <a:pt x="57580" y="98295"/>
                  </a:lnTo>
                  <a:lnTo>
                    <a:pt x="57436" y="96474"/>
                  </a:lnTo>
                  <a:lnTo>
                    <a:pt x="56547" y="94466"/>
                  </a:lnTo>
                  <a:lnTo>
                    <a:pt x="55161" y="92333"/>
                  </a:lnTo>
                  <a:lnTo>
                    <a:pt x="53442" y="90118"/>
                  </a:lnTo>
                  <a:lnTo>
                    <a:pt x="52297" y="87053"/>
                  </a:lnTo>
                  <a:lnTo>
                    <a:pt x="51534" y="83423"/>
                  </a:lnTo>
                  <a:lnTo>
                    <a:pt x="51025" y="79415"/>
                  </a:lnTo>
                  <a:lnTo>
                    <a:pt x="50685" y="75950"/>
                  </a:lnTo>
                  <a:lnTo>
                    <a:pt x="50459" y="72845"/>
                  </a:lnTo>
                  <a:lnTo>
                    <a:pt x="50308" y="69982"/>
                  </a:lnTo>
                  <a:lnTo>
                    <a:pt x="50140" y="64684"/>
                  </a:lnTo>
                  <a:lnTo>
                    <a:pt x="50096" y="62160"/>
                  </a:lnTo>
                  <a:lnTo>
                    <a:pt x="50860" y="59684"/>
                  </a:lnTo>
                  <a:lnTo>
                    <a:pt x="52163" y="57239"/>
                  </a:lnTo>
                  <a:lnTo>
                    <a:pt x="53825" y="54815"/>
                  </a:lnTo>
                  <a:lnTo>
                    <a:pt x="54933" y="51612"/>
                  </a:lnTo>
                  <a:lnTo>
                    <a:pt x="55672" y="47889"/>
                  </a:lnTo>
                  <a:lnTo>
                    <a:pt x="56165" y="43820"/>
                  </a:lnTo>
                  <a:lnTo>
                    <a:pt x="57287" y="40313"/>
                  </a:lnTo>
                  <a:lnTo>
                    <a:pt x="58829" y="37181"/>
                  </a:lnTo>
                  <a:lnTo>
                    <a:pt x="60651" y="34300"/>
                  </a:lnTo>
                  <a:lnTo>
                    <a:pt x="62659" y="32379"/>
                  </a:lnTo>
                  <a:lnTo>
                    <a:pt x="64791" y="31098"/>
                  </a:lnTo>
                  <a:lnTo>
                    <a:pt x="67007" y="30244"/>
                  </a:lnTo>
                  <a:lnTo>
                    <a:pt x="71585" y="27179"/>
                  </a:lnTo>
                  <a:lnTo>
                    <a:pt x="73917" y="25251"/>
                  </a:lnTo>
                  <a:lnTo>
                    <a:pt x="76265" y="23965"/>
                  </a:lnTo>
                  <a:lnTo>
                    <a:pt x="80992" y="22536"/>
                  </a:lnTo>
                  <a:lnTo>
                    <a:pt x="87854" y="21901"/>
                  </a:lnTo>
                  <a:lnTo>
                    <a:pt x="91907" y="21732"/>
                  </a:lnTo>
                  <a:lnTo>
                    <a:pt x="95403" y="22413"/>
                  </a:lnTo>
                  <a:lnTo>
                    <a:pt x="101404" y="25286"/>
                  </a:lnTo>
                  <a:lnTo>
                    <a:pt x="105452" y="27574"/>
                  </a:lnTo>
                  <a:lnTo>
                    <a:pt x="108515" y="30225"/>
                  </a:lnTo>
                  <a:lnTo>
                    <a:pt x="112523" y="34050"/>
                  </a:lnTo>
                  <a:lnTo>
                    <a:pt x="116950" y="38396"/>
                  </a:lnTo>
                  <a:lnTo>
                    <a:pt x="118448" y="40666"/>
                  </a:lnTo>
                  <a:lnTo>
                    <a:pt x="119446" y="42973"/>
                  </a:lnTo>
                  <a:lnTo>
                    <a:pt x="120112" y="45305"/>
                  </a:lnTo>
                  <a:lnTo>
                    <a:pt x="121350" y="47653"/>
                  </a:lnTo>
                  <a:lnTo>
                    <a:pt x="122969" y="50012"/>
                  </a:lnTo>
                  <a:lnTo>
                    <a:pt x="124842" y="52379"/>
                  </a:lnTo>
                  <a:lnTo>
                    <a:pt x="126090" y="55544"/>
                  </a:lnTo>
                  <a:lnTo>
                    <a:pt x="126923" y="59242"/>
                  </a:lnTo>
                  <a:lnTo>
                    <a:pt x="128259" y="68998"/>
                  </a:lnTo>
                  <a:lnTo>
                    <a:pt x="127575" y="70592"/>
                  </a:lnTo>
                  <a:lnTo>
                    <a:pt x="126325" y="72449"/>
                  </a:lnTo>
                  <a:lnTo>
                    <a:pt x="121528" y="78437"/>
                  </a:lnTo>
                  <a:lnTo>
                    <a:pt x="121482" y="76380"/>
                  </a:lnTo>
                  <a:lnTo>
                    <a:pt x="121444" y="41407"/>
                  </a:lnTo>
                  <a:lnTo>
                    <a:pt x="122238" y="37911"/>
                  </a:lnTo>
                  <a:lnTo>
                    <a:pt x="123561" y="33992"/>
                  </a:lnTo>
                  <a:lnTo>
                    <a:pt x="125236" y="29793"/>
                  </a:lnTo>
                  <a:lnTo>
                    <a:pt x="127941" y="26199"/>
                  </a:lnTo>
                  <a:lnTo>
                    <a:pt x="131332" y="23010"/>
                  </a:lnTo>
                  <a:lnTo>
                    <a:pt x="135179" y="20089"/>
                  </a:lnTo>
                  <a:lnTo>
                    <a:pt x="138538" y="17349"/>
                  </a:lnTo>
                  <a:lnTo>
                    <a:pt x="141571" y="14729"/>
                  </a:lnTo>
                  <a:lnTo>
                    <a:pt x="144388" y="12188"/>
                  </a:lnTo>
                  <a:lnTo>
                    <a:pt x="147852" y="9700"/>
                  </a:lnTo>
                  <a:lnTo>
                    <a:pt x="151749" y="7248"/>
                  </a:lnTo>
                  <a:lnTo>
                    <a:pt x="155935" y="4819"/>
                  </a:lnTo>
                  <a:lnTo>
                    <a:pt x="162702" y="2121"/>
                  </a:lnTo>
                  <a:lnTo>
                    <a:pt x="169149" y="921"/>
                  </a:lnTo>
                  <a:lnTo>
                    <a:pt x="173092" y="602"/>
                  </a:lnTo>
                  <a:lnTo>
                    <a:pt x="180911" y="246"/>
                  </a:lnTo>
                  <a:lnTo>
                    <a:pt x="187032" y="88"/>
                  </a:lnTo>
                  <a:lnTo>
                    <a:pt x="194940" y="0"/>
                  </a:lnTo>
                  <a:lnTo>
                    <a:pt x="197429" y="781"/>
                  </a:lnTo>
                  <a:lnTo>
                    <a:pt x="202311" y="3766"/>
                  </a:lnTo>
                  <a:lnTo>
                    <a:pt x="207127" y="5621"/>
                  </a:lnTo>
                  <a:lnTo>
                    <a:pt x="209522" y="6116"/>
                  </a:lnTo>
                  <a:lnTo>
                    <a:pt x="211913" y="8033"/>
                  </a:lnTo>
                  <a:lnTo>
                    <a:pt x="214300" y="10899"/>
                  </a:lnTo>
                  <a:lnTo>
                    <a:pt x="216685" y="14397"/>
                  </a:lnTo>
                  <a:lnTo>
                    <a:pt x="219070" y="17523"/>
                  </a:lnTo>
                  <a:lnTo>
                    <a:pt x="221453" y="20401"/>
                  </a:lnTo>
                  <a:lnTo>
                    <a:pt x="223835" y="23113"/>
                  </a:lnTo>
                  <a:lnTo>
                    <a:pt x="226217" y="25715"/>
                  </a:lnTo>
                  <a:lnTo>
                    <a:pt x="230980" y="30722"/>
                  </a:lnTo>
                  <a:lnTo>
                    <a:pt x="232568" y="33963"/>
                  </a:lnTo>
                  <a:lnTo>
                    <a:pt x="233627" y="37710"/>
                  </a:lnTo>
                  <a:lnTo>
                    <a:pt x="234332" y="41796"/>
                  </a:lnTo>
                  <a:lnTo>
                    <a:pt x="235597" y="45314"/>
                  </a:lnTo>
                  <a:lnTo>
                    <a:pt x="237233" y="48453"/>
                  </a:lnTo>
                  <a:lnTo>
                    <a:pt x="239118" y="51339"/>
                  </a:lnTo>
                  <a:lnTo>
                    <a:pt x="240375" y="54851"/>
                  </a:lnTo>
                  <a:lnTo>
                    <a:pt x="241212" y="58780"/>
                  </a:lnTo>
                  <a:lnTo>
                    <a:pt x="241771" y="62986"/>
                  </a:lnTo>
                  <a:lnTo>
                    <a:pt x="242937" y="66584"/>
                  </a:lnTo>
                  <a:lnTo>
                    <a:pt x="244508" y="69777"/>
                  </a:lnTo>
                  <a:lnTo>
                    <a:pt x="246349" y="72699"/>
                  </a:lnTo>
                  <a:lnTo>
                    <a:pt x="247576" y="75441"/>
                  </a:lnTo>
                  <a:lnTo>
                    <a:pt x="248395" y="78062"/>
                  </a:lnTo>
                  <a:lnTo>
                    <a:pt x="248940" y="80604"/>
                  </a:lnTo>
                  <a:lnTo>
                    <a:pt x="249304" y="83092"/>
                  </a:lnTo>
                  <a:lnTo>
                    <a:pt x="249546" y="85545"/>
                  </a:lnTo>
                  <a:lnTo>
                    <a:pt x="249708" y="87973"/>
                  </a:lnTo>
                  <a:lnTo>
                    <a:pt x="249816" y="90386"/>
                  </a:lnTo>
                  <a:lnTo>
                    <a:pt x="250031" y="999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94"/>
            <p:cNvSpPr/>
            <p:nvPr/>
          </p:nvSpPr>
          <p:spPr>
            <a:xfrm>
              <a:off x="6065043" y="2136021"/>
              <a:ext cx="91518" cy="164230"/>
            </a:xfrm>
            <a:custGeom>
              <a:avLst/>
              <a:gdLst/>
              <a:ahLst/>
              <a:cxnLst/>
              <a:rect l="0" t="0" r="0" b="0"/>
              <a:pathLst>
                <a:path w="91518" h="164230">
                  <a:moveTo>
                    <a:pt x="0" y="14247"/>
                  </a:moveTo>
                  <a:lnTo>
                    <a:pt x="0" y="18040"/>
                  </a:lnTo>
                  <a:lnTo>
                    <a:pt x="794" y="19951"/>
                  </a:lnTo>
                  <a:lnTo>
                    <a:pt x="2117" y="22018"/>
                  </a:lnTo>
                  <a:lnTo>
                    <a:pt x="3793" y="24190"/>
                  </a:lnTo>
                  <a:lnTo>
                    <a:pt x="4910" y="26432"/>
                  </a:lnTo>
                  <a:lnTo>
                    <a:pt x="6151" y="31040"/>
                  </a:lnTo>
                  <a:lnTo>
                    <a:pt x="7276" y="34174"/>
                  </a:lnTo>
                  <a:lnTo>
                    <a:pt x="8819" y="37850"/>
                  </a:lnTo>
                  <a:lnTo>
                    <a:pt x="10642" y="41889"/>
                  </a:lnTo>
                  <a:lnTo>
                    <a:pt x="11857" y="46169"/>
                  </a:lnTo>
                  <a:lnTo>
                    <a:pt x="12668" y="50610"/>
                  </a:lnTo>
                  <a:lnTo>
                    <a:pt x="13208" y="55158"/>
                  </a:lnTo>
                  <a:lnTo>
                    <a:pt x="14361" y="59777"/>
                  </a:lnTo>
                  <a:lnTo>
                    <a:pt x="15924" y="64444"/>
                  </a:lnTo>
                  <a:lnTo>
                    <a:pt x="17760" y="69143"/>
                  </a:lnTo>
                  <a:lnTo>
                    <a:pt x="19778" y="73863"/>
                  </a:lnTo>
                  <a:lnTo>
                    <a:pt x="24136" y="83341"/>
                  </a:lnTo>
                  <a:lnTo>
                    <a:pt x="25616" y="88885"/>
                  </a:lnTo>
                  <a:lnTo>
                    <a:pt x="26602" y="94962"/>
                  </a:lnTo>
                  <a:lnTo>
                    <a:pt x="27260" y="101395"/>
                  </a:lnTo>
                  <a:lnTo>
                    <a:pt x="27699" y="106477"/>
                  </a:lnTo>
                  <a:lnTo>
                    <a:pt x="27990" y="110659"/>
                  </a:lnTo>
                  <a:lnTo>
                    <a:pt x="28185" y="114240"/>
                  </a:lnTo>
                  <a:lnTo>
                    <a:pt x="28402" y="122453"/>
                  </a:lnTo>
                  <a:lnTo>
                    <a:pt x="28460" y="126866"/>
                  </a:lnTo>
                  <a:lnTo>
                    <a:pt x="29292" y="130601"/>
                  </a:lnTo>
                  <a:lnTo>
                    <a:pt x="30641" y="133885"/>
                  </a:lnTo>
                  <a:lnTo>
                    <a:pt x="32333" y="136868"/>
                  </a:lnTo>
                  <a:lnTo>
                    <a:pt x="33462" y="139651"/>
                  </a:lnTo>
                  <a:lnTo>
                    <a:pt x="34214" y="142300"/>
                  </a:lnTo>
                  <a:lnTo>
                    <a:pt x="35050" y="147359"/>
                  </a:lnTo>
                  <a:lnTo>
                    <a:pt x="35422" y="152254"/>
                  </a:lnTo>
                  <a:lnTo>
                    <a:pt x="36315" y="154670"/>
                  </a:lnTo>
                  <a:lnTo>
                    <a:pt x="37704" y="157075"/>
                  </a:lnTo>
                  <a:lnTo>
                    <a:pt x="41844" y="162846"/>
                  </a:lnTo>
                  <a:lnTo>
                    <a:pt x="41390" y="163319"/>
                  </a:lnTo>
                  <a:lnTo>
                    <a:pt x="38768" y="163845"/>
                  </a:lnTo>
                  <a:lnTo>
                    <a:pt x="36622" y="164141"/>
                  </a:lnTo>
                  <a:lnTo>
                    <a:pt x="34004" y="164211"/>
                  </a:lnTo>
                  <a:lnTo>
                    <a:pt x="32195" y="164229"/>
                  </a:lnTo>
                  <a:lnTo>
                    <a:pt x="30194" y="163448"/>
                  </a:lnTo>
                  <a:lnTo>
                    <a:pt x="28067" y="162133"/>
                  </a:lnTo>
                  <a:lnTo>
                    <a:pt x="25855" y="160463"/>
                  </a:lnTo>
                  <a:lnTo>
                    <a:pt x="24381" y="158555"/>
                  </a:lnTo>
                  <a:lnTo>
                    <a:pt x="23398" y="156490"/>
                  </a:lnTo>
                  <a:lnTo>
                    <a:pt x="22742" y="154320"/>
                  </a:lnTo>
                  <a:lnTo>
                    <a:pt x="20718" y="151285"/>
                  </a:lnTo>
                  <a:lnTo>
                    <a:pt x="17781" y="147675"/>
                  </a:lnTo>
                  <a:lnTo>
                    <a:pt x="14235" y="143680"/>
                  </a:lnTo>
                  <a:lnTo>
                    <a:pt x="11872" y="139430"/>
                  </a:lnTo>
                  <a:lnTo>
                    <a:pt x="10296" y="135008"/>
                  </a:lnTo>
                  <a:lnTo>
                    <a:pt x="9245" y="130473"/>
                  </a:lnTo>
                  <a:lnTo>
                    <a:pt x="8545" y="125863"/>
                  </a:lnTo>
                  <a:lnTo>
                    <a:pt x="8078" y="121201"/>
                  </a:lnTo>
                  <a:lnTo>
                    <a:pt x="7766" y="116506"/>
                  </a:lnTo>
                  <a:lnTo>
                    <a:pt x="6766" y="111789"/>
                  </a:lnTo>
                  <a:lnTo>
                    <a:pt x="5304" y="107056"/>
                  </a:lnTo>
                  <a:lnTo>
                    <a:pt x="3536" y="102314"/>
                  </a:lnTo>
                  <a:lnTo>
                    <a:pt x="2358" y="96771"/>
                  </a:lnTo>
                  <a:lnTo>
                    <a:pt x="1571" y="90694"/>
                  </a:lnTo>
                  <a:lnTo>
                    <a:pt x="1048" y="84262"/>
                  </a:lnTo>
                  <a:lnTo>
                    <a:pt x="1493" y="78386"/>
                  </a:lnTo>
                  <a:lnTo>
                    <a:pt x="2583" y="72881"/>
                  </a:lnTo>
                  <a:lnTo>
                    <a:pt x="4103" y="67624"/>
                  </a:lnTo>
                  <a:lnTo>
                    <a:pt x="5117" y="62532"/>
                  </a:lnTo>
                  <a:lnTo>
                    <a:pt x="5793" y="57549"/>
                  </a:lnTo>
                  <a:lnTo>
                    <a:pt x="6243" y="52640"/>
                  </a:lnTo>
                  <a:lnTo>
                    <a:pt x="7337" y="47780"/>
                  </a:lnTo>
                  <a:lnTo>
                    <a:pt x="8860" y="42953"/>
                  </a:lnTo>
                  <a:lnTo>
                    <a:pt x="10669" y="38147"/>
                  </a:lnTo>
                  <a:lnTo>
                    <a:pt x="12669" y="33355"/>
                  </a:lnTo>
                  <a:lnTo>
                    <a:pt x="14796" y="28573"/>
                  </a:lnTo>
                  <a:lnTo>
                    <a:pt x="17008" y="23798"/>
                  </a:lnTo>
                  <a:lnTo>
                    <a:pt x="19276" y="19821"/>
                  </a:lnTo>
                  <a:lnTo>
                    <a:pt x="21582" y="16375"/>
                  </a:lnTo>
                  <a:lnTo>
                    <a:pt x="23914" y="13285"/>
                  </a:lnTo>
                  <a:lnTo>
                    <a:pt x="26261" y="10431"/>
                  </a:lnTo>
                  <a:lnTo>
                    <a:pt x="28620" y="7734"/>
                  </a:lnTo>
                  <a:lnTo>
                    <a:pt x="30986" y="5143"/>
                  </a:lnTo>
                  <a:lnTo>
                    <a:pt x="33358" y="3415"/>
                  </a:lnTo>
                  <a:lnTo>
                    <a:pt x="35732" y="2263"/>
                  </a:lnTo>
                  <a:lnTo>
                    <a:pt x="38109" y="1495"/>
                  </a:lnTo>
                  <a:lnTo>
                    <a:pt x="41281" y="984"/>
                  </a:lnTo>
                  <a:lnTo>
                    <a:pt x="44984" y="642"/>
                  </a:lnTo>
                  <a:lnTo>
                    <a:pt x="52537" y="263"/>
                  </a:lnTo>
                  <a:lnTo>
                    <a:pt x="58539" y="95"/>
                  </a:lnTo>
                  <a:lnTo>
                    <a:pt x="70174" y="0"/>
                  </a:lnTo>
                  <a:lnTo>
                    <a:pt x="72976" y="780"/>
                  </a:lnTo>
                  <a:lnTo>
                    <a:pt x="74845" y="2094"/>
                  </a:lnTo>
                  <a:lnTo>
                    <a:pt x="76091" y="3764"/>
                  </a:lnTo>
                  <a:lnTo>
                    <a:pt x="77715" y="5671"/>
                  </a:lnTo>
                  <a:lnTo>
                    <a:pt x="79592" y="7736"/>
                  </a:lnTo>
                  <a:lnTo>
                    <a:pt x="83793" y="12147"/>
                  </a:lnTo>
                  <a:lnTo>
                    <a:pt x="88306" y="16753"/>
                  </a:lnTo>
                  <a:lnTo>
                    <a:pt x="89827" y="19093"/>
                  </a:lnTo>
                  <a:lnTo>
                    <a:pt x="91517" y="23809"/>
                  </a:lnTo>
                  <a:lnTo>
                    <a:pt x="91174" y="26972"/>
                  </a:lnTo>
                  <a:lnTo>
                    <a:pt x="90152" y="30668"/>
                  </a:lnTo>
                  <a:lnTo>
                    <a:pt x="88676" y="34719"/>
                  </a:lnTo>
                  <a:lnTo>
                    <a:pt x="86899" y="38214"/>
                  </a:lnTo>
                  <a:lnTo>
                    <a:pt x="84920" y="41338"/>
                  </a:lnTo>
                  <a:lnTo>
                    <a:pt x="82808" y="44214"/>
                  </a:lnTo>
                  <a:lnTo>
                    <a:pt x="81399" y="46925"/>
                  </a:lnTo>
                  <a:lnTo>
                    <a:pt x="79834" y="52054"/>
                  </a:lnTo>
                  <a:lnTo>
                    <a:pt x="77829" y="54533"/>
                  </a:lnTo>
                  <a:lnTo>
                    <a:pt x="74905" y="56979"/>
                  </a:lnTo>
                  <a:lnTo>
                    <a:pt x="71368" y="59404"/>
                  </a:lnTo>
                  <a:lnTo>
                    <a:pt x="68216" y="61815"/>
                  </a:lnTo>
                  <a:lnTo>
                    <a:pt x="65321" y="64215"/>
                  </a:lnTo>
                  <a:lnTo>
                    <a:pt x="62598" y="66609"/>
                  </a:lnTo>
                  <a:lnTo>
                    <a:pt x="59988" y="68205"/>
                  </a:lnTo>
                  <a:lnTo>
                    <a:pt x="57454" y="69269"/>
                  </a:lnTo>
                  <a:lnTo>
                    <a:pt x="54972" y="69978"/>
                  </a:lnTo>
                  <a:lnTo>
                    <a:pt x="52523" y="70452"/>
                  </a:lnTo>
                  <a:lnTo>
                    <a:pt x="50097" y="70767"/>
                  </a:lnTo>
                  <a:lnTo>
                    <a:pt x="44292" y="71273"/>
                  </a:lnTo>
                  <a:lnTo>
                    <a:pt x="43022" y="71314"/>
                  </a:lnTo>
                  <a:lnTo>
                    <a:pt x="39494" y="71360"/>
                  </a:lnTo>
                  <a:lnTo>
                    <a:pt x="38236" y="70579"/>
                  </a:lnTo>
                  <a:lnTo>
                    <a:pt x="37397" y="69264"/>
                  </a:lnTo>
                  <a:lnTo>
                    <a:pt x="36838" y="67594"/>
                  </a:lnTo>
                  <a:lnTo>
                    <a:pt x="35671" y="66480"/>
                  </a:lnTo>
                  <a:lnTo>
                    <a:pt x="34100" y="65738"/>
                  </a:lnTo>
                  <a:lnTo>
                    <a:pt x="32258" y="65243"/>
                  </a:lnTo>
                  <a:lnTo>
                    <a:pt x="31031" y="64120"/>
                  </a:lnTo>
                  <a:lnTo>
                    <a:pt x="30212" y="62577"/>
                  </a:lnTo>
                  <a:lnTo>
                    <a:pt x="29302" y="58746"/>
                  </a:lnTo>
                  <a:lnTo>
                    <a:pt x="29060" y="56613"/>
                  </a:lnTo>
                  <a:lnTo>
                    <a:pt x="28575" y="499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95"/>
            <p:cNvSpPr/>
            <p:nvPr/>
          </p:nvSpPr>
          <p:spPr>
            <a:xfrm>
              <a:off x="6193631" y="2035994"/>
              <a:ext cx="50007" cy="171425"/>
            </a:xfrm>
            <a:custGeom>
              <a:avLst/>
              <a:gdLst/>
              <a:ahLst/>
              <a:cxnLst/>
              <a:rect l="0" t="0" r="0" b="0"/>
              <a:pathLst>
                <a:path w="50007" h="171425">
                  <a:moveTo>
                    <a:pt x="0" y="7118"/>
                  </a:moveTo>
                  <a:lnTo>
                    <a:pt x="0" y="61"/>
                  </a:lnTo>
                  <a:lnTo>
                    <a:pt x="794" y="32"/>
                  </a:lnTo>
                  <a:lnTo>
                    <a:pt x="3792" y="0"/>
                  </a:lnTo>
                  <a:lnTo>
                    <a:pt x="5703" y="785"/>
                  </a:lnTo>
                  <a:lnTo>
                    <a:pt x="7771" y="2102"/>
                  </a:lnTo>
                  <a:lnTo>
                    <a:pt x="9943" y="3774"/>
                  </a:lnTo>
                  <a:lnTo>
                    <a:pt x="11391" y="5683"/>
                  </a:lnTo>
                  <a:lnTo>
                    <a:pt x="12356" y="7749"/>
                  </a:lnTo>
                  <a:lnTo>
                    <a:pt x="13000" y="9920"/>
                  </a:lnTo>
                  <a:lnTo>
                    <a:pt x="14223" y="12161"/>
                  </a:lnTo>
                  <a:lnTo>
                    <a:pt x="15832" y="14449"/>
                  </a:lnTo>
                  <a:lnTo>
                    <a:pt x="17698" y="16768"/>
                  </a:lnTo>
                  <a:lnTo>
                    <a:pt x="18943" y="19901"/>
                  </a:lnTo>
                  <a:lnTo>
                    <a:pt x="19772" y="23577"/>
                  </a:lnTo>
                  <a:lnTo>
                    <a:pt x="20325" y="27616"/>
                  </a:lnTo>
                  <a:lnTo>
                    <a:pt x="21488" y="31102"/>
                  </a:lnTo>
                  <a:lnTo>
                    <a:pt x="23056" y="34220"/>
                  </a:lnTo>
                  <a:lnTo>
                    <a:pt x="24896" y="37092"/>
                  </a:lnTo>
                  <a:lnTo>
                    <a:pt x="26916" y="40594"/>
                  </a:lnTo>
                  <a:lnTo>
                    <a:pt x="31277" y="48719"/>
                  </a:lnTo>
                  <a:lnTo>
                    <a:pt x="32757" y="53902"/>
                  </a:lnTo>
                  <a:lnTo>
                    <a:pt x="33745" y="59739"/>
                  </a:lnTo>
                  <a:lnTo>
                    <a:pt x="34403" y="66011"/>
                  </a:lnTo>
                  <a:lnTo>
                    <a:pt x="35635" y="71780"/>
                  </a:lnTo>
                  <a:lnTo>
                    <a:pt x="37250" y="77214"/>
                  </a:lnTo>
                  <a:lnTo>
                    <a:pt x="39121" y="82423"/>
                  </a:lnTo>
                  <a:lnTo>
                    <a:pt x="40368" y="87484"/>
                  </a:lnTo>
                  <a:lnTo>
                    <a:pt x="41200" y="92445"/>
                  </a:lnTo>
                  <a:lnTo>
                    <a:pt x="41754" y="97340"/>
                  </a:lnTo>
                  <a:lnTo>
                    <a:pt x="42123" y="102985"/>
                  </a:lnTo>
                  <a:lnTo>
                    <a:pt x="42370" y="109129"/>
                  </a:lnTo>
                  <a:lnTo>
                    <a:pt x="42534" y="115607"/>
                  </a:lnTo>
                  <a:lnTo>
                    <a:pt x="43437" y="121513"/>
                  </a:lnTo>
                  <a:lnTo>
                    <a:pt x="44833" y="127037"/>
                  </a:lnTo>
                  <a:lnTo>
                    <a:pt x="46557" y="132308"/>
                  </a:lnTo>
                  <a:lnTo>
                    <a:pt x="47707" y="136616"/>
                  </a:lnTo>
                  <a:lnTo>
                    <a:pt x="48474" y="140281"/>
                  </a:lnTo>
                  <a:lnTo>
                    <a:pt x="48984" y="143518"/>
                  </a:lnTo>
                  <a:lnTo>
                    <a:pt x="49325" y="146470"/>
                  </a:lnTo>
                  <a:lnTo>
                    <a:pt x="49552" y="149232"/>
                  </a:lnTo>
                  <a:lnTo>
                    <a:pt x="49804" y="154417"/>
                  </a:lnTo>
                  <a:lnTo>
                    <a:pt x="49916" y="159368"/>
                  </a:lnTo>
                  <a:lnTo>
                    <a:pt x="50006" y="1714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96"/>
            <p:cNvSpPr/>
            <p:nvPr/>
          </p:nvSpPr>
          <p:spPr>
            <a:xfrm>
              <a:off x="6179637" y="2078831"/>
              <a:ext cx="205759" cy="121344"/>
            </a:xfrm>
            <a:custGeom>
              <a:avLst/>
              <a:gdLst/>
              <a:ahLst/>
              <a:cxnLst/>
              <a:rect l="0" t="0" r="0" b="0"/>
              <a:pathLst>
                <a:path w="205759" h="121344">
                  <a:moveTo>
                    <a:pt x="6850" y="35719"/>
                  </a:moveTo>
                  <a:lnTo>
                    <a:pt x="0" y="35719"/>
                  </a:lnTo>
                  <a:lnTo>
                    <a:pt x="45126" y="35719"/>
                  </a:lnTo>
                  <a:lnTo>
                    <a:pt x="50624" y="34925"/>
                  </a:lnTo>
                  <a:lnTo>
                    <a:pt x="55876" y="33602"/>
                  </a:lnTo>
                  <a:lnTo>
                    <a:pt x="60965" y="31926"/>
                  </a:lnTo>
                  <a:lnTo>
                    <a:pt x="66739" y="30809"/>
                  </a:lnTo>
                  <a:lnTo>
                    <a:pt x="72970" y="30064"/>
                  </a:lnTo>
                  <a:lnTo>
                    <a:pt x="79505" y="29568"/>
                  </a:lnTo>
                  <a:lnTo>
                    <a:pt x="85449" y="28443"/>
                  </a:lnTo>
                  <a:lnTo>
                    <a:pt x="91000" y="26899"/>
                  </a:lnTo>
                  <a:lnTo>
                    <a:pt x="96287" y="25077"/>
                  </a:lnTo>
                  <a:lnTo>
                    <a:pt x="101400" y="23861"/>
                  </a:lnTo>
                  <a:lnTo>
                    <a:pt x="106396" y="23051"/>
                  </a:lnTo>
                  <a:lnTo>
                    <a:pt x="111314" y="22511"/>
                  </a:lnTo>
                  <a:lnTo>
                    <a:pt x="116180" y="22151"/>
                  </a:lnTo>
                  <a:lnTo>
                    <a:pt x="121012" y="21911"/>
                  </a:lnTo>
                  <a:lnTo>
                    <a:pt x="125820" y="21751"/>
                  </a:lnTo>
                  <a:lnTo>
                    <a:pt x="130613" y="20851"/>
                  </a:lnTo>
                  <a:lnTo>
                    <a:pt x="135396" y="19457"/>
                  </a:lnTo>
                  <a:lnTo>
                    <a:pt x="140173" y="17733"/>
                  </a:lnTo>
                  <a:lnTo>
                    <a:pt x="144151" y="17378"/>
                  </a:lnTo>
                  <a:lnTo>
                    <a:pt x="147596" y="17936"/>
                  </a:lnTo>
                  <a:lnTo>
                    <a:pt x="155037" y="20741"/>
                  </a:lnTo>
                  <a:lnTo>
                    <a:pt x="160119" y="21226"/>
                  </a:lnTo>
                  <a:lnTo>
                    <a:pt x="161417" y="22088"/>
                  </a:lnTo>
                  <a:lnTo>
                    <a:pt x="162282" y="23457"/>
                  </a:lnTo>
                  <a:lnTo>
                    <a:pt x="163244" y="27094"/>
                  </a:lnTo>
                  <a:lnTo>
                    <a:pt x="163500" y="29175"/>
                  </a:lnTo>
                  <a:lnTo>
                    <a:pt x="163671" y="31356"/>
                  </a:lnTo>
                  <a:lnTo>
                    <a:pt x="163785" y="34398"/>
                  </a:lnTo>
                  <a:lnTo>
                    <a:pt x="163911" y="42011"/>
                  </a:lnTo>
                  <a:lnTo>
                    <a:pt x="163151" y="45469"/>
                  </a:lnTo>
                  <a:lnTo>
                    <a:pt x="161851" y="48569"/>
                  </a:lnTo>
                  <a:lnTo>
                    <a:pt x="160190" y="51429"/>
                  </a:lnTo>
                  <a:lnTo>
                    <a:pt x="159083" y="54924"/>
                  </a:lnTo>
                  <a:lnTo>
                    <a:pt x="158345" y="58841"/>
                  </a:lnTo>
                  <a:lnTo>
                    <a:pt x="157853" y="63040"/>
                  </a:lnTo>
                  <a:lnTo>
                    <a:pt x="156731" y="67426"/>
                  </a:lnTo>
                  <a:lnTo>
                    <a:pt x="155190" y="71938"/>
                  </a:lnTo>
                  <a:lnTo>
                    <a:pt x="153368" y="76534"/>
                  </a:lnTo>
                  <a:lnTo>
                    <a:pt x="152154" y="80391"/>
                  </a:lnTo>
                  <a:lnTo>
                    <a:pt x="151344" y="83757"/>
                  </a:lnTo>
                  <a:lnTo>
                    <a:pt x="150805" y="86794"/>
                  </a:lnTo>
                  <a:lnTo>
                    <a:pt x="150445" y="90406"/>
                  </a:lnTo>
                  <a:lnTo>
                    <a:pt x="150205" y="94402"/>
                  </a:lnTo>
                  <a:lnTo>
                    <a:pt x="149938" y="102281"/>
                  </a:lnTo>
                  <a:lnTo>
                    <a:pt x="149753" y="112560"/>
                  </a:lnTo>
                  <a:lnTo>
                    <a:pt x="151854" y="115643"/>
                  </a:lnTo>
                  <a:lnTo>
                    <a:pt x="156575" y="121104"/>
                  </a:lnTo>
                  <a:lnTo>
                    <a:pt x="160574" y="121343"/>
                  </a:lnTo>
                  <a:lnTo>
                    <a:pt x="162514" y="120583"/>
                  </a:lnTo>
                  <a:lnTo>
                    <a:pt x="166786" y="117621"/>
                  </a:lnTo>
                  <a:lnTo>
                    <a:pt x="171331" y="115776"/>
                  </a:lnTo>
                  <a:lnTo>
                    <a:pt x="173654" y="115284"/>
                  </a:lnTo>
                  <a:lnTo>
                    <a:pt x="178352" y="112620"/>
                  </a:lnTo>
                  <a:lnTo>
                    <a:pt x="180715" y="110799"/>
                  </a:lnTo>
                  <a:lnTo>
                    <a:pt x="183085" y="107997"/>
                  </a:lnTo>
                  <a:lnTo>
                    <a:pt x="185459" y="104542"/>
                  </a:lnTo>
                  <a:lnTo>
                    <a:pt x="187835" y="100651"/>
                  </a:lnTo>
                  <a:lnTo>
                    <a:pt x="190213" y="97263"/>
                  </a:lnTo>
                  <a:lnTo>
                    <a:pt x="192592" y="94211"/>
                  </a:lnTo>
                  <a:lnTo>
                    <a:pt x="194972" y="91382"/>
                  </a:lnTo>
                  <a:lnTo>
                    <a:pt x="196558" y="87909"/>
                  </a:lnTo>
                  <a:lnTo>
                    <a:pt x="197616" y="84006"/>
                  </a:lnTo>
                  <a:lnTo>
                    <a:pt x="198321" y="79816"/>
                  </a:lnTo>
                  <a:lnTo>
                    <a:pt x="199585" y="75436"/>
                  </a:lnTo>
                  <a:lnTo>
                    <a:pt x="201221" y="70928"/>
                  </a:lnTo>
                  <a:lnTo>
                    <a:pt x="203105" y="66335"/>
                  </a:lnTo>
                  <a:lnTo>
                    <a:pt x="204362" y="62480"/>
                  </a:lnTo>
                  <a:lnTo>
                    <a:pt x="205200" y="59116"/>
                  </a:lnTo>
                  <a:lnTo>
                    <a:pt x="205758" y="56079"/>
                  </a:lnTo>
                  <a:lnTo>
                    <a:pt x="205337" y="52467"/>
                  </a:lnTo>
                  <a:lnTo>
                    <a:pt x="204262" y="48472"/>
                  </a:lnTo>
                  <a:lnTo>
                    <a:pt x="202752" y="44221"/>
                  </a:lnTo>
                  <a:lnTo>
                    <a:pt x="201745" y="40593"/>
                  </a:lnTo>
                  <a:lnTo>
                    <a:pt x="201074" y="37381"/>
                  </a:lnTo>
                  <a:lnTo>
                    <a:pt x="200627" y="34445"/>
                  </a:lnTo>
                  <a:lnTo>
                    <a:pt x="199534" y="31695"/>
                  </a:lnTo>
                  <a:lnTo>
                    <a:pt x="198012" y="29067"/>
                  </a:lnTo>
                  <a:lnTo>
                    <a:pt x="196204" y="26522"/>
                  </a:lnTo>
                  <a:lnTo>
                    <a:pt x="194205" y="24031"/>
                  </a:lnTo>
                  <a:lnTo>
                    <a:pt x="192078" y="21577"/>
                  </a:lnTo>
                  <a:lnTo>
                    <a:pt x="189867" y="19147"/>
                  </a:lnTo>
                  <a:lnTo>
                    <a:pt x="185293" y="14330"/>
                  </a:lnTo>
                  <a:lnTo>
                    <a:pt x="182962" y="11935"/>
                  </a:lnTo>
                  <a:lnTo>
                    <a:pt x="180615" y="10338"/>
                  </a:lnTo>
                  <a:lnTo>
                    <a:pt x="175889" y="8563"/>
                  </a:lnTo>
                  <a:lnTo>
                    <a:pt x="171143" y="5658"/>
                  </a:lnTo>
                  <a:lnTo>
                    <a:pt x="168766" y="3772"/>
                  </a:lnTo>
                  <a:lnTo>
                    <a:pt x="166388" y="2515"/>
                  </a:lnTo>
                  <a:lnTo>
                    <a:pt x="160042" y="745"/>
                  </a:lnTo>
                  <a:lnTo>
                    <a:pt x="157015" y="221"/>
                  </a:lnTo>
                  <a:lnTo>
                    <a:pt x="155379" y="147"/>
                  </a:lnTo>
                  <a:lnTo>
                    <a:pt x="149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97"/>
            <p:cNvSpPr/>
            <p:nvPr/>
          </p:nvSpPr>
          <p:spPr>
            <a:xfrm>
              <a:off x="6415087" y="2021681"/>
              <a:ext cx="50007" cy="171451"/>
            </a:xfrm>
            <a:custGeom>
              <a:avLst/>
              <a:gdLst/>
              <a:ahLst/>
              <a:cxnLst/>
              <a:rect l="0" t="0" r="0" b="0"/>
              <a:pathLst>
                <a:path w="50007" h="171451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50" y="3792"/>
                  </a:lnTo>
                  <a:lnTo>
                    <a:pt x="7741" y="4909"/>
                  </a:lnTo>
                  <a:lnTo>
                    <a:pt x="9130" y="5654"/>
                  </a:lnTo>
                  <a:lnTo>
                    <a:pt x="10849" y="6151"/>
                  </a:lnTo>
                  <a:lnTo>
                    <a:pt x="11995" y="8069"/>
                  </a:lnTo>
                  <a:lnTo>
                    <a:pt x="12759" y="10936"/>
                  </a:lnTo>
                  <a:lnTo>
                    <a:pt x="13269" y="14434"/>
                  </a:lnTo>
                  <a:lnTo>
                    <a:pt x="14402" y="17560"/>
                  </a:lnTo>
                  <a:lnTo>
                    <a:pt x="15951" y="20438"/>
                  </a:lnTo>
                  <a:lnTo>
                    <a:pt x="17778" y="23150"/>
                  </a:lnTo>
                  <a:lnTo>
                    <a:pt x="19789" y="26546"/>
                  </a:lnTo>
                  <a:lnTo>
                    <a:pt x="21924" y="30397"/>
                  </a:lnTo>
                  <a:lnTo>
                    <a:pt x="24141" y="34552"/>
                  </a:lnTo>
                  <a:lnTo>
                    <a:pt x="25619" y="38910"/>
                  </a:lnTo>
                  <a:lnTo>
                    <a:pt x="26605" y="43402"/>
                  </a:lnTo>
                  <a:lnTo>
                    <a:pt x="27261" y="47985"/>
                  </a:lnTo>
                  <a:lnTo>
                    <a:pt x="28493" y="52627"/>
                  </a:lnTo>
                  <a:lnTo>
                    <a:pt x="30108" y="57310"/>
                  </a:lnTo>
                  <a:lnTo>
                    <a:pt x="31978" y="62019"/>
                  </a:lnTo>
                  <a:lnTo>
                    <a:pt x="33225" y="66746"/>
                  </a:lnTo>
                  <a:lnTo>
                    <a:pt x="34056" y="71485"/>
                  </a:lnTo>
                  <a:lnTo>
                    <a:pt x="34610" y="76232"/>
                  </a:lnTo>
                  <a:lnTo>
                    <a:pt x="35774" y="80984"/>
                  </a:lnTo>
                  <a:lnTo>
                    <a:pt x="37343" y="85739"/>
                  </a:lnTo>
                  <a:lnTo>
                    <a:pt x="39183" y="90497"/>
                  </a:lnTo>
                  <a:lnTo>
                    <a:pt x="40410" y="95256"/>
                  </a:lnTo>
                  <a:lnTo>
                    <a:pt x="41227" y="100016"/>
                  </a:lnTo>
                  <a:lnTo>
                    <a:pt x="41773" y="104777"/>
                  </a:lnTo>
                  <a:lnTo>
                    <a:pt x="42136" y="109539"/>
                  </a:lnTo>
                  <a:lnTo>
                    <a:pt x="42378" y="114301"/>
                  </a:lnTo>
                  <a:lnTo>
                    <a:pt x="42719" y="126471"/>
                  </a:lnTo>
                  <a:lnTo>
                    <a:pt x="42834" y="141487"/>
                  </a:lnTo>
                  <a:lnTo>
                    <a:pt x="43637" y="145124"/>
                  </a:lnTo>
                  <a:lnTo>
                    <a:pt x="44967" y="148343"/>
                  </a:lnTo>
                  <a:lnTo>
                    <a:pt x="46647" y="151283"/>
                  </a:lnTo>
                  <a:lnTo>
                    <a:pt x="47766" y="154036"/>
                  </a:lnTo>
                  <a:lnTo>
                    <a:pt x="49011" y="159213"/>
                  </a:lnTo>
                  <a:lnTo>
                    <a:pt x="49810" y="164094"/>
                  </a:lnTo>
                  <a:lnTo>
                    <a:pt x="49948" y="168917"/>
                  </a:lnTo>
                  <a:lnTo>
                    <a:pt x="50006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98"/>
            <p:cNvSpPr/>
            <p:nvPr/>
          </p:nvSpPr>
          <p:spPr>
            <a:xfrm>
              <a:off x="6422231" y="2071785"/>
              <a:ext cx="207170" cy="121246"/>
            </a:xfrm>
            <a:custGeom>
              <a:avLst/>
              <a:gdLst/>
              <a:ahLst/>
              <a:cxnLst/>
              <a:rect l="0" t="0" r="0" b="0"/>
              <a:pathLst>
                <a:path w="207170" h="121246">
                  <a:moveTo>
                    <a:pt x="0" y="42765"/>
                  </a:moveTo>
                  <a:lnTo>
                    <a:pt x="10642" y="53406"/>
                  </a:lnTo>
                  <a:lnTo>
                    <a:pt x="13444" y="54622"/>
                  </a:lnTo>
                  <a:lnTo>
                    <a:pt x="16900" y="55432"/>
                  </a:lnTo>
                  <a:lnTo>
                    <a:pt x="20792" y="55972"/>
                  </a:lnTo>
                  <a:lnTo>
                    <a:pt x="24974" y="56332"/>
                  </a:lnTo>
                  <a:lnTo>
                    <a:pt x="29349" y="56572"/>
                  </a:lnTo>
                  <a:lnTo>
                    <a:pt x="40975" y="56910"/>
                  </a:lnTo>
                  <a:lnTo>
                    <a:pt x="43985" y="56957"/>
                  </a:lnTo>
                  <a:lnTo>
                    <a:pt x="47580" y="57783"/>
                  </a:lnTo>
                  <a:lnTo>
                    <a:pt x="51563" y="59127"/>
                  </a:lnTo>
                  <a:lnTo>
                    <a:pt x="55807" y="60816"/>
                  </a:lnTo>
                  <a:lnTo>
                    <a:pt x="61017" y="61149"/>
                  </a:lnTo>
                  <a:lnTo>
                    <a:pt x="66872" y="60577"/>
                  </a:lnTo>
                  <a:lnTo>
                    <a:pt x="73156" y="59402"/>
                  </a:lnTo>
                  <a:lnTo>
                    <a:pt x="78933" y="58619"/>
                  </a:lnTo>
                  <a:lnTo>
                    <a:pt x="84372" y="58097"/>
                  </a:lnTo>
                  <a:lnTo>
                    <a:pt x="89586" y="57748"/>
                  </a:lnTo>
                  <a:lnTo>
                    <a:pt x="94649" y="57516"/>
                  </a:lnTo>
                  <a:lnTo>
                    <a:pt x="104507" y="57258"/>
                  </a:lnTo>
                  <a:lnTo>
                    <a:pt x="109359" y="56396"/>
                  </a:lnTo>
                  <a:lnTo>
                    <a:pt x="114181" y="55027"/>
                  </a:lnTo>
                  <a:lnTo>
                    <a:pt x="118983" y="53321"/>
                  </a:lnTo>
                  <a:lnTo>
                    <a:pt x="123772" y="51390"/>
                  </a:lnTo>
                  <a:lnTo>
                    <a:pt x="128552" y="49308"/>
                  </a:lnTo>
                  <a:lnTo>
                    <a:pt x="133326" y="47127"/>
                  </a:lnTo>
                  <a:lnTo>
                    <a:pt x="138097" y="45673"/>
                  </a:lnTo>
                  <a:lnTo>
                    <a:pt x="142865" y="44704"/>
                  </a:lnTo>
                  <a:lnTo>
                    <a:pt x="147630" y="44057"/>
                  </a:lnTo>
                  <a:lnTo>
                    <a:pt x="151601" y="42833"/>
                  </a:lnTo>
                  <a:lnTo>
                    <a:pt x="155043" y="41222"/>
                  </a:lnTo>
                  <a:lnTo>
                    <a:pt x="158130" y="39355"/>
                  </a:lnTo>
                  <a:lnTo>
                    <a:pt x="160983" y="37317"/>
                  </a:lnTo>
                  <a:lnTo>
                    <a:pt x="163678" y="35164"/>
                  </a:lnTo>
                  <a:lnTo>
                    <a:pt x="166269" y="32935"/>
                  </a:lnTo>
                  <a:lnTo>
                    <a:pt x="168789" y="31449"/>
                  </a:lnTo>
                  <a:lnTo>
                    <a:pt x="173707" y="29798"/>
                  </a:lnTo>
                  <a:lnTo>
                    <a:pt x="175336" y="28564"/>
                  </a:lnTo>
                  <a:lnTo>
                    <a:pt x="176422" y="26947"/>
                  </a:lnTo>
                  <a:lnTo>
                    <a:pt x="177146" y="25076"/>
                  </a:lnTo>
                  <a:lnTo>
                    <a:pt x="178422" y="23035"/>
                  </a:lnTo>
                  <a:lnTo>
                    <a:pt x="180067" y="20880"/>
                  </a:lnTo>
                  <a:lnTo>
                    <a:pt x="181957" y="18650"/>
                  </a:lnTo>
                  <a:lnTo>
                    <a:pt x="183217" y="16369"/>
                  </a:lnTo>
                  <a:lnTo>
                    <a:pt x="184058" y="14055"/>
                  </a:lnTo>
                  <a:lnTo>
                    <a:pt x="184618" y="11719"/>
                  </a:lnTo>
                  <a:lnTo>
                    <a:pt x="184197" y="10161"/>
                  </a:lnTo>
                  <a:lnTo>
                    <a:pt x="183123" y="9123"/>
                  </a:lnTo>
                  <a:lnTo>
                    <a:pt x="181613" y="8430"/>
                  </a:lnTo>
                  <a:lnTo>
                    <a:pt x="177819" y="5544"/>
                  </a:lnTo>
                  <a:lnTo>
                    <a:pt x="175696" y="3664"/>
                  </a:lnTo>
                  <a:lnTo>
                    <a:pt x="173487" y="2410"/>
                  </a:lnTo>
                  <a:lnTo>
                    <a:pt x="168916" y="1016"/>
                  </a:lnTo>
                  <a:lnTo>
                    <a:pt x="164238" y="397"/>
                  </a:lnTo>
                  <a:lnTo>
                    <a:pt x="159513" y="122"/>
                  </a:lnTo>
                  <a:lnTo>
                    <a:pt x="154768" y="0"/>
                  </a:lnTo>
                  <a:lnTo>
                    <a:pt x="151597" y="761"/>
                  </a:lnTo>
                  <a:lnTo>
                    <a:pt x="147896" y="2062"/>
                  </a:lnTo>
                  <a:lnTo>
                    <a:pt x="143841" y="3723"/>
                  </a:lnTo>
                  <a:lnTo>
                    <a:pt x="140344" y="5625"/>
                  </a:lnTo>
                  <a:lnTo>
                    <a:pt x="137219" y="7686"/>
                  </a:lnTo>
                  <a:lnTo>
                    <a:pt x="134341" y="9854"/>
                  </a:lnTo>
                  <a:lnTo>
                    <a:pt x="130836" y="12093"/>
                  </a:lnTo>
                  <a:lnTo>
                    <a:pt x="126911" y="14379"/>
                  </a:lnTo>
                  <a:lnTo>
                    <a:pt x="122708" y="16697"/>
                  </a:lnTo>
                  <a:lnTo>
                    <a:pt x="119111" y="19830"/>
                  </a:lnTo>
                  <a:lnTo>
                    <a:pt x="115920" y="23506"/>
                  </a:lnTo>
                  <a:lnTo>
                    <a:pt x="112999" y="27544"/>
                  </a:lnTo>
                  <a:lnTo>
                    <a:pt x="110257" y="31824"/>
                  </a:lnTo>
                  <a:lnTo>
                    <a:pt x="107636" y="36265"/>
                  </a:lnTo>
                  <a:lnTo>
                    <a:pt x="105094" y="40812"/>
                  </a:lnTo>
                  <a:lnTo>
                    <a:pt x="101813" y="45432"/>
                  </a:lnTo>
                  <a:lnTo>
                    <a:pt x="98038" y="50099"/>
                  </a:lnTo>
                  <a:lnTo>
                    <a:pt x="93934" y="54798"/>
                  </a:lnTo>
                  <a:lnTo>
                    <a:pt x="91197" y="58724"/>
                  </a:lnTo>
                  <a:lnTo>
                    <a:pt x="89373" y="62136"/>
                  </a:lnTo>
                  <a:lnTo>
                    <a:pt x="88157" y="65204"/>
                  </a:lnTo>
                  <a:lnTo>
                    <a:pt x="86553" y="68836"/>
                  </a:lnTo>
                  <a:lnTo>
                    <a:pt x="82653" y="77106"/>
                  </a:lnTo>
                  <a:lnTo>
                    <a:pt x="81296" y="80740"/>
                  </a:lnTo>
                  <a:lnTo>
                    <a:pt x="80391" y="83957"/>
                  </a:lnTo>
                  <a:lnTo>
                    <a:pt x="79788" y="86895"/>
                  </a:lnTo>
                  <a:lnTo>
                    <a:pt x="80179" y="90441"/>
                  </a:lnTo>
                  <a:lnTo>
                    <a:pt x="81234" y="94393"/>
                  </a:lnTo>
                  <a:lnTo>
                    <a:pt x="82731" y="98615"/>
                  </a:lnTo>
                  <a:lnTo>
                    <a:pt x="84522" y="102223"/>
                  </a:lnTo>
                  <a:lnTo>
                    <a:pt x="86511" y="105422"/>
                  </a:lnTo>
                  <a:lnTo>
                    <a:pt x="88630" y="108349"/>
                  </a:lnTo>
                  <a:lnTo>
                    <a:pt x="90837" y="110300"/>
                  </a:lnTo>
                  <a:lnTo>
                    <a:pt x="93101" y="111600"/>
                  </a:lnTo>
                  <a:lnTo>
                    <a:pt x="95406" y="112468"/>
                  </a:lnTo>
                  <a:lnTo>
                    <a:pt x="100081" y="115548"/>
                  </a:lnTo>
                  <a:lnTo>
                    <a:pt x="102439" y="117480"/>
                  </a:lnTo>
                  <a:lnTo>
                    <a:pt x="104806" y="118769"/>
                  </a:lnTo>
                  <a:lnTo>
                    <a:pt x="109550" y="120200"/>
                  </a:lnTo>
                  <a:lnTo>
                    <a:pt x="112722" y="120582"/>
                  </a:lnTo>
                  <a:lnTo>
                    <a:pt x="116422" y="120837"/>
                  </a:lnTo>
                  <a:lnTo>
                    <a:pt x="120478" y="121006"/>
                  </a:lnTo>
                  <a:lnTo>
                    <a:pt x="129216" y="121195"/>
                  </a:lnTo>
                  <a:lnTo>
                    <a:pt x="133769" y="121245"/>
                  </a:lnTo>
                  <a:lnTo>
                    <a:pt x="138391" y="120485"/>
                  </a:lnTo>
                  <a:lnTo>
                    <a:pt x="143061" y="119184"/>
                  </a:lnTo>
                  <a:lnTo>
                    <a:pt x="147761" y="117524"/>
                  </a:lnTo>
                  <a:lnTo>
                    <a:pt x="153276" y="116417"/>
                  </a:lnTo>
                  <a:lnTo>
                    <a:pt x="159334" y="115678"/>
                  </a:lnTo>
                  <a:lnTo>
                    <a:pt x="165754" y="115186"/>
                  </a:lnTo>
                  <a:lnTo>
                    <a:pt x="171622" y="114858"/>
                  </a:lnTo>
                  <a:lnTo>
                    <a:pt x="182374" y="114494"/>
                  </a:lnTo>
                  <a:lnTo>
                    <a:pt x="196509" y="114260"/>
                  </a:lnTo>
                  <a:lnTo>
                    <a:pt x="207169" y="1142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99"/>
            <p:cNvSpPr/>
            <p:nvPr/>
          </p:nvSpPr>
          <p:spPr>
            <a:xfrm>
              <a:off x="5472112" y="2393485"/>
              <a:ext cx="171440" cy="206742"/>
            </a:xfrm>
            <a:custGeom>
              <a:avLst/>
              <a:gdLst/>
              <a:ahLst/>
              <a:cxnLst/>
              <a:rect l="0" t="0" r="0" b="0"/>
              <a:pathLst>
                <a:path w="171440" h="206742">
                  <a:moveTo>
                    <a:pt x="0" y="21102"/>
                  </a:moveTo>
                  <a:lnTo>
                    <a:pt x="0" y="31045"/>
                  </a:lnTo>
                  <a:lnTo>
                    <a:pt x="794" y="33287"/>
                  </a:lnTo>
                  <a:lnTo>
                    <a:pt x="3792" y="37895"/>
                  </a:lnTo>
                  <a:lnTo>
                    <a:pt x="5654" y="42588"/>
                  </a:lnTo>
                  <a:lnTo>
                    <a:pt x="6151" y="44951"/>
                  </a:lnTo>
                  <a:lnTo>
                    <a:pt x="8819" y="49693"/>
                  </a:lnTo>
                  <a:lnTo>
                    <a:pt x="12651" y="54447"/>
                  </a:lnTo>
                  <a:lnTo>
                    <a:pt x="17000" y="59205"/>
                  </a:lnTo>
                  <a:lnTo>
                    <a:pt x="18477" y="61585"/>
                  </a:lnTo>
                  <a:lnTo>
                    <a:pt x="20119" y="66347"/>
                  </a:lnTo>
                  <a:lnTo>
                    <a:pt x="22964" y="71109"/>
                  </a:lnTo>
                  <a:lnTo>
                    <a:pt x="26875" y="75871"/>
                  </a:lnTo>
                  <a:lnTo>
                    <a:pt x="31259" y="80633"/>
                  </a:lnTo>
                  <a:lnTo>
                    <a:pt x="38190" y="87777"/>
                  </a:lnTo>
                  <a:lnTo>
                    <a:pt x="40541" y="89365"/>
                  </a:lnTo>
                  <a:lnTo>
                    <a:pt x="45270" y="91128"/>
                  </a:lnTo>
                  <a:lnTo>
                    <a:pt x="48437" y="92393"/>
                  </a:lnTo>
                  <a:lnTo>
                    <a:pt x="52135" y="94029"/>
                  </a:lnTo>
                  <a:lnTo>
                    <a:pt x="56188" y="95914"/>
                  </a:lnTo>
                  <a:lnTo>
                    <a:pt x="59684" y="97170"/>
                  </a:lnTo>
                  <a:lnTo>
                    <a:pt x="62808" y="98008"/>
                  </a:lnTo>
                  <a:lnTo>
                    <a:pt x="65684" y="98566"/>
                  </a:lnTo>
                  <a:lnTo>
                    <a:pt x="70997" y="99187"/>
                  </a:lnTo>
                  <a:lnTo>
                    <a:pt x="73525" y="99352"/>
                  </a:lnTo>
                  <a:lnTo>
                    <a:pt x="76004" y="98669"/>
                  </a:lnTo>
                  <a:lnTo>
                    <a:pt x="80876" y="95793"/>
                  </a:lnTo>
                  <a:lnTo>
                    <a:pt x="85687" y="93986"/>
                  </a:lnTo>
                  <a:lnTo>
                    <a:pt x="88081" y="93504"/>
                  </a:lnTo>
                  <a:lnTo>
                    <a:pt x="92858" y="90851"/>
                  </a:lnTo>
                  <a:lnTo>
                    <a:pt x="97626" y="87027"/>
                  </a:lnTo>
                  <a:lnTo>
                    <a:pt x="102392" y="82681"/>
                  </a:lnTo>
                  <a:lnTo>
                    <a:pt x="103980" y="80411"/>
                  </a:lnTo>
                  <a:lnTo>
                    <a:pt x="105744" y="75772"/>
                  </a:lnTo>
                  <a:lnTo>
                    <a:pt x="108646" y="71064"/>
                  </a:lnTo>
                  <a:lnTo>
                    <a:pt x="110530" y="68698"/>
                  </a:lnTo>
                  <a:lnTo>
                    <a:pt x="111787" y="65532"/>
                  </a:lnTo>
                  <a:lnTo>
                    <a:pt x="112625" y="61835"/>
                  </a:lnTo>
                  <a:lnTo>
                    <a:pt x="113183" y="57782"/>
                  </a:lnTo>
                  <a:lnTo>
                    <a:pt x="113555" y="54287"/>
                  </a:lnTo>
                  <a:lnTo>
                    <a:pt x="113969" y="48286"/>
                  </a:lnTo>
                  <a:lnTo>
                    <a:pt x="114873" y="45575"/>
                  </a:lnTo>
                  <a:lnTo>
                    <a:pt x="117994" y="40446"/>
                  </a:lnTo>
                  <a:lnTo>
                    <a:pt x="119144" y="37173"/>
                  </a:lnTo>
                  <a:lnTo>
                    <a:pt x="119911" y="33403"/>
                  </a:lnTo>
                  <a:lnTo>
                    <a:pt x="120422" y="29303"/>
                  </a:lnTo>
                  <a:lnTo>
                    <a:pt x="119969" y="26569"/>
                  </a:lnTo>
                  <a:lnTo>
                    <a:pt x="118873" y="24747"/>
                  </a:lnTo>
                  <a:lnTo>
                    <a:pt x="117349" y="23532"/>
                  </a:lnTo>
                  <a:lnTo>
                    <a:pt x="116332" y="21928"/>
                  </a:lnTo>
                  <a:lnTo>
                    <a:pt x="115203" y="18030"/>
                  </a:lnTo>
                  <a:lnTo>
                    <a:pt x="114702" y="13651"/>
                  </a:lnTo>
                  <a:lnTo>
                    <a:pt x="114379" y="8165"/>
                  </a:lnTo>
                  <a:lnTo>
                    <a:pt x="114316" y="2172"/>
                  </a:lnTo>
                  <a:lnTo>
                    <a:pt x="114302" y="0"/>
                  </a:lnTo>
                  <a:lnTo>
                    <a:pt x="114300" y="5850"/>
                  </a:lnTo>
                  <a:lnTo>
                    <a:pt x="118092" y="10321"/>
                  </a:lnTo>
                  <a:lnTo>
                    <a:pt x="122071" y="14459"/>
                  </a:lnTo>
                  <a:lnTo>
                    <a:pt x="124243" y="16673"/>
                  </a:lnTo>
                  <a:lnTo>
                    <a:pt x="125692" y="19737"/>
                  </a:lnTo>
                  <a:lnTo>
                    <a:pt x="126657" y="23367"/>
                  </a:lnTo>
                  <a:lnTo>
                    <a:pt x="127300" y="27374"/>
                  </a:lnTo>
                  <a:lnTo>
                    <a:pt x="128523" y="30840"/>
                  </a:lnTo>
                  <a:lnTo>
                    <a:pt x="131999" y="36807"/>
                  </a:lnTo>
                  <a:lnTo>
                    <a:pt x="134036" y="40304"/>
                  </a:lnTo>
                  <a:lnTo>
                    <a:pt x="136189" y="44222"/>
                  </a:lnTo>
                  <a:lnTo>
                    <a:pt x="143011" y="57321"/>
                  </a:lnTo>
                  <a:lnTo>
                    <a:pt x="166690" y="104454"/>
                  </a:lnTo>
                  <a:lnTo>
                    <a:pt x="168277" y="109214"/>
                  </a:lnTo>
                  <a:lnTo>
                    <a:pt x="169335" y="113975"/>
                  </a:lnTo>
                  <a:lnTo>
                    <a:pt x="170040" y="118736"/>
                  </a:lnTo>
                  <a:lnTo>
                    <a:pt x="170509" y="123497"/>
                  </a:lnTo>
                  <a:lnTo>
                    <a:pt x="170823" y="128259"/>
                  </a:lnTo>
                  <a:lnTo>
                    <a:pt x="171032" y="133022"/>
                  </a:lnTo>
                  <a:lnTo>
                    <a:pt x="171264" y="142546"/>
                  </a:lnTo>
                  <a:lnTo>
                    <a:pt x="171439" y="169733"/>
                  </a:lnTo>
                  <a:lnTo>
                    <a:pt x="170649" y="173370"/>
                  </a:lnTo>
                  <a:lnTo>
                    <a:pt x="167654" y="179529"/>
                  </a:lnTo>
                  <a:lnTo>
                    <a:pt x="163678" y="184912"/>
                  </a:lnTo>
                  <a:lnTo>
                    <a:pt x="159265" y="189950"/>
                  </a:lnTo>
                  <a:lnTo>
                    <a:pt x="154657" y="194835"/>
                  </a:lnTo>
                  <a:lnTo>
                    <a:pt x="151523" y="196455"/>
                  </a:lnTo>
                  <a:lnTo>
                    <a:pt x="147847" y="197535"/>
                  </a:lnTo>
                  <a:lnTo>
                    <a:pt x="143809" y="198256"/>
                  </a:lnTo>
                  <a:lnTo>
                    <a:pt x="139529" y="199529"/>
                  </a:lnTo>
                  <a:lnTo>
                    <a:pt x="135088" y="201172"/>
                  </a:lnTo>
                  <a:lnTo>
                    <a:pt x="130540" y="203061"/>
                  </a:lnTo>
                  <a:lnTo>
                    <a:pt x="125920" y="204321"/>
                  </a:lnTo>
                  <a:lnTo>
                    <a:pt x="121253" y="205160"/>
                  </a:lnTo>
                  <a:lnTo>
                    <a:pt x="116554" y="205720"/>
                  </a:lnTo>
                  <a:lnTo>
                    <a:pt x="112628" y="206093"/>
                  </a:lnTo>
                  <a:lnTo>
                    <a:pt x="109217" y="206342"/>
                  </a:lnTo>
                  <a:lnTo>
                    <a:pt x="106149" y="206508"/>
                  </a:lnTo>
                  <a:lnTo>
                    <a:pt x="96389" y="206692"/>
                  </a:lnTo>
                  <a:lnTo>
                    <a:pt x="90454" y="206741"/>
                  </a:lnTo>
                  <a:lnTo>
                    <a:pt x="84909" y="205980"/>
                  </a:lnTo>
                  <a:lnTo>
                    <a:pt x="79625" y="204679"/>
                  </a:lnTo>
                  <a:lnTo>
                    <a:pt x="74514" y="203018"/>
                  </a:lnTo>
                  <a:lnTo>
                    <a:pt x="70314" y="201911"/>
                  </a:lnTo>
                  <a:lnTo>
                    <a:pt x="66720" y="201172"/>
                  </a:lnTo>
                  <a:lnTo>
                    <a:pt x="63530" y="200680"/>
                  </a:lnTo>
                  <a:lnTo>
                    <a:pt x="60609" y="199558"/>
                  </a:lnTo>
                  <a:lnTo>
                    <a:pt x="57869" y="198017"/>
                  </a:lnTo>
                  <a:lnTo>
                    <a:pt x="52707" y="194187"/>
                  </a:lnTo>
                  <a:lnTo>
                    <a:pt x="47767" y="189839"/>
                  </a:lnTo>
                  <a:lnTo>
                    <a:pt x="44545" y="187569"/>
                  </a:lnTo>
                  <a:lnTo>
                    <a:pt x="40809" y="185261"/>
                  </a:lnTo>
                  <a:lnTo>
                    <a:pt x="30992" y="179647"/>
                  </a:lnTo>
                  <a:lnTo>
                    <a:pt x="30186" y="178392"/>
                  </a:lnTo>
                  <a:lnTo>
                    <a:pt x="29291" y="174882"/>
                  </a:lnTo>
                  <a:lnTo>
                    <a:pt x="28893" y="170676"/>
                  </a:lnTo>
                  <a:lnTo>
                    <a:pt x="28575" y="1639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00"/>
            <p:cNvSpPr/>
            <p:nvPr/>
          </p:nvSpPr>
          <p:spPr>
            <a:xfrm>
              <a:off x="5664993" y="2428875"/>
              <a:ext cx="128589" cy="7118"/>
            </a:xfrm>
            <a:custGeom>
              <a:avLst/>
              <a:gdLst/>
              <a:ahLst/>
              <a:cxnLst/>
              <a:rect l="0" t="0" r="0" b="0"/>
              <a:pathLst>
                <a:path w="128589" h="7118">
                  <a:moveTo>
                    <a:pt x="0" y="0"/>
                  </a:moveTo>
                  <a:lnTo>
                    <a:pt x="17000" y="0"/>
                  </a:lnTo>
                  <a:lnTo>
                    <a:pt x="19271" y="793"/>
                  </a:lnTo>
                  <a:lnTo>
                    <a:pt x="21579" y="2116"/>
                  </a:lnTo>
                  <a:lnTo>
                    <a:pt x="23911" y="3792"/>
                  </a:lnTo>
                  <a:lnTo>
                    <a:pt x="27053" y="4909"/>
                  </a:lnTo>
                  <a:lnTo>
                    <a:pt x="30736" y="5654"/>
                  </a:lnTo>
                  <a:lnTo>
                    <a:pt x="34778" y="6150"/>
                  </a:lnTo>
                  <a:lnTo>
                    <a:pt x="38267" y="6481"/>
                  </a:lnTo>
                  <a:lnTo>
                    <a:pt x="41386" y="6702"/>
                  </a:lnTo>
                  <a:lnTo>
                    <a:pt x="44260" y="6849"/>
                  </a:lnTo>
                  <a:lnTo>
                    <a:pt x="51685" y="7012"/>
                  </a:lnTo>
                  <a:lnTo>
                    <a:pt x="65596" y="7117"/>
                  </a:lnTo>
                  <a:lnTo>
                    <a:pt x="69131" y="6332"/>
                  </a:lnTo>
                  <a:lnTo>
                    <a:pt x="73075" y="5015"/>
                  </a:lnTo>
                  <a:lnTo>
                    <a:pt x="77292" y="3343"/>
                  </a:lnTo>
                  <a:lnTo>
                    <a:pt x="81690" y="2229"/>
                  </a:lnTo>
                  <a:lnTo>
                    <a:pt x="86210" y="1486"/>
                  </a:lnTo>
                  <a:lnTo>
                    <a:pt x="90811" y="990"/>
                  </a:lnTo>
                  <a:lnTo>
                    <a:pt x="94672" y="660"/>
                  </a:lnTo>
                  <a:lnTo>
                    <a:pt x="98040" y="440"/>
                  </a:lnTo>
                  <a:lnTo>
                    <a:pt x="103899" y="195"/>
                  </a:lnTo>
                  <a:lnTo>
                    <a:pt x="111659" y="57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01"/>
            <p:cNvSpPr/>
            <p:nvPr/>
          </p:nvSpPr>
          <p:spPr>
            <a:xfrm>
              <a:off x="5672137" y="2457450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6151" y="14287"/>
                  </a:lnTo>
                  <a:lnTo>
                    <a:pt x="8069" y="13493"/>
                  </a:lnTo>
                  <a:lnTo>
                    <a:pt x="10936" y="12170"/>
                  </a:lnTo>
                  <a:lnTo>
                    <a:pt x="14434" y="10495"/>
                  </a:lnTo>
                  <a:lnTo>
                    <a:pt x="18354" y="9377"/>
                  </a:lnTo>
                  <a:lnTo>
                    <a:pt x="22555" y="8633"/>
                  </a:lnTo>
                  <a:lnTo>
                    <a:pt x="26943" y="8136"/>
                  </a:lnTo>
                  <a:lnTo>
                    <a:pt x="31456" y="7011"/>
                  </a:lnTo>
                  <a:lnTo>
                    <a:pt x="36052" y="5468"/>
                  </a:lnTo>
                  <a:lnTo>
                    <a:pt x="40703" y="3645"/>
                  </a:lnTo>
                  <a:lnTo>
                    <a:pt x="45392" y="2430"/>
                  </a:lnTo>
                  <a:lnTo>
                    <a:pt x="50105" y="1620"/>
                  </a:lnTo>
                  <a:lnTo>
                    <a:pt x="54835" y="1080"/>
                  </a:lnTo>
                  <a:lnTo>
                    <a:pt x="59575" y="720"/>
                  </a:lnTo>
                  <a:lnTo>
                    <a:pt x="64323" y="480"/>
                  </a:lnTo>
                  <a:lnTo>
                    <a:pt x="73832" y="213"/>
                  </a:lnTo>
                  <a:lnTo>
                    <a:pt x="108127" y="8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02"/>
            <p:cNvSpPr/>
            <p:nvPr/>
          </p:nvSpPr>
          <p:spPr>
            <a:xfrm>
              <a:off x="5857875" y="2393156"/>
              <a:ext cx="164209" cy="114272"/>
            </a:xfrm>
            <a:custGeom>
              <a:avLst/>
              <a:gdLst/>
              <a:ahLst/>
              <a:cxnLst/>
              <a:rect l="0" t="0" r="0" b="0"/>
              <a:pathLst>
                <a:path w="164209" h="114272">
                  <a:moveTo>
                    <a:pt x="57150" y="0"/>
                  </a:moveTo>
                  <a:lnTo>
                    <a:pt x="53357" y="3792"/>
                  </a:lnTo>
                  <a:lnTo>
                    <a:pt x="51446" y="4909"/>
                  </a:lnTo>
                  <a:lnTo>
                    <a:pt x="47207" y="6151"/>
                  </a:lnTo>
                  <a:lnTo>
                    <a:pt x="45758" y="7275"/>
                  </a:lnTo>
                  <a:lnTo>
                    <a:pt x="44793" y="8819"/>
                  </a:lnTo>
                  <a:lnTo>
                    <a:pt x="44149" y="10642"/>
                  </a:lnTo>
                  <a:lnTo>
                    <a:pt x="43720" y="12651"/>
                  </a:lnTo>
                  <a:lnTo>
                    <a:pt x="43434" y="14784"/>
                  </a:lnTo>
                  <a:lnTo>
                    <a:pt x="43243" y="16999"/>
                  </a:lnTo>
                  <a:lnTo>
                    <a:pt x="42322" y="19270"/>
                  </a:lnTo>
                  <a:lnTo>
                    <a:pt x="40915" y="21578"/>
                  </a:lnTo>
                  <a:lnTo>
                    <a:pt x="39183" y="23910"/>
                  </a:lnTo>
                  <a:lnTo>
                    <a:pt x="38028" y="26259"/>
                  </a:lnTo>
                  <a:lnTo>
                    <a:pt x="37258" y="28618"/>
                  </a:lnTo>
                  <a:lnTo>
                    <a:pt x="36745" y="30985"/>
                  </a:lnTo>
                  <a:lnTo>
                    <a:pt x="36403" y="33357"/>
                  </a:lnTo>
                  <a:lnTo>
                    <a:pt x="36175" y="35731"/>
                  </a:lnTo>
                  <a:lnTo>
                    <a:pt x="36022" y="38108"/>
                  </a:lnTo>
                  <a:lnTo>
                    <a:pt x="35128" y="40487"/>
                  </a:lnTo>
                  <a:lnTo>
                    <a:pt x="33737" y="42866"/>
                  </a:lnTo>
                  <a:lnTo>
                    <a:pt x="32016" y="45246"/>
                  </a:lnTo>
                  <a:lnTo>
                    <a:pt x="30869" y="48420"/>
                  </a:lnTo>
                  <a:lnTo>
                    <a:pt x="30104" y="52124"/>
                  </a:lnTo>
                  <a:lnTo>
                    <a:pt x="29594" y="56180"/>
                  </a:lnTo>
                  <a:lnTo>
                    <a:pt x="29254" y="59678"/>
                  </a:lnTo>
                  <a:lnTo>
                    <a:pt x="29028" y="62804"/>
                  </a:lnTo>
                  <a:lnTo>
                    <a:pt x="28877" y="65682"/>
                  </a:lnTo>
                  <a:lnTo>
                    <a:pt x="28709" y="70996"/>
                  </a:lnTo>
                  <a:lnTo>
                    <a:pt x="28664" y="73524"/>
                  </a:lnTo>
                  <a:lnTo>
                    <a:pt x="29428" y="76004"/>
                  </a:lnTo>
                  <a:lnTo>
                    <a:pt x="30731" y="78450"/>
                  </a:lnTo>
                  <a:lnTo>
                    <a:pt x="32394" y="80875"/>
                  </a:lnTo>
                  <a:lnTo>
                    <a:pt x="33501" y="83285"/>
                  </a:lnTo>
                  <a:lnTo>
                    <a:pt x="34240" y="85686"/>
                  </a:lnTo>
                  <a:lnTo>
                    <a:pt x="34733" y="88080"/>
                  </a:lnTo>
                  <a:lnTo>
                    <a:pt x="35062" y="90470"/>
                  </a:lnTo>
                  <a:lnTo>
                    <a:pt x="35280" y="92857"/>
                  </a:lnTo>
                  <a:lnTo>
                    <a:pt x="35426" y="95242"/>
                  </a:lnTo>
                  <a:lnTo>
                    <a:pt x="37111" y="97626"/>
                  </a:lnTo>
                  <a:lnTo>
                    <a:pt x="39822" y="100009"/>
                  </a:lnTo>
                  <a:lnTo>
                    <a:pt x="43217" y="102391"/>
                  </a:lnTo>
                  <a:lnTo>
                    <a:pt x="46273" y="103980"/>
                  </a:lnTo>
                  <a:lnTo>
                    <a:pt x="49105" y="105038"/>
                  </a:lnTo>
                  <a:lnTo>
                    <a:pt x="51786" y="105744"/>
                  </a:lnTo>
                  <a:lnTo>
                    <a:pt x="56883" y="108645"/>
                  </a:lnTo>
                  <a:lnTo>
                    <a:pt x="59353" y="110530"/>
                  </a:lnTo>
                  <a:lnTo>
                    <a:pt x="64214" y="112624"/>
                  </a:lnTo>
                  <a:lnTo>
                    <a:pt x="66622" y="113183"/>
                  </a:lnTo>
                  <a:lnTo>
                    <a:pt x="69815" y="113555"/>
                  </a:lnTo>
                  <a:lnTo>
                    <a:pt x="73530" y="113803"/>
                  </a:lnTo>
                  <a:lnTo>
                    <a:pt x="81099" y="114079"/>
                  </a:lnTo>
                  <a:lnTo>
                    <a:pt x="87108" y="114202"/>
                  </a:lnTo>
                  <a:lnTo>
                    <a:pt x="98746" y="114271"/>
                  </a:lnTo>
                  <a:lnTo>
                    <a:pt x="103137" y="113487"/>
                  </a:lnTo>
                  <a:lnTo>
                    <a:pt x="107651" y="112170"/>
                  </a:lnTo>
                  <a:lnTo>
                    <a:pt x="112249" y="110499"/>
                  </a:lnTo>
                  <a:lnTo>
                    <a:pt x="116901" y="108591"/>
                  </a:lnTo>
                  <a:lnTo>
                    <a:pt x="121590" y="106525"/>
                  </a:lnTo>
                  <a:lnTo>
                    <a:pt x="126303" y="104354"/>
                  </a:lnTo>
                  <a:lnTo>
                    <a:pt x="130240" y="102907"/>
                  </a:lnTo>
                  <a:lnTo>
                    <a:pt x="133658" y="101942"/>
                  </a:lnTo>
                  <a:lnTo>
                    <a:pt x="136730" y="101299"/>
                  </a:lnTo>
                  <a:lnTo>
                    <a:pt x="139572" y="100076"/>
                  </a:lnTo>
                  <a:lnTo>
                    <a:pt x="142260" y="98467"/>
                  </a:lnTo>
                  <a:lnTo>
                    <a:pt x="144846" y="96601"/>
                  </a:lnTo>
                  <a:lnTo>
                    <a:pt x="147364" y="94563"/>
                  </a:lnTo>
                  <a:lnTo>
                    <a:pt x="149836" y="92411"/>
                  </a:lnTo>
                  <a:lnTo>
                    <a:pt x="152278" y="90182"/>
                  </a:lnTo>
                  <a:lnTo>
                    <a:pt x="153906" y="87109"/>
                  </a:lnTo>
                  <a:lnTo>
                    <a:pt x="154992" y="83473"/>
                  </a:lnTo>
                  <a:lnTo>
                    <a:pt x="155715" y="79461"/>
                  </a:lnTo>
                  <a:lnTo>
                    <a:pt x="156991" y="75993"/>
                  </a:lnTo>
                  <a:lnTo>
                    <a:pt x="158636" y="72887"/>
                  </a:lnTo>
                  <a:lnTo>
                    <a:pt x="160525" y="70022"/>
                  </a:lnTo>
                  <a:lnTo>
                    <a:pt x="161786" y="67319"/>
                  </a:lnTo>
                  <a:lnTo>
                    <a:pt x="162626" y="64723"/>
                  </a:lnTo>
                  <a:lnTo>
                    <a:pt x="163186" y="62199"/>
                  </a:lnTo>
                  <a:lnTo>
                    <a:pt x="163559" y="59722"/>
                  </a:lnTo>
                  <a:lnTo>
                    <a:pt x="163808" y="57277"/>
                  </a:lnTo>
                  <a:lnTo>
                    <a:pt x="163974" y="54853"/>
                  </a:lnTo>
                  <a:lnTo>
                    <a:pt x="164085" y="52444"/>
                  </a:lnTo>
                  <a:lnTo>
                    <a:pt x="164208" y="47650"/>
                  </a:lnTo>
                  <a:lnTo>
                    <a:pt x="163447" y="45260"/>
                  </a:lnTo>
                  <a:lnTo>
                    <a:pt x="162146" y="42873"/>
                  </a:lnTo>
                  <a:lnTo>
                    <a:pt x="160484" y="40489"/>
                  </a:lnTo>
                  <a:lnTo>
                    <a:pt x="158583" y="38105"/>
                  </a:lnTo>
                  <a:lnTo>
                    <a:pt x="156522" y="35722"/>
                  </a:lnTo>
                  <a:lnTo>
                    <a:pt x="154354" y="33339"/>
                  </a:lnTo>
                  <a:lnTo>
                    <a:pt x="149829" y="28576"/>
                  </a:lnTo>
                  <a:lnTo>
                    <a:pt x="147511" y="26194"/>
                  </a:lnTo>
                  <a:lnTo>
                    <a:pt x="145171" y="24607"/>
                  </a:lnTo>
                  <a:lnTo>
                    <a:pt x="140456" y="22842"/>
                  </a:lnTo>
                  <a:lnTo>
                    <a:pt x="137293" y="21578"/>
                  </a:lnTo>
                  <a:lnTo>
                    <a:pt x="133597" y="19942"/>
                  </a:lnTo>
                  <a:lnTo>
                    <a:pt x="129546" y="18057"/>
                  </a:lnTo>
                  <a:lnTo>
                    <a:pt x="125258" y="16800"/>
                  </a:lnTo>
                  <a:lnTo>
                    <a:pt x="120812" y="15963"/>
                  </a:lnTo>
                  <a:lnTo>
                    <a:pt x="116259" y="15404"/>
                  </a:lnTo>
                  <a:lnTo>
                    <a:pt x="111637" y="15032"/>
                  </a:lnTo>
                  <a:lnTo>
                    <a:pt x="106969" y="14784"/>
                  </a:lnTo>
                  <a:lnTo>
                    <a:pt x="102268" y="14618"/>
                  </a:lnTo>
                  <a:lnTo>
                    <a:pt x="84277" y="14385"/>
                  </a:lnTo>
                  <a:lnTo>
                    <a:pt x="48886" y="14296"/>
                  </a:lnTo>
                  <a:lnTo>
                    <a:pt x="43703" y="15087"/>
                  </a:lnTo>
                  <a:lnTo>
                    <a:pt x="39454" y="16408"/>
                  </a:lnTo>
                  <a:lnTo>
                    <a:pt x="35827" y="18082"/>
                  </a:lnTo>
                  <a:lnTo>
                    <a:pt x="31822" y="19199"/>
                  </a:lnTo>
                  <a:lnTo>
                    <a:pt x="27564" y="19943"/>
                  </a:lnTo>
                  <a:lnTo>
                    <a:pt x="23139" y="20439"/>
                  </a:lnTo>
                  <a:lnTo>
                    <a:pt x="19394" y="21563"/>
                  </a:lnTo>
                  <a:lnTo>
                    <a:pt x="16104" y="23107"/>
                  </a:lnTo>
                  <a:lnTo>
                    <a:pt x="13117" y="24929"/>
                  </a:lnTo>
                  <a:lnTo>
                    <a:pt x="10332" y="26145"/>
                  </a:lnTo>
                  <a:lnTo>
                    <a:pt x="7682" y="26955"/>
                  </a:lnTo>
                  <a:lnTo>
                    <a:pt x="0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03"/>
            <p:cNvSpPr/>
            <p:nvPr/>
          </p:nvSpPr>
          <p:spPr>
            <a:xfrm>
              <a:off x="7022306" y="1757486"/>
              <a:ext cx="221301" cy="285208"/>
            </a:xfrm>
            <a:custGeom>
              <a:avLst/>
              <a:gdLst/>
              <a:ahLst/>
              <a:cxnLst/>
              <a:rect l="0" t="0" r="0" b="0"/>
              <a:pathLst>
                <a:path w="221301" h="285208">
                  <a:moveTo>
                    <a:pt x="0" y="49882"/>
                  </a:moveTo>
                  <a:lnTo>
                    <a:pt x="0" y="46090"/>
                  </a:lnTo>
                  <a:lnTo>
                    <a:pt x="794" y="44179"/>
                  </a:lnTo>
                  <a:lnTo>
                    <a:pt x="3793" y="39939"/>
                  </a:lnTo>
                  <a:lnTo>
                    <a:pt x="5703" y="38491"/>
                  </a:lnTo>
                  <a:lnTo>
                    <a:pt x="7771" y="37526"/>
                  </a:lnTo>
                  <a:lnTo>
                    <a:pt x="12978" y="35659"/>
                  </a:lnTo>
                  <a:lnTo>
                    <a:pt x="16590" y="34050"/>
                  </a:lnTo>
                  <a:lnTo>
                    <a:pt x="24835" y="30146"/>
                  </a:lnTo>
                  <a:lnTo>
                    <a:pt x="33792" y="25765"/>
                  </a:lnTo>
                  <a:lnTo>
                    <a:pt x="39197" y="23485"/>
                  </a:lnTo>
                  <a:lnTo>
                    <a:pt x="45181" y="21172"/>
                  </a:lnTo>
                  <a:lnTo>
                    <a:pt x="58180" y="16484"/>
                  </a:lnTo>
                  <a:lnTo>
                    <a:pt x="71895" y="11756"/>
                  </a:lnTo>
                  <a:lnTo>
                    <a:pt x="78093" y="9383"/>
                  </a:lnTo>
                  <a:lnTo>
                    <a:pt x="83812" y="7008"/>
                  </a:lnTo>
                  <a:lnTo>
                    <a:pt x="89212" y="4631"/>
                  </a:lnTo>
                  <a:lnTo>
                    <a:pt x="95193" y="3046"/>
                  </a:lnTo>
                  <a:lnTo>
                    <a:pt x="101563" y="1989"/>
                  </a:lnTo>
                  <a:lnTo>
                    <a:pt x="108189" y="1285"/>
                  </a:lnTo>
                  <a:lnTo>
                    <a:pt x="114194" y="815"/>
                  </a:lnTo>
                  <a:lnTo>
                    <a:pt x="119786" y="502"/>
                  </a:lnTo>
                  <a:lnTo>
                    <a:pt x="130232" y="154"/>
                  </a:lnTo>
                  <a:lnTo>
                    <a:pt x="140166" y="0"/>
                  </a:lnTo>
                  <a:lnTo>
                    <a:pt x="145038" y="752"/>
                  </a:lnTo>
                  <a:lnTo>
                    <a:pt x="149874" y="2048"/>
                  </a:lnTo>
                  <a:lnTo>
                    <a:pt x="154684" y="3705"/>
                  </a:lnTo>
                  <a:lnTo>
                    <a:pt x="158685" y="5604"/>
                  </a:lnTo>
                  <a:lnTo>
                    <a:pt x="165248" y="9830"/>
                  </a:lnTo>
                  <a:lnTo>
                    <a:pt x="167315" y="12068"/>
                  </a:lnTo>
                  <a:lnTo>
                    <a:pt x="168693" y="14354"/>
                  </a:lnTo>
                  <a:lnTo>
                    <a:pt x="169613" y="16672"/>
                  </a:lnTo>
                  <a:lnTo>
                    <a:pt x="170633" y="23481"/>
                  </a:lnTo>
                  <a:lnTo>
                    <a:pt x="170905" y="27518"/>
                  </a:lnTo>
                  <a:lnTo>
                    <a:pt x="170293" y="31004"/>
                  </a:lnTo>
                  <a:lnTo>
                    <a:pt x="167496" y="36994"/>
                  </a:lnTo>
                  <a:lnTo>
                    <a:pt x="165639" y="41290"/>
                  </a:lnTo>
                  <a:lnTo>
                    <a:pt x="163607" y="46536"/>
                  </a:lnTo>
                  <a:lnTo>
                    <a:pt x="161459" y="52414"/>
                  </a:lnTo>
                  <a:lnTo>
                    <a:pt x="158439" y="57126"/>
                  </a:lnTo>
                  <a:lnTo>
                    <a:pt x="154838" y="61061"/>
                  </a:lnTo>
                  <a:lnTo>
                    <a:pt x="150850" y="64479"/>
                  </a:lnTo>
                  <a:lnTo>
                    <a:pt x="146605" y="68344"/>
                  </a:lnTo>
                  <a:lnTo>
                    <a:pt x="137653" y="76873"/>
                  </a:lnTo>
                  <a:lnTo>
                    <a:pt x="123689" y="90600"/>
                  </a:lnTo>
                  <a:lnTo>
                    <a:pt x="118178" y="95284"/>
                  </a:lnTo>
                  <a:lnTo>
                    <a:pt x="112122" y="99994"/>
                  </a:lnTo>
                  <a:lnTo>
                    <a:pt x="105704" y="104721"/>
                  </a:lnTo>
                  <a:lnTo>
                    <a:pt x="99839" y="108666"/>
                  </a:lnTo>
                  <a:lnTo>
                    <a:pt x="94340" y="112090"/>
                  </a:lnTo>
                  <a:lnTo>
                    <a:pt x="89087" y="115167"/>
                  </a:lnTo>
                  <a:lnTo>
                    <a:pt x="84791" y="118012"/>
                  </a:lnTo>
                  <a:lnTo>
                    <a:pt x="77902" y="123289"/>
                  </a:lnTo>
                  <a:lnTo>
                    <a:pt x="74160" y="125808"/>
                  </a:lnTo>
                  <a:lnTo>
                    <a:pt x="70077" y="128280"/>
                  </a:lnTo>
                  <a:lnTo>
                    <a:pt x="65768" y="130723"/>
                  </a:lnTo>
                  <a:lnTo>
                    <a:pt x="58864" y="133436"/>
                  </a:lnTo>
                  <a:lnTo>
                    <a:pt x="50019" y="135604"/>
                  </a:lnTo>
                  <a:lnTo>
                    <a:pt x="63743" y="135607"/>
                  </a:lnTo>
                  <a:lnTo>
                    <a:pt x="67895" y="134813"/>
                  </a:lnTo>
                  <a:lnTo>
                    <a:pt x="72251" y="133491"/>
                  </a:lnTo>
                  <a:lnTo>
                    <a:pt x="76742" y="131815"/>
                  </a:lnTo>
                  <a:lnTo>
                    <a:pt x="81324" y="130698"/>
                  </a:lnTo>
                  <a:lnTo>
                    <a:pt x="85966" y="129953"/>
                  </a:lnTo>
                  <a:lnTo>
                    <a:pt x="90648" y="129456"/>
                  </a:lnTo>
                  <a:lnTo>
                    <a:pt x="96150" y="129126"/>
                  </a:lnTo>
                  <a:lnTo>
                    <a:pt x="108615" y="128758"/>
                  </a:lnTo>
                  <a:lnTo>
                    <a:pt x="125227" y="128551"/>
                  </a:lnTo>
                  <a:lnTo>
                    <a:pt x="131110" y="129315"/>
                  </a:lnTo>
                  <a:lnTo>
                    <a:pt x="137413" y="130619"/>
                  </a:lnTo>
                  <a:lnTo>
                    <a:pt x="143996" y="132282"/>
                  </a:lnTo>
                  <a:lnTo>
                    <a:pt x="149972" y="134184"/>
                  </a:lnTo>
                  <a:lnTo>
                    <a:pt x="155545" y="136246"/>
                  </a:lnTo>
                  <a:lnTo>
                    <a:pt x="160846" y="138414"/>
                  </a:lnTo>
                  <a:lnTo>
                    <a:pt x="166762" y="140654"/>
                  </a:lnTo>
                  <a:lnTo>
                    <a:pt x="179685" y="145259"/>
                  </a:lnTo>
                  <a:lnTo>
                    <a:pt x="184878" y="148391"/>
                  </a:lnTo>
                  <a:lnTo>
                    <a:pt x="189133" y="152067"/>
                  </a:lnTo>
                  <a:lnTo>
                    <a:pt x="192764" y="156106"/>
                  </a:lnTo>
                  <a:lnTo>
                    <a:pt x="196771" y="159592"/>
                  </a:lnTo>
                  <a:lnTo>
                    <a:pt x="201031" y="162709"/>
                  </a:lnTo>
                  <a:lnTo>
                    <a:pt x="205458" y="165581"/>
                  </a:lnTo>
                  <a:lnTo>
                    <a:pt x="209203" y="169084"/>
                  </a:lnTo>
                  <a:lnTo>
                    <a:pt x="215481" y="177209"/>
                  </a:lnTo>
                  <a:lnTo>
                    <a:pt x="218800" y="186112"/>
                  </a:lnTo>
                  <a:lnTo>
                    <a:pt x="220275" y="194566"/>
                  </a:lnTo>
                  <a:lnTo>
                    <a:pt x="220931" y="200970"/>
                  </a:lnTo>
                  <a:lnTo>
                    <a:pt x="221223" y="208578"/>
                  </a:lnTo>
                  <a:lnTo>
                    <a:pt x="221300" y="212829"/>
                  </a:lnTo>
                  <a:lnTo>
                    <a:pt x="220558" y="217251"/>
                  </a:lnTo>
                  <a:lnTo>
                    <a:pt x="219270" y="221786"/>
                  </a:lnTo>
                  <a:lnTo>
                    <a:pt x="217617" y="226397"/>
                  </a:lnTo>
                  <a:lnTo>
                    <a:pt x="215722" y="231059"/>
                  </a:lnTo>
                  <a:lnTo>
                    <a:pt x="213665" y="235754"/>
                  </a:lnTo>
                  <a:lnTo>
                    <a:pt x="211499" y="240472"/>
                  </a:lnTo>
                  <a:lnTo>
                    <a:pt x="208468" y="244411"/>
                  </a:lnTo>
                  <a:lnTo>
                    <a:pt x="204860" y="247830"/>
                  </a:lnTo>
                  <a:lnTo>
                    <a:pt x="200867" y="250904"/>
                  </a:lnTo>
                  <a:lnTo>
                    <a:pt x="195823" y="253747"/>
                  </a:lnTo>
                  <a:lnTo>
                    <a:pt x="190080" y="256436"/>
                  </a:lnTo>
                  <a:lnTo>
                    <a:pt x="183870" y="259022"/>
                  </a:lnTo>
                  <a:lnTo>
                    <a:pt x="178142" y="261540"/>
                  </a:lnTo>
                  <a:lnTo>
                    <a:pt x="167545" y="266454"/>
                  </a:lnTo>
                  <a:lnTo>
                    <a:pt x="152654" y="273684"/>
                  </a:lnTo>
                  <a:lnTo>
                    <a:pt x="147013" y="276077"/>
                  </a:lnTo>
                  <a:lnTo>
                    <a:pt x="140871" y="278466"/>
                  </a:lnTo>
                  <a:lnTo>
                    <a:pt x="134395" y="280853"/>
                  </a:lnTo>
                  <a:lnTo>
                    <a:pt x="128490" y="282444"/>
                  </a:lnTo>
                  <a:lnTo>
                    <a:pt x="122967" y="283505"/>
                  </a:lnTo>
                  <a:lnTo>
                    <a:pt x="117696" y="284212"/>
                  </a:lnTo>
                  <a:lnTo>
                    <a:pt x="112595" y="284683"/>
                  </a:lnTo>
                  <a:lnTo>
                    <a:pt x="107607" y="284998"/>
                  </a:lnTo>
                  <a:lnTo>
                    <a:pt x="102694" y="285207"/>
                  </a:lnTo>
                  <a:lnTo>
                    <a:pt x="97832" y="284553"/>
                  </a:lnTo>
                  <a:lnTo>
                    <a:pt x="93003" y="283323"/>
                  </a:lnTo>
                  <a:lnTo>
                    <a:pt x="88195" y="281710"/>
                  </a:lnTo>
                  <a:lnTo>
                    <a:pt x="83403" y="280634"/>
                  </a:lnTo>
                  <a:lnTo>
                    <a:pt x="78621" y="279916"/>
                  </a:lnTo>
                  <a:lnTo>
                    <a:pt x="73845" y="279438"/>
                  </a:lnTo>
                  <a:lnTo>
                    <a:pt x="69868" y="278326"/>
                  </a:lnTo>
                  <a:lnTo>
                    <a:pt x="63332" y="274973"/>
                  </a:lnTo>
                  <a:lnTo>
                    <a:pt x="59684" y="273762"/>
                  </a:lnTo>
                  <a:lnTo>
                    <a:pt x="55664" y="272954"/>
                  </a:lnTo>
                  <a:lnTo>
                    <a:pt x="51397" y="272416"/>
                  </a:lnTo>
                  <a:lnTo>
                    <a:pt x="44539" y="269701"/>
                  </a:lnTo>
                  <a:lnTo>
                    <a:pt x="38845" y="265848"/>
                  </a:lnTo>
                  <a:lnTo>
                    <a:pt x="33668" y="261490"/>
                  </a:lnTo>
                  <a:lnTo>
                    <a:pt x="28722" y="256907"/>
                  </a:lnTo>
                  <a:lnTo>
                    <a:pt x="26292" y="254574"/>
                  </a:lnTo>
                  <a:lnTo>
                    <a:pt x="24671" y="252225"/>
                  </a:lnTo>
                  <a:lnTo>
                    <a:pt x="22871" y="247498"/>
                  </a:lnTo>
                  <a:lnTo>
                    <a:pt x="21715" y="238789"/>
                  </a:lnTo>
                  <a:lnTo>
                    <a:pt x="21431" y="2356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04"/>
            <p:cNvSpPr/>
            <p:nvPr/>
          </p:nvSpPr>
          <p:spPr>
            <a:xfrm>
              <a:off x="7286625" y="1835943"/>
              <a:ext cx="214313" cy="214314"/>
            </a:xfrm>
            <a:custGeom>
              <a:avLst/>
              <a:gdLst/>
              <a:ahLst/>
              <a:cxnLst/>
              <a:rect l="0" t="0" r="0" b="0"/>
              <a:pathLst>
                <a:path w="214313" h="214314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3" y="8819"/>
                  </a:lnTo>
                  <a:lnTo>
                    <a:pt x="6150" y="10642"/>
                  </a:lnTo>
                  <a:lnTo>
                    <a:pt x="8819" y="14784"/>
                  </a:lnTo>
                  <a:lnTo>
                    <a:pt x="12651" y="19271"/>
                  </a:lnTo>
                  <a:lnTo>
                    <a:pt x="16999" y="23911"/>
                  </a:lnTo>
                  <a:lnTo>
                    <a:pt x="19270" y="27053"/>
                  </a:lnTo>
                  <a:lnTo>
                    <a:pt x="21578" y="30736"/>
                  </a:lnTo>
                  <a:lnTo>
                    <a:pt x="23910" y="34778"/>
                  </a:lnTo>
                  <a:lnTo>
                    <a:pt x="28618" y="43503"/>
                  </a:lnTo>
                  <a:lnTo>
                    <a:pt x="30985" y="48052"/>
                  </a:lnTo>
                  <a:lnTo>
                    <a:pt x="34150" y="51878"/>
                  </a:lnTo>
                  <a:lnTo>
                    <a:pt x="37848" y="55223"/>
                  </a:lnTo>
                  <a:lnTo>
                    <a:pt x="41900" y="58247"/>
                  </a:lnTo>
                  <a:lnTo>
                    <a:pt x="45396" y="61850"/>
                  </a:lnTo>
                  <a:lnTo>
                    <a:pt x="48520" y="65840"/>
                  </a:lnTo>
                  <a:lnTo>
                    <a:pt x="51396" y="70087"/>
                  </a:lnTo>
                  <a:lnTo>
                    <a:pt x="54902" y="74506"/>
                  </a:lnTo>
                  <a:lnTo>
                    <a:pt x="58825" y="79040"/>
                  </a:lnTo>
                  <a:lnTo>
                    <a:pt x="63030" y="83649"/>
                  </a:lnTo>
                  <a:lnTo>
                    <a:pt x="66626" y="88310"/>
                  </a:lnTo>
                  <a:lnTo>
                    <a:pt x="69818" y="93005"/>
                  </a:lnTo>
                  <a:lnTo>
                    <a:pt x="72738" y="97722"/>
                  </a:lnTo>
                  <a:lnTo>
                    <a:pt x="76273" y="102454"/>
                  </a:lnTo>
                  <a:lnTo>
                    <a:pt x="80218" y="107197"/>
                  </a:lnTo>
                  <a:lnTo>
                    <a:pt x="84434" y="111946"/>
                  </a:lnTo>
                  <a:lnTo>
                    <a:pt x="88834" y="115906"/>
                  </a:lnTo>
                  <a:lnTo>
                    <a:pt x="93353" y="119339"/>
                  </a:lnTo>
                  <a:lnTo>
                    <a:pt x="97954" y="122422"/>
                  </a:lnTo>
                  <a:lnTo>
                    <a:pt x="102609" y="126065"/>
                  </a:lnTo>
                  <a:lnTo>
                    <a:pt x="107300" y="130081"/>
                  </a:lnTo>
                  <a:lnTo>
                    <a:pt x="112014" y="134346"/>
                  </a:lnTo>
                  <a:lnTo>
                    <a:pt x="121486" y="143318"/>
                  </a:lnTo>
                  <a:lnTo>
                    <a:pt x="126234" y="147933"/>
                  </a:lnTo>
                  <a:lnTo>
                    <a:pt x="130987" y="151803"/>
                  </a:lnTo>
                  <a:lnTo>
                    <a:pt x="135744" y="155177"/>
                  </a:lnTo>
                  <a:lnTo>
                    <a:pt x="152139" y="165835"/>
                  </a:lnTo>
                  <a:lnTo>
                    <a:pt x="158576" y="170088"/>
                  </a:lnTo>
                  <a:lnTo>
                    <a:pt x="163661" y="173717"/>
                  </a:lnTo>
                  <a:lnTo>
                    <a:pt x="167844" y="176930"/>
                  </a:lnTo>
                  <a:lnTo>
                    <a:pt x="171428" y="179866"/>
                  </a:lnTo>
                  <a:lnTo>
                    <a:pt x="175404" y="182617"/>
                  </a:lnTo>
                  <a:lnTo>
                    <a:pt x="179641" y="185245"/>
                  </a:lnTo>
                  <a:lnTo>
                    <a:pt x="184055" y="187790"/>
                  </a:lnTo>
                  <a:lnTo>
                    <a:pt x="187790" y="190281"/>
                  </a:lnTo>
                  <a:lnTo>
                    <a:pt x="194058" y="195165"/>
                  </a:lnTo>
                  <a:lnTo>
                    <a:pt x="199640" y="199859"/>
                  </a:lnTo>
                  <a:lnTo>
                    <a:pt x="203293" y="203391"/>
                  </a:lnTo>
                  <a:lnTo>
                    <a:pt x="205379" y="204650"/>
                  </a:lnTo>
                  <a:lnTo>
                    <a:pt x="209812" y="206049"/>
                  </a:lnTo>
                  <a:lnTo>
                    <a:pt x="211312" y="207216"/>
                  </a:lnTo>
                  <a:lnTo>
                    <a:pt x="212312" y="208788"/>
                  </a:lnTo>
                  <a:lnTo>
                    <a:pt x="214312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05"/>
            <p:cNvSpPr/>
            <p:nvPr/>
          </p:nvSpPr>
          <p:spPr>
            <a:xfrm>
              <a:off x="7322343" y="1871662"/>
              <a:ext cx="121445" cy="178595"/>
            </a:xfrm>
            <a:custGeom>
              <a:avLst/>
              <a:gdLst/>
              <a:ahLst/>
              <a:cxnLst/>
              <a:rect l="0" t="0" r="0" b="0"/>
              <a:pathLst>
                <a:path w="121445" h="178595">
                  <a:moveTo>
                    <a:pt x="121444" y="0"/>
                  </a:moveTo>
                  <a:lnTo>
                    <a:pt x="117328" y="0"/>
                  </a:lnTo>
                  <a:lnTo>
                    <a:pt x="121236" y="0"/>
                  </a:lnTo>
                  <a:lnTo>
                    <a:pt x="117591" y="3792"/>
                  </a:lnTo>
                  <a:lnTo>
                    <a:pt x="111483" y="9943"/>
                  </a:lnTo>
                  <a:lnTo>
                    <a:pt x="110042" y="12979"/>
                  </a:lnTo>
                  <a:lnTo>
                    <a:pt x="109080" y="16590"/>
                  </a:lnTo>
                  <a:lnTo>
                    <a:pt x="108439" y="20585"/>
                  </a:lnTo>
                  <a:lnTo>
                    <a:pt x="106424" y="24836"/>
                  </a:lnTo>
                  <a:lnTo>
                    <a:pt x="103493" y="29257"/>
                  </a:lnTo>
                  <a:lnTo>
                    <a:pt x="99952" y="33793"/>
                  </a:lnTo>
                  <a:lnTo>
                    <a:pt x="96797" y="38403"/>
                  </a:lnTo>
                  <a:lnTo>
                    <a:pt x="93901" y="43065"/>
                  </a:lnTo>
                  <a:lnTo>
                    <a:pt x="91175" y="47760"/>
                  </a:lnTo>
                  <a:lnTo>
                    <a:pt x="83914" y="59327"/>
                  </a:lnTo>
                  <a:lnTo>
                    <a:pt x="79755" y="65745"/>
                  </a:lnTo>
                  <a:lnTo>
                    <a:pt x="75395" y="71611"/>
                  </a:lnTo>
                  <a:lnTo>
                    <a:pt x="70901" y="77109"/>
                  </a:lnTo>
                  <a:lnTo>
                    <a:pt x="66318" y="82363"/>
                  </a:lnTo>
                  <a:lnTo>
                    <a:pt x="61674" y="88246"/>
                  </a:lnTo>
                  <a:lnTo>
                    <a:pt x="56991" y="94549"/>
                  </a:lnTo>
                  <a:lnTo>
                    <a:pt x="52282" y="101133"/>
                  </a:lnTo>
                  <a:lnTo>
                    <a:pt x="48348" y="107109"/>
                  </a:lnTo>
                  <a:lnTo>
                    <a:pt x="44932" y="112681"/>
                  </a:lnTo>
                  <a:lnTo>
                    <a:pt x="41861" y="117983"/>
                  </a:lnTo>
                  <a:lnTo>
                    <a:pt x="38226" y="123106"/>
                  </a:lnTo>
                  <a:lnTo>
                    <a:pt x="34215" y="128108"/>
                  </a:lnTo>
                  <a:lnTo>
                    <a:pt x="29955" y="133030"/>
                  </a:lnTo>
                  <a:lnTo>
                    <a:pt x="26320" y="137899"/>
                  </a:lnTo>
                  <a:lnTo>
                    <a:pt x="23103" y="142733"/>
                  </a:lnTo>
                  <a:lnTo>
                    <a:pt x="20164" y="147543"/>
                  </a:lnTo>
                  <a:lnTo>
                    <a:pt x="17412" y="151543"/>
                  </a:lnTo>
                  <a:lnTo>
                    <a:pt x="14783" y="155004"/>
                  </a:lnTo>
                  <a:lnTo>
                    <a:pt x="12237" y="158104"/>
                  </a:lnTo>
                  <a:lnTo>
                    <a:pt x="9407" y="163667"/>
                  </a:lnTo>
                  <a:lnTo>
                    <a:pt x="8652" y="166261"/>
                  </a:lnTo>
                  <a:lnTo>
                    <a:pt x="5698" y="171260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06"/>
            <p:cNvSpPr/>
            <p:nvPr/>
          </p:nvSpPr>
          <p:spPr>
            <a:xfrm>
              <a:off x="7465218" y="1750541"/>
              <a:ext cx="242889" cy="128266"/>
            </a:xfrm>
            <a:custGeom>
              <a:avLst/>
              <a:gdLst/>
              <a:ahLst/>
              <a:cxnLst/>
              <a:rect l="0" t="0" r="0" b="0"/>
              <a:pathLst>
                <a:path w="242889" h="128266">
                  <a:moveTo>
                    <a:pt x="0" y="28252"/>
                  </a:moveTo>
                  <a:lnTo>
                    <a:pt x="10643" y="17610"/>
                  </a:lnTo>
                  <a:lnTo>
                    <a:pt x="12652" y="16395"/>
                  </a:lnTo>
                  <a:lnTo>
                    <a:pt x="19271" y="13891"/>
                  </a:lnTo>
                  <a:lnTo>
                    <a:pt x="23910" y="10492"/>
                  </a:lnTo>
                  <a:lnTo>
                    <a:pt x="26259" y="9269"/>
                  </a:lnTo>
                  <a:lnTo>
                    <a:pt x="30986" y="7909"/>
                  </a:lnTo>
                  <a:lnTo>
                    <a:pt x="37848" y="5188"/>
                  </a:lnTo>
                  <a:lnTo>
                    <a:pt x="41901" y="3351"/>
                  </a:lnTo>
                  <a:lnTo>
                    <a:pt x="46190" y="2127"/>
                  </a:lnTo>
                  <a:lnTo>
                    <a:pt x="50637" y="1310"/>
                  </a:lnTo>
                  <a:lnTo>
                    <a:pt x="55190" y="766"/>
                  </a:lnTo>
                  <a:lnTo>
                    <a:pt x="62364" y="161"/>
                  </a:lnTo>
                  <a:lnTo>
                    <a:pt x="65389" y="0"/>
                  </a:lnTo>
                  <a:lnTo>
                    <a:pt x="68993" y="686"/>
                  </a:lnTo>
                  <a:lnTo>
                    <a:pt x="72983" y="1937"/>
                  </a:lnTo>
                  <a:lnTo>
                    <a:pt x="77230" y="3565"/>
                  </a:lnTo>
                  <a:lnTo>
                    <a:pt x="81650" y="4651"/>
                  </a:lnTo>
                  <a:lnTo>
                    <a:pt x="86183" y="5374"/>
                  </a:lnTo>
                  <a:lnTo>
                    <a:pt x="90793" y="5856"/>
                  </a:lnTo>
                  <a:lnTo>
                    <a:pt x="98032" y="8509"/>
                  </a:lnTo>
                  <a:lnTo>
                    <a:pt x="101074" y="10327"/>
                  </a:lnTo>
                  <a:lnTo>
                    <a:pt x="103102" y="12334"/>
                  </a:lnTo>
                  <a:lnTo>
                    <a:pt x="104453" y="14465"/>
                  </a:lnTo>
                  <a:lnTo>
                    <a:pt x="105354" y="16679"/>
                  </a:lnTo>
                  <a:lnTo>
                    <a:pt x="106749" y="18950"/>
                  </a:lnTo>
                  <a:lnTo>
                    <a:pt x="108473" y="21257"/>
                  </a:lnTo>
                  <a:lnTo>
                    <a:pt x="110414" y="23589"/>
                  </a:lnTo>
                  <a:lnTo>
                    <a:pt x="111710" y="25937"/>
                  </a:lnTo>
                  <a:lnTo>
                    <a:pt x="112573" y="28296"/>
                  </a:lnTo>
                  <a:lnTo>
                    <a:pt x="113149" y="30663"/>
                  </a:lnTo>
                  <a:lnTo>
                    <a:pt x="113533" y="33034"/>
                  </a:lnTo>
                  <a:lnTo>
                    <a:pt x="113789" y="35409"/>
                  </a:lnTo>
                  <a:lnTo>
                    <a:pt x="113959" y="37786"/>
                  </a:lnTo>
                  <a:lnTo>
                    <a:pt x="113279" y="40958"/>
                  </a:lnTo>
                  <a:lnTo>
                    <a:pt x="112032" y="44660"/>
                  </a:lnTo>
                  <a:lnTo>
                    <a:pt x="110407" y="48716"/>
                  </a:lnTo>
                  <a:lnTo>
                    <a:pt x="109324" y="52214"/>
                  </a:lnTo>
                  <a:lnTo>
                    <a:pt x="108601" y="55339"/>
                  </a:lnTo>
                  <a:lnTo>
                    <a:pt x="108120" y="58216"/>
                  </a:lnTo>
                  <a:lnTo>
                    <a:pt x="107005" y="60928"/>
                  </a:lnTo>
                  <a:lnTo>
                    <a:pt x="105468" y="63530"/>
                  </a:lnTo>
                  <a:lnTo>
                    <a:pt x="103650" y="66058"/>
                  </a:lnTo>
                  <a:lnTo>
                    <a:pt x="100850" y="69331"/>
                  </a:lnTo>
                  <a:lnTo>
                    <a:pt x="97396" y="73101"/>
                  </a:lnTo>
                  <a:lnTo>
                    <a:pt x="87066" y="83874"/>
                  </a:lnTo>
                  <a:lnTo>
                    <a:pt x="84239" y="86765"/>
                  </a:lnTo>
                  <a:lnTo>
                    <a:pt x="82352" y="89486"/>
                  </a:lnTo>
                  <a:lnTo>
                    <a:pt x="81095" y="92093"/>
                  </a:lnTo>
                  <a:lnTo>
                    <a:pt x="80257" y="94625"/>
                  </a:lnTo>
                  <a:lnTo>
                    <a:pt x="78905" y="97107"/>
                  </a:lnTo>
                  <a:lnTo>
                    <a:pt x="77209" y="99556"/>
                  </a:lnTo>
                  <a:lnTo>
                    <a:pt x="72577" y="105396"/>
                  </a:lnTo>
                  <a:lnTo>
                    <a:pt x="71945" y="108311"/>
                  </a:lnTo>
                  <a:lnTo>
                    <a:pt x="71467" y="113646"/>
                  </a:lnTo>
                  <a:lnTo>
                    <a:pt x="73568" y="115947"/>
                  </a:lnTo>
                  <a:lnTo>
                    <a:pt x="75239" y="117671"/>
                  </a:lnTo>
                  <a:lnTo>
                    <a:pt x="77147" y="118821"/>
                  </a:lnTo>
                  <a:lnTo>
                    <a:pt x="81384" y="120099"/>
                  </a:lnTo>
                  <a:lnTo>
                    <a:pt x="88029" y="120667"/>
                  </a:lnTo>
                  <a:lnTo>
                    <a:pt x="92024" y="120818"/>
                  </a:lnTo>
                  <a:lnTo>
                    <a:pt x="105230" y="121031"/>
                  </a:lnTo>
                  <a:lnTo>
                    <a:pt x="122990" y="121094"/>
                  </a:lnTo>
                  <a:lnTo>
                    <a:pt x="128825" y="120310"/>
                  </a:lnTo>
                  <a:lnTo>
                    <a:pt x="134302" y="118993"/>
                  </a:lnTo>
                  <a:lnTo>
                    <a:pt x="139541" y="117321"/>
                  </a:lnTo>
                  <a:lnTo>
                    <a:pt x="145415" y="116206"/>
                  </a:lnTo>
                  <a:lnTo>
                    <a:pt x="151713" y="115463"/>
                  </a:lnTo>
                  <a:lnTo>
                    <a:pt x="158291" y="114968"/>
                  </a:lnTo>
                  <a:lnTo>
                    <a:pt x="165059" y="114638"/>
                  </a:lnTo>
                  <a:lnTo>
                    <a:pt x="178928" y="114271"/>
                  </a:lnTo>
                  <a:lnTo>
                    <a:pt x="196332" y="114064"/>
                  </a:lnTo>
                  <a:lnTo>
                    <a:pt x="201532" y="114829"/>
                  </a:lnTo>
                  <a:lnTo>
                    <a:pt x="206585" y="116133"/>
                  </a:lnTo>
                  <a:lnTo>
                    <a:pt x="211543" y="117795"/>
                  </a:lnTo>
                  <a:lnTo>
                    <a:pt x="216435" y="118904"/>
                  </a:lnTo>
                  <a:lnTo>
                    <a:pt x="221284" y="119643"/>
                  </a:lnTo>
                  <a:lnTo>
                    <a:pt x="226104" y="120136"/>
                  </a:lnTo>
                  <a:lnTo>
                    <a:pt x="233576" y="122800"/>
                  </a:lnTo>
                  <a:lnTo>
                    <a:pt x="242888" y="1282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07"/>
            <p:cNvSpPr/>
            <p:nvPr/>
          </p:nvSpPr>
          <p:spPr>
            <a:xfrm>
              <a:off x="7065168" y="2135981"/>
              <a:ext cx="678658" cy="28445"/>
            </a:xfrm>
            <a:custGeom>
              <a:avLst/>
              <a:gdLst/>
              <a:ahLst/>
              <a:cxnLst/>
              <a:rect l="0" t="0" r="0" b="0"/>
              <a:pathLst>
                <a:path w="678658" h="28445">
                  <a:moveTo>
                    <a:pt x="0" y="21431"/>
                  </a:moveTo>
                  <a:lnTo>
                    <a:pt x="23850" y="21431"/>
                  </a:lnTo>
                  <a:lnTo>
                    <a:pt x="27012" y="22225"/>
                  </a:lnTo>
                  <a:lnTo>
                    <a:pt x="30708" y="23548"/>
                  </a:lnTo>
                  <a:lnTo>
                    <a:pt x="34759" y="25223"/>
                  </a:lnTo>
                  <a:lnTo>
                    <a:pt x="39048" y="26341"/>
                  </a:lnTo>
                  <a:lnTo>
                    <a:pt x="43495" y="27085"/>
                  </a:lnTo>
                  <a:lnTo>
                    <a:pt x="52668" y="27913"/>
                  </a:lnTo>
                  <a:lnTo>
                    <a:pt x="73610" y="28444"/>
                  </a:lnTo>
                  <a:lnTo>
                    <a:pt x="86690" y="27723"/>
                  </a:lnTo>
                  <a:lnTo>
                    <a:pt x="93512" y="26419"/>
                  </a:lnTo>
                  <a:lnTo>
                    <a:pt x="100442" y="24757"/>
                  </a:lnTo>
                  <a:lnTo>
                    <a:pt x="108236" y="23648"/>
                  </a:lnTo>
                  <a:lnTo>
                    <a:pt x="116608" y="22909"/>
                  </a:lnTo>
                  <a:lnTo>
                    <a:pt x="134376" y="22088"/>
                  </a:lnTo>
                  <a:lnTo>
                    <a:pt x="152856" y="21723"/>
                  </a:lnTo>
                  <a:lnTo>
                    <a:pt x="162229" y="20832"/>
                  </a:lnTo>
                  <a:lnTo>
                    <a:pt x="171653" y="19444"/>
                  </a:lnTo>
                  <a:lnTo>
                    <a:pt x="181110" y="17725"/>
                  </a:lnTo>
                  <a:lnTo>
                    <a:pt x="190590" y="16579"/>
                  </a:lnTo>
                  <a:lnTo>
                    <a:pt x="200086" y="15815"/>
                  </a:lnTo>
                  <a:lnTo>
                    <a:pt x="209591" y="15306"/>
                  </a:lnTo>
                  <a:lnTo>
                    <a:pt x="219895" y="14173"/>
                  </a:lnTo>
                  <a:lnTo>
                    <a:pt x="230734" y="12623"/>
                  </a:lnTo>
                  <a:lnTo>
                    <a:pt x="241930" y="10797"/>
                  </a:lnTo>
                  <a:lnTo>
                    <a:pt x="252569" y="9579"/>
                  </a:lnTo>
                  <a:lnTo>
                    <a:pt x="262835" y="8767"/>
                  </a:lnTo>
                  <a:lnTo>
                    <a:pt x="272855" y="8226"/>
                  </a:lnTo>
                  <a:lnTo>
                    <a:pt x="294571" y="7625"/>
                  </a:lnTo>
                  <a:lnTo>
                    <a:pt x="340850" y="7238"/>
                  </a:lnTo>
                  <a:lnTo>
                    <a:pt x="351852" y="6413"/>
                  </a:lnTo>
                  <a:lnTo>
                    <a:pt x="362363" y="5069"/>
                  </a:lnTo>
                  <a:lnTo>
                    <a:pt x="372543" y="3379"/>
                  </a:lnTo>
                  <a:lnTo>
                    <a:pt x="383300" y="2253"/>
                  </a:lnTo>
                  <a:lnTo>
                    <a:pt x="394440" y="1502"/>
                  </a:lnTo>
                  <a:lnTo>
                    <a:pt x="416607" y="667"/>
                  </a:lnTo>
                  <a:lnTo>
                    <a:pt x="447730" y="198"/>
                  </a:lnTo>
                  <a:lnTo>
                    <a:pt x="622373" y="0"/>
                  </a:lnTo>
                  <a:lnTo>
                    <a:pt x="628434" y="794"/>
                  </a:lnTo>
                  <a:lnTo>
                    <a:pt x="634063" y="2116"/>
                  </a:lnTo>
                  <a:lnTo>
                    <a:pt x="639402" y="3792"/>
                  </a:lnTo>
                  <a:lnTo>
                    <a:pt x="643756" y="4909"/>
                  </a:lnTo>
                  <a:lnTo>
                    <a:pt x="647451" y="5654"/>
                  </a:lnTo>
                  <a:lnTo>
                    <a:pt x="653675" y="6482"/>
                  </a:lnTo>
                  <a:lnTo>
                    <a:pt x="659087" y="6849"/>
                  </a:lnTo>
                  <a:lnTo>
                    <a:pt x="661641" y="7741"/>
                  </a:lnTo>
                  <a:lnTo>
                    <a:pt x="664138" y="9129"/>
                  </a:lnTo>
                  <a:lnTo>
                    <a:pt x="670056" y="13269"/>
                  </a:lnTo>
                  <a:lnTo>
                    <a:pt x="672982" y="13834"/>
                  </a:lnTo>
                  <a:lnTo>
                    <a:pt x="678657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08"/>
            <p:cNvSpPr/>
            <p:nvPr/>
          </p:nvSpPr>
          <p:spPr>
            <a:xfrm>
              <a:off x="7000940" y="2300323"/>
              <a:ext cx="264254" cy="207134"/>
            </a:xfrm>
            <a:custGeom>
              <a:avLst/>
              <a:gdLst/>
              <a:ahLst/>
              <a:cxnLst/>
              <a:rect l="0" t="0" r="0" b="0"/>
              <a:pathLst>
                <a:path w="264254" h="207134">
                  <a:moveTo>
                    <a:pt x="35653" y="35683"/>
                  </a:moveTo>
                  <a:lnTo>
                    <a:pt x="35653" y="24834"/>
                  </a:lnTo>
                  <a:lnTo>
                    <a:pt x="36447" y="23688"/>
                  </a:lnTo>
                  <a:lnTo>
                    <a:pt x="37770" y="22923"/>
                  </a:lnTo>
                  <a:lnTo>
                    <a:pt x="45541" y="19731"/>
                  </a:lnTo>
                  <a:lnTo>
                    <a:pt x="57898" y="13759"/>
                  </a:lnTo>
                  <a:lnTo>
                    <a:pt x="62389" y="11542"/>
                  </a:lnTo>
                  <a:lnTo>
                    <a:pt x="67764" y="9270"/>
                  </a:lnTo>
                  <a:lnTo>
                    <a:pt x="73729" y="6962"/>
                  </a:lnTo>
                  <a:lnTo>
                    <a:pt x="80088" y="4629"/>
                  </a:lnTo>
                  <a:lnTo>
                    <a:pt x="85914" y="3074"/>
                  </a:lnTo>
                  <a:lnTo>
                    <a:pt x="91386" y="2038"/>
                  </a:lnTo>
                  <a:lnTo>
                    <a:pt x="96621" y="1346"/>
                  </a:lnTo>
                  <a:lnTo>
                    <a:pt x="102492" y="885"/>
                  </a:lnTo>
                  <a:lnTo>
                    <a:pt x="108788" y="578"/>
                  </a:lnTo>
                  <a:lnTo>
                    <a:pt x="121339" y="237"/>
                  </a:lnTo>
                  <a:lnTo>
                    <a:pt x="147253" y="0"/>
                  </a:lnTo>
                  <a:lnTo>
                    <a:pt x="152916" y="782"/>
                  </a:lnTo>
                  <a:lnTo>
                    <a:pt x="159072" y="2097"/>
                  </a:lnTo>
                  <a:lnTo>
                    <a:pt x="165558" y="3767"/>
                  </a:lnTo>
                  <a:lnTo>
                    <a:pt x="170674" y="5674"/>
                  </a:lnTo>
                  <a:lnTo>
                    <a:pt x="178478" y="9910"/>
                  </a:lnTo>
                  <a:lnTo>
                    <a:pt x="186708" y="14439"/>
                  </a:lnTo>
                  <a:lnTo>
                    <a:pt x="191125" y="16758"/>
                  </a:lnTo>
                  <a:lnTo>
                    <a:pt x="194864" y="19891"/>
                  </a:lnTo>
                  <a:lnTo>
                    <a:pt x="198150" y="23568"/>
                  </a:lnTo>
                  <a:lnTo>
                    <a:pt x="201134" y="27606"/>
                  </a:lnTo>
                  <a:lnTo>
                    <a:pt x="203917" y="31092"/>
                  </a:lnTo>
                  <a:lnTo>
                    <a:pt x="209127" y="37082"/>
                  </a:lnTo>
                  <a:lnTo>
                    <a:pt x="210834" y="40584"/>
                  </a:lnTo>
                  <a:lnTo>
                    <a:pt x="211971" y="44507"/>
                  </a:lnTo>
                  <a:lnTo>
                    <a:pt x="212729" y="48709"/>
                  </a:lnTo>
                  <a:lnTo>
                    <a:pt x="214029" y="53098"/>
                  </a:lnTo>
                  <a:lnTo>
                    <a:pt x="215690" y="57612"/>
                  </a:lnTo>
                  <a:lnTo>
                    <a:pt x="217590" y="62208"/>
                  </a:lnTo>
                  <a:lnTo>
                    <a:pt x="218857" y="66860"/>
                  </a:lnTo>
                  <a:lnTo>
                    <a:pt x="219702" y="71549"/>
                  </a:lnTo>
                  <a:lnTo>
                    <a:pt x="220265" y="76262"/>
                  </a:lnTo>
                  <a:lnTo>
                    <a:pt x="219847" y="80992"/>
                  </a:lnTo>
                  <a:lnTo>
                    <a:pt x="218774" y="85733"/>
                  </a:lnTo>
                  <a:lnTo>
                    <a:pt x="217265" y="90481"/>
                  </a:lnTo>
                  <a:lnTo>
                    <a:pt x="215466" y="95233"/>
                  </a:lnTo>
                  <a:lnTo>
                    <a:pt x="213472" y="99990"/>
                  </a:lnTo>
                  <a:lnTo>
                    <a:pt x="211350" y="104748"/>
                  </a:lnTo>
                  <a:lnTo>
                    <a:pt x="208347" y="109507"/>
                  </a:lnTo>
                  <a:lnTo>
                    <a:pt x="204757" y="114268"/>
                  </a:lnTo>
                  <a:lnTo>
                    <a:pt x="200777" y="119029"/>
                  </a:lnTo>
                  <a:lnTo>
                    <a:pt x="197329" y="123791"/>
                  </a:lnTo>
                  <a:lnTo>
                    <a:pt x="194237" y="128553"/>
                  </a:lnTo>
                  <a:lnTo>
                    <a:pt x="191382" y="133315"/>
                  </a:lnTo>
                  <a:lnTo>
                    <a:pt x="187891" y="137283"/>
                  </a:lnTo>
                  <a:lnTo>
                    <a:pt x="183977" y="140723"/>
                  </a:lnTo>
                  <a:lnTo>
                    <a:pt x="179779" y="143809"/>
                  </a:lnTo>
                  <a:lnTo>
                    <a:pt x="175394" y="147455"/>
                  </a:lnTo>
                  <a:lnTo>
                    <a:pt x="170882" y="151472"/>
                  </a:lnTo>
                  <a:lnTo>
                    <a:pt x="166287" y="155738"/>
                  </a:lnTo>
                  <a:lnTo>
                    <a:pt x="161636" y="159376"/>
                  </a:lnTo>
                  <a:lnTo>
                    <a:pt x="156948" y="162595"/>
                  </a:lnTo>
                  <a:lnTo>
                    <a:pt x="152235" y="165535"/>
                  </a:lnTo>
                  <a:lnTo>
                    <a:pt x="147506" y="168288"/>
                  </a:lnTo>
                  <a:lnTo>
                    <a:pt x="138018" y="173464"/>
                  </a:lnTo>
                  <a:lnTo>
                    <a:pt x="133265" y="176750"/>
                  </a:lnTo>
                  <a:lnTo>
                    <a:pt x="128509" y="180527"/>
                  </a:lnTo>
                  <a:lnTo>
                    <a:pt x="123751" y="184634"/>
                  </a:lnTo>
                  <a:lnTo>
                    <a:pt x="118198" y="187371"/>
                  </a:lnTo>
                  <a:lnTo>
                    <a:pt x="112114" y="189195"/>
                  </a:lnTo>
                  <a:lnTo>
                    <a:pt x="105677" y="190412"/>
                  </a:lnTo>
                  <a:lnTo>
                    <a:pt x="99798" y="192017"/>
                  </a:lnTo>
                  <a:lnTo>
                    <a:pt x="94292" y="193881"/>
                  </a:lnTo>
                  <a:lnTo>
                    <a:pt x="89033" y="195917"/>
                  </a:lnTo>
                  <a:lnTo>
                    <a:pt x="76840" y="200296"/>
                  </a:lnTo>
                  <a:lnTo>
                    <a:pt x="70255" y="202575"/>
                  </a:lnTo>
                  <a:lnTo>
                    <a:pt x="64277" y="204094"/>
                  </a:lnTo>
                  <a:lnTo>
                    <a:pt x="58705" y="205107"/>
                  </a:lnTo>
                  <a:lnTo>
                    <a:pt x="53402" y="205782"/>
                  </a:lnTo>
                  <a:lnTo>
                    <a:pt x="45394" y="206533"/>
                  </a:lnTo>
                  <a:lnTo>
                    <a:pt x="38395" y="206866"/>
                  </a:lnTo>
                  <a:lnTo>
                    <a:pt x="29993" y="207014"/>
                  </a:lnTo>
                  <a:lnTo>
                    <a:pt x="26324" y="206260"/>
                  </a:lnTo>
                  <a:lnTo>
                    <a:pt x="20129" y="203305"/>
                  </a:lnTo>
                  <a:lnTo>
                    <a:pt x="12614" y="201463"/>
                  </a:lnTo>
                  <a:lnTo>
                    <a:pt x="8387" y="200971"/>
                  </a:lnTo>
                  <a:lnTo>
                    <a:pt x="5570" y="199850"/>
                  </a:lnTo>
                  <a:lnTo>
                    <a:pt x="3692" y="198309"/>
                  </a:lnTo>
                  <a:lnTo>
                    <a:pt x="676" y="193925"/>
                  </a:lnTo>
                  <a:lnTo>
                    <a:pt x="265" y="191208"/>
                  </a:lnTo>
                  <a:lnTo>
                    <a:pt x="33" y="185216"/>
                  </a:lnTo>
                  <a:lnTo>
                    <a:pt x="0" y="182997"/>
                  </a:lnTo>
                  <a:lnTo>
                    <a:pt x="772" y="180724"/>
                  </a:lnTo>
                  <a:lnTo>
                    <a:pt x="3746" y="176081"/>
                  </a:lnTo>
                  <a:lnTo>
                    <a:pt x="7714" y="171372"/>
                  </a:lnTo>
                  <a:lnTo>
                    <a:pt x="9884" y="169004"/>
                  </a:lnTo>
                  <a:lnTo>
                    <a:pt x="16527" y="164258"/>
                  </a:lnTo>
                  <a:lnTo>
                    <a:pt x="24772" y="159502"/>
                  </a:lnTo>
                  <a:lnTo>
                    <a:pt x="33727" y="154743"/>
                  </a:lnTo>
                  <a:lnTo>
                    <a:pt x="38338" y="153156"/>
                  </a:lnTo>
                  <a:lnTo>
                    <a:pt x="42999" y="152098"/>
                  </a:lnTo>
                  <a:lnTo>
                    <a:pt x="47694" y="151393"/>
                  </a:lnTo>
                  <a:lnTo>
                    <a:pt x="53206" y="150923"/>
                  </a:lnTo>
                  <a:lnTo>
                    <a:pt x="59261" y="150609"/>
                  </a:lnTo>
                  <a:lnTo>
                    <a:pt x="72339" y="150261"/>
                  </a:lnTo>
                  <a:lnTo>
                    <a:pt x="99634" y="150019"/>
                  </a:lnTo>
                  <a:lnTo>
                    <a:pt x="104500" y="150801"/>
                  </a:lnTo>
                  <a:lnTo>
                    <a:pt x="110126" y="152116"/>
                  </a:lnTo>
                  <a:lnTo>
                    <a:pt x="116258" y="153786"/>
                  </a:lnTo>
                  <a:lnTo>
                    <a:pt x="121934" y="155693"/>
                  </a:lnTo>
                  <a:lnTo>
                    <a:pt x="127305" y="157758"/>
                  </a:lnTo>
                  <a:lnTo>
                    <a:pt x="132473" y="159929"/>
                  </a:lnTo>
                  <a:lnTo>
                    <a:pt x="138300" y="162170"/>
                  </a:lnTo>
                  <a:lnTo>
                    <a:pt x="151124" y="166776"/>
                  </a:lnTo>
                  <a:lnTo>
                    <a:pt x="157084" y="169116"/>
                  </a:lnTo>
                  <a:lnTo>
                    <a:pt x="162645" y="171470"/>
                  </a:lnTo>
                  <a:lnTo>
                    <a:pt x="173056" y="176201"/>
                  </a:lnTo>
                  <a:lnTo>
                    <a:pt x="187843" y="183328"/>
                  </a:lnTo>
                  <a:lnTo>
                    <a:pt x="197484" y="188086"/>
                  </a:lnTo>
                  <a:lnTo>
                    <a:pt x="204945" y="190730"/>
                  </a:lnTo>
                  <a:lnTo>
                    <a:pt x="211701" y="192699"/>
                  </a:lnTo>
                  <a:lnTo>
                    <a:pt x="215724" y="194335"/>
                  </a:lnTo>
                  <a:lnTo>
                    <a:pt x="219995" y="196220"/>
                  </a:lnTo>
                  <a:lnTo>
                    <a:pt x="228972" y="200430"/>
                  </a:lnTo>
                  <a:lnTo>
                    <a:pt x="233588" y="202665"/>
                  </a:lnTo>
                  <a:lnTo>
                    <a:pt x="240835" y="205147"/>
                  </a:lnTo>
                  <a:lnTo>
                    <a:pt x="246702" y="206250"/>
                  </a:lnTo>
                  <a:lnTo>
                    <a:pt x="254467" y="206871"/>
                  </a:lnTo>
                  <a:lnTo>
                    <a:pt x="264253" y="2071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4" name="SMARTPenAnnotation209"/>
            <p:cNvSpPr/>
            <p:nvPr/>
          </p:nvSpPr>
          <p:spPr>
            <a:xfrm>
              <a:off x="7343775" y="2328862"/>
              <a:ext cx="228601" cy="178595"/>
            </a:xfrm>
            <a:custGeom>
              <a:avLst/>
              <a:gdLst/>
              <a:ahLst/>
              <a:cxnLst/>
              <a:rect l="0" t="0" r="0" b="0"/>
              <a:pathLst>
                <a:path w="228601" h="178595">
                  <a:moveTo>
                    <a:pt x="0" y="0"/>
                  </a:moveTo>
                  <a:lnTo>
                    <a:pt x="16792" y="16793"/>
                  </a:lnTo>
                  <a:lnTo>
                    <a:pt x="23603" y="21486"/>
                  </a:lnTo>
                  <a:lnTo>
                    <a:pt x="27641" y="23849"/>
                  </a:lnTo>
                  <a:lnTo>
                    <a:pt x="31127" y="27012"/>
                  </a:lnTo>
                  <a:lnTo>
                    <a:pt x="34245" y="30708"/>
                  </a:lnTo>
                  <a:lnTo>
                    <a:pt x="37118" y="34760"/>
                  </a:lnTo>
                  <a:lnTo>
                    <a:pt x="40620" y="38254"/>
                  </a:lnTo>
                  <a:lnTo>
                    <a:pt x="44543" y="41378"/>
                  </a:lnTo>
                  <a:lnTo>
                    <a:pt x="48745" y="44254"/>
                  </a:lnTo>
                  <a:lnTo>
                    <a:pt x="52340" y="47759"/>
                  </a:lnTo>
                  <a:lnTo>
                    <a:pt x="55531" y="51683"/>
                  </a:lnTo>
                  <a:lnTo>
                    <a:pt x="58452" y="55887"/>
                  </a:lnTo>
                  <a:lnTo>
                    <a:pt x="62780" y="59483"/>
                  </a:lnTo>
                  <a:lnTo>
                    <a:pt x="68047" y="62674"/>
                  </a:lnTo>
                  <a:lnTo>
                    <a:pt x="73940" y="65595"/>
                  </a:lnTo>
                  <a:lnTo>
                    <a:pt x="79455" y="69130"/>
                  </a:lnTo>
                  <a:lnTo>
                    <a:pt x="84720" y="73074"/>
                  </a:lnTo>
                  <a:lnTo>
                    <a:pt x="89817" y="77291"/>
                  </a:lnTo>
                  <a:lnTo>
                    <a:pt x="94803" y="81690"/>
                  </a:lnTo>
                  <a:lnTo>
                    <a:pt x="104576" y="90811"/>
                  </a:lnTo>
                  <a:lnTo>
                    <a:pt x="110198" y="94672"/>
                  </a:lnTo>
                  <a:lnTo>
                    <a:pt x="116328" y="98040"/>
                  </a:lnTo>
                  <a:lnTo>
                    <a:pt x="134215" y="106572"/>
                  </a:lnTo>
                  <a:lnTo>
                    <a:pt x="139483" y="109148"/>
                  </a:lnTo>
                  <a:lnTo>
                    <a:pt x="144582" y="112453"/>
                  </a:lnTo>
                  <a:lnTo>
                    <a:pt x="149569" y="116243"/>
                  </a:lnTo>
                  <a:lnTo>
                    <a:pt x="154482" y="120358"/>
                  </a:lnTo>
                  <a:lnTo>
                    <a:pt x="158550" y="123895"/>
                  </a:lnTo>
                  <a:lnTo>
                    <a:pt x="165187" y="129941"/>
                  </a:lnTo>
                  <a:lnTo>
                    <a:pt x="177179" y="141600"/>
                  </a:lnTo>
                  <a:lnTo>
                    <a:pt x="194929" y="159223"/>
                  </a:lnTo>
                  <a:lnTo>
                    <a:pt x="198215" y="160917"/>
                  </a:lnTo>
                  <a:lnTo>
                    <a:pt x="201993" y="162047"/>
                  </a:lnTo>
                  <a:lnTo>
                    <a:pt x="206100" y="162800"/>
                  </a:lnTo>
                  <a:lnTo>
                    <a:pt x="208837" y="164096"/>
                  </a:lnTo>
                  <a:lnTo>
                    <a:pt x="210663" y="165754"/>
                  </a:lnTo>
                  <a:lnTo>
                    <a:pt x="211879" y="167652"/>
                  </a:lnTo>
                  <a:lnTo>
                    <a:pt x="213483" y="168918"/>
                  </a:lnTo>
                  <a:lnTo>
                    <a:pt x="215347" y="169762"/>
                  </a:lnTo>
                  <a:lnTo>
                    <a:pt x="217383" y="170325"/>
                  </a:lnTo>
                  <a:lnTo>
                    <a:pt x="218741" y="171494"/>
                  </a:lnTo>
                  <a:lnTo>
                    <a:pt x="219645" y="173067"/>
                  </a:lnTo>
                  <a:lnTo>
                    <a:pt x="220249" y="174909"/>
                  </a:lnTo>
                  <a:lnTo>
                    <a:pt x="221445" y="176137"/>
                  </a:lnTo>
                  <a:lnTo>
                    <a:pt x="223035" y="176956"/>
                  </a:lnTo>
                  <a:lnTo>
                    <a:pt x="22860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5" name="SMARTPenAnnotation210"/>
            <p:cNvSpPr/>
            <p:nvPr/>
          </p:nvSpPr>
          <p:spPr>
            <a:xfrm>
              <a:off x="7408068" y="2328949"/>
              <a:ext cx="78583" cy="149933"/>
            </a:xfrm>
            <a:custGeom>
              <a:avLst/>
              <a:gdLst/>
              <a:ahLst/>
              <a:cxnLst/>
              <a:rect l="0" t="0" r="0" b="0"/>
              <a:pathLst>
                <a:path w="78583" h="149933">
                  <a:moveTo>
                    <a:pt x="78582" y="7057"/>
                  </a:moveTo>
                  <a:lnTo>
                    <a:pt x="71732" y="207"/>
                  </a:lnTo>
                  <a:lnTo>
                    <a:pt x="69452" y="44"/>
                  </a:lnTo>
                  <a:lnTo>
                    <a:pt x="67733" y="0"/>
                  </a:lnTo>
                  <a:lnTo>
                    <a:pt x="66587" y="765"/>
                  </a:lnTo>
                  <a:lnTo>
                    <a:pt x="65823" y="2068"/>
                  </a:lnTo>
                  <a:lnTo>
                    <a:pt x="64596" y="6071"/>
                  </a:lnTo>
                  <a:lnTo>
                    <a:pt x="63702" y="7988"/>
                  </a:lnTo>
                  <a:lnTo>
                    <a:pt x="60591" y="14350"/>
                  </a:lnTo>
                  <a:lnTo>
                    <a:pt x="59444" y="17475"/>
                  </a:lnTo>
                  <a:lnTo>
                    <a:pt x="58680" y="20352"/>
                  </a:lnTo>
                  <a:lnTo>
                    <a:pt x="58170" y="23064"/>
                  </a:lnTo>
                  <a:lnTo>
                    <a:pt x="57036" y="26460"/>
                  </a:lnTo>
                  <a:lnTo>
                    <a:pt x="55488" y="30311"/>
                  </a:lnTo>
                  <a:lnTo>
                    <a:pt x="53661" y="34466"/>
                  </a:lnTo>
                  <a:lnTo>
                    <a:pt x="49514" y="43316"/>
                  </a:lnTo>
                  <a:lnTo>
                    <a:pt x="26185" y="90410"/>
                  </a:lnTo>
                  <a:lnTo>
                    <a:pt x="23807" y="94376"/>
                  </a:lnTo>
                  <a:lnTo>
                    <a:pt x="21428" y="97813"/>
                  </a:lnTo>
                  <a:lnTo>
                    <a:pt x="19047" y="100899"/>
                  </a:lnTo>
                  <a:lnTo>
                    <a:pt x="17461" y="104543"/>
                  </a:lnTo>
                  <a:lnTo>
                    <a:pt x="16403" y="108560"/>
                  </a:lnTo>
                  <a:lnTo>
                    <a:pt x="15698" y="112825"/>
                  </a:lnTo>
                  <a:lnTo>
                    <a:pt x="14434" y="116463"/>
                  </a:lnTo>
                  <a:lnTo>
                    <a:pt x="12798" y="119682"/>
                  </a:lnTo>
                  <a:lnTo>
                    <a:pt x="10913" y="122621"/>
                  </a:lnTo>
                  <a:lnTo>
                    <a:pt x="8862" y="125375"/>
                  </a:lnTo>
                  <a:lnTo>
                    <a:pt x="6703" y="128004"/>
                  </a:lnTo>
                  <a:lnTo>
                    <a:pt x="4468" y="130551"/>
                  </a:lnTo>
                  <a:lnTo>
                    <a:pt x="2979" y="133042"/>
                  </a:lnTo>
                  <a:lnTo>
                    <a:pt x="1987" y="135497"/>
                  </a:lnTo>
                  <a:lnTo>
                    <a:pt x="1324" y="137927"/>
                  </a:lnTo>
                  <a:lnTo>
                    <a:pt x="882" y="140341"/>
                  </a:lnTo>
                  <a:lnTo>
                    <a:pt x="589" y="142744"/>
                  </a:lnTo>
                  <a:lnTo>
                    <a:pt x="0" y="1499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8" name="SMARTPenAnnotation211"/>
            <p:cNvSpPr/>
            <p:nvPr/>
          </p:nvSpPr>
          <p:spPr>
            <a:xfrm>
              <a:off x="7529512" y="2250289"/>
              <a:ext cx="171451" cy="99997"/>
            </a:xfrm>
            <a:custGeom>
              <a:avLst/>
              <a:gdLst/>
              <a:ahLst/>
              <a:cxnLst/>
              <a:rect l="0" t="0" r="0" b="0"/>
              <a:pathLst>
                <a:path w="171451" h="99997">
                  <a:moveTo>
                    <a:pt x="0" y="14279"/>
                  </a:moveTo>
                  <a:lnTo>
                    <a:pt x="6152" y="8128"/>
                  </a:lnTo>
                  <a:lnTo>
                    <a:pt x="6703" y="5460"/>
                  </a:lnTo>
                  <a:lnTo>
                    <a:pt x="6850" y="3637"/>
                  </a:lnTo>
                  <a:lnTo>
                    <a:pt x="7741" y="2422"/>
                  </a:lnTo>
                  <a:lnTo>
                    <a:pt x="9130" y="1612"/>
                  </a:lnTo>
                  <a:lnTo>
                    <a:pt x="10849" y="1072"/>
                  </a:lnTo>
                  <a:lnTo>
                    <a:pt x="13583" y="712"/>
                  </a:lnTo>
                  <a:lnTo>
                    <a:pt x="16993" y="472"/>
                  </a:lnTo>
                  <a:lnTo>
                    <a:pt x="24221" y="205"/>
                  </a:lnTo>
                  <a:lnTo>
                    <a:pt x="30080" y="87"/>
                  </a:lnTo>
                  <a:lnTo>
                    <a:pt x="51318" y="0"/>
                  </a:lnTo>
                  <a:lnTo>
                    <a:pt x="54056" y="791"/>
                  </a:lnTo>
                  <a:lnTo>
                    <a:pt x="59214" y="3787"/>
                  </a:lnTo>
                  <a:lnTo>
                    <a:pt x="61701" y="5697"/>
                  </a:lnTo>
                  <a:lnTo>
                    <a:pt x="64153" y="7764"/>
                  </a:lnTo>
                  <a:lnTo>
                    <a:pt x="66581" y="9936"/>
                  </a:lnTo>
                  <a:lnTo>
                    <a:pt x="71396" y="14465"/>
                  </a:lnTo>
                  <a:lnTo>
                    <a:pt x="73791" y="16785"/>
                  </a:lnTo>
                  <a:lnTo>
                    <a:pt x="75388" y="19124"/>
                  </a:lnTo>
                  <a:lnTo>
                    <a:pt x="76453" y="21478"/>
                  </a:lnTo>
                  <a:lnTo>
                    <a:pt x="77161" y="23841"/>
                  </a:lnTo>
                  <a:lnTo>
                    <a:pt x="77635" y="26210"/>
                  </a:lnTo>
                  <a:lnTo>
                    <a:pt x="77951" y="28583"/>
                  </a:lnTo>
                  <a:lnTo>
                    <a:pt x="78161" y="30959"/>
                  </a:lnTo>
                  <a:lnTo>
                    <a:pt x="77507" y="33337"/>
                  </a:lnTo>
                  <a:lnTo>
                    <a:pt x="76278" y="35716"/>
                  </a:lnTo>
                  <a:lnTo>
                    <a:pt x="74664" y="38095"/>
                  </a:lnTo>
                  <a:lnTo>
                    <a:pt x="73589" y="40475"/>
                  </a:lnTo>
                  <a:lnTo>
                    <a:pt x="72872" y="42856"/>
                  </a:lnTo>
                  <a:lnTo>
                    <a:pt x="72393" y="45236"/>
                  </a:lnTo>
                  <a:lnTo>
                    <a:pt x="71282" y="47617"/>
                  </a:lnTo>
                  <a:lnTo>
                    <a:pt x="69746" y="49998"/>
                  </a:lnTo>
                  <a:lnTo>
                    <a:pt x="67928" y="52380"/>
                  </a:lnTo>
                  <a:lnTo>
                    <a:pt x="66717" y="54761"/>
                  </a:lnTo>
                  <a:lnTo>
                    <a:pt x="65910" y="57142"/>
                  </a:lnTo>
                  <a:lnTo>
                    <a:pt x="65370" y="59523"/>
                  </a:lnTo>
                  <a:lnTo>
                    <a:pt x="64218" y="61904"/>
                  </a:lnTo>
                  <a:lnTo>
                    <a:pt x="62656" y="64286"/>
                  </a:lnTo>
                  <a:lnTo>
                    <a:pt x="58238" y="70018"/>
                  </a:lnTo>
                  <a:lnTo>
                    <a:pt x="55517" y="72919"/>
                  </a:lnTo>
                  <a:lnTo>
                    <a:pt x="43951" y="84626"/>
                  </a:lnTo>
                  <a:lnTo>
                    <a:pt x="43588" y="85783"/>
                  </a:lnTo>
                  <a:lnTo>
                    <a:pt x="43346" y="87349"/>
                  </a:lnTo>
                  <a:lnTo>
                    <a:pt x="43185" y="89186"/>
                  </a:lnTo>
                  <a:lnTo>
                    <a:pt x="42283" y="90411"/>
                  </a:lnTo>
                  <a:lnTo>
                    <a:pt x="40889" y="91227"/>
                  </a:lnTo>
                  <a:lnTo>
                    <a:pt x="39166" y="91772"/>
                  </a:lnTo>
                  <a:lnTo>
                    <a:pt x="38016" y="92929"/>
                  </a:lnTo>
                  <a:lnTo>
                    <a:pt x="37251" y="94493"/>
                  </a:lnTo>
                  <a:lnTo>
                    <a:pt x="36740" y="96330"/>
                  </a:lnTo>
                  <a:lnTo>
                    <a:pt x="37193" y="97555"/>
                  </a:lnTo>
                  <a:lnTo>
                    <a:pt x="38289" y="98371"/>
                  </a:lnTo>
                  <a:lnTo>
                    <a:pt x="42595" y="99909"/>
                  </a:lnTo>
                  <a:lnTo>
                    <a:pt x="46977" y="99962"/>
                  </a:lnTo>
                  <a:lnTo>
                    <a:pt x="58934" y="99996"/>
                  </a:lnTo>
                  <a:lnTo>
                    <a:pt x="62307" y="99205"/>
                  </a:lnTo>
                  <a:lnTo>
                    <a:pt x="66144" y="97884"/>
                  </a:lnTo>
                  <a:lnTo>
                    <a:pt x="70291" y="96209"/>
                  </a:lnTo>
                  <a:lnTo>
                    <a:pt x="74641" y="95093"/>
                  </a:lnTo>
                  <a:lnTo>
                    <a:pt x="79130" y="94349"/>
                  </a:lnTo>
                  <a:lnTo>
                    <a:pt x="83710" y="93853"/>
                  </a:lnTo>
                  <a:lnTo>
                    <a:pt x="88350" y="92728"/>
                  </a:lnTo>
                  <a:lnTo>
                    <a:pt x="93032" y="91185"/>
                  </a:lnTo>
                  <a:lnTo>
                    <a:pt x="97740" y="89362"/>
                  </a:lnTo>
                  <a:lnTo>
                    <a:pt x="102467" y="87353"/>
                  </a:lnTo>
                  <a:lnTo>
                    <a:pt x="111951" y="83005"/>
                  </a:lnTo>
                  <a:lnTo>
                    <a:pt x="116702" y="81527"/>
                  </a:lnTo>
                  <a:lnTo>
                    <a:pt x="121458" y="80542"/>
                  </a:lnTo>
                  <a:lnTo>
                    <a:pt x="126216" y="79886"/>
                  </a:lnTo>
                  <a:lnTo>
                    <a:pt x="130975" y="78655"/>
                  </a:lnTo>
                  <a:lnTo>
                    <a:pt x="135736" y="77040"/>
                  </a:lnTo>
                  <a:lnTo>
                    <a:pt x="140496" y="75170"/>
                  </a:lnTo>
                  <a:lnTo>
                    <a:pt x="146052" y="73923"/>
                  </a:lnTo>
                  <a:lnTo>
                    <a:pt x="152137" y="73092"/>
                  </a:lnTo>
                  <a:lnTo>
                    <a:pt x="171450" y="714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9" name="SMARTPenAnnotation212"/>
            <p:cNvSpPr/>
            <p:nvPr/>
          </p:nvSpPr>
          <p:spPr>
            <a:xfrm>
              <a:off x="8083060" y="1814808"/>
              <a:ext cx="82247" cy="56889"/>
            </a:xfrm>
            <a:custGeom>
              <a:avLst/>
              <a:gdLst/>
              <a:ahLst/>
              <a:cxnLst/>
              <a:rect l="0" t="0" r="0" b="0"/>
              <a:pathLst>
                <a:path w="82247" h="56889">
                  <a:moveTo>
                    <a:pt x="82246" y="13992"/>
                  </a:moveTo>
                  <a:lnTo>
                    <a:pt x="78453" y="10199"/>
                  </a:lnTo>
                  <a:lnTo>
                    <a:pt x="78130" y="9082"/>
                  </a:lnTo>
                  <a:lnTo>
                    <a:pt x="78708" y="8337"/>
                  </a:lnTo>
                  <a:lnTo>
                    <a:pt x="79887" y="7841"/>
                  </a:lnTo>
                  <a:lnTo>
                    <a:pt x="79880" y="7510"/>
                  </a:lnTo>
                  <a:lnTo>
                    <a:pt x="79081" y="7289"/>
                  </a:lnTo>
                  <a:lnTo>
                    <a:pt x="74165" y="6979"/>
                  </a:lnTo>
                  <a:lnTo>
                    <a:pt x="72095" y="6935"/>
                  </a:lnTo>
                  <a:lnTo>
                    <a:pt x="70716" y="6112"/>
                  </a:lnTo>
                  <a:lnTo>
                    <a:pt x="69798" y="4770"/>
                  </a:lnTo>
                  <a:lnTo>
                    <a:pt x="69185" y="3081"/>
                  </a:lnTo>
                  <a:lnTo>
                    <a:pt x="67982" y="1955"/>
                  </a:lnTo>
                  <a:lnTo>
                    <a:pt x="66387" y="1205"/>
                  </a:lnTo>
                  <a:lnTo>
                    <a:pt x="61703" y="371"/>
                  </a:lnTo>
                  <a:lnTo>
                    <a:pt x="58232" y="149"/>
                  </a:lnTo>
                  <a:lnTo>
                    <a:pt x="54331" y="0"/>
                  </a:lnTo>
                  <a:lnTo>
                    <a:pt x="50936" y="695"/>
                  </a:lnTo>
                  <a:lnTo>
                    <a:pt x="47879" y="1953"/>
                  </a:lnTo>
                  <a:lnTo>
                    <a:pt x="45047" y="3584"/>
                  </a:lnTo>
                  <a:lnTo>
                    <a:pt x="42366" y="5466"/>
                  </a:lnTo>
                  <a:lnTo>
                    <a:pt x="39783" y="7514"/>
                  </a:lnTo>
                  <a:lnTo>
                    <a:pt x="37269" y="9673"/>
                  </a:lnTo>
                  <a:lnTo>
                    <a:pt x="34799" y="11906"/>
                  </a:lnTo>
                  <a:lnTo>
                    <a:pt x="29937" y="16505"/>
                  </a:lnTo>
                  <a:lnTo>
                    <a:pt x="22738" y="23556"/>
                  </a:lnTo>
                  <a:lnTo>
                    <a:pt x="19555" y="25924"/>
                  </a:lnTo>
                  <a:lnTo>
                    <a:pt x="15846" y="28296"/>
                  </a:lnTo>
                  <a:lnTo>
                    <a:pt x="11786" y="30672"/>
                  </a:lnTo>
                  <a:lnTo>
                    <a:pt x="9078" y="33843"/>
                  </a:lnTo>
                  <a:lnTo>
                    <a:pt x="7274" y="37545"/>
                  </a:lnTo>
                  <a:lnTo>
                    <a:pt x="6071" y="41600"/>
                  </a:lnTo>
                  <a:lnTo>
                    <a:pt x="4475" y="45891"/>
                  </a:lnTo>
                  <a:lnTo>
                    <a:pt x="2617" y="50339"/>
                  </a:lnTo>
                  <a:lnTo>
                    <a:pt x="586" y="54892"/>
                  </a:lnTo>
                  <a:lnTo>
                    <a:pt x="0" y="56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0" name="SMARTPenAnnotation213"/>
            <p:cNvSpPr/>
            <p:nvPr/>
          </p:nvSpPr>
          <p:spPr>
            <a:xfrm>
              <a:off x="8165314" y="1821754"/>
              <a:ext cx="71430" cy="107059"/>
            </a:xfrm>
            <a:custGeom>
              <a:avLst/>
              <a:gdLst/>
              <a:ahLst/>
              <a:cxnLst/>
              <a:rect l="0" t="0" r="0" b="0"/>
              <a:pathLst>
                <a:path w="71430" h="107059">
                  <a:moveTo>
                    <a:pt x="11623" y="78777"/>
                  </a:moveTo>
                  <a:lnTo>
                    <a:pt x="12477" y="76385"/>
                  </a:lnTo>
                  <a:lnTo>
                    <a:pt x="13872" y="73115"/>
                  </a:lnTo>
                  <a:lnTo>
                    <a:pt x="17537" y="65250"/>
                  </a:lnTo>
                  <a:lnTo>
                    <a:pt x="19626" y="61723"/>
                  </a:lnTo>
                  <a:lnTo>
                    <a:pt x="21813" y="58579"/>
                  </a:lnTo>
                  <a:lnTo>
                    <a:pt x="24065" y="55688"/>
                  </a:lnTo>
                  <a:lnTo>
                    <a:pt x="24772" y="52968"/>
                  </a:lnTo>
                  <a:lnTo>
                    <a:pt x="24449" y="50360"/>
                  </a:lnTo>
                  <a:lnTo>
                    <a:pt x="23441" y="47828"/>
                  </a:lnTo>
                  <a:lnTo>
                    <a:pt x="22768" y="44553"/>
                  </a:lnTo>
                  <a:lnTo>
                    <a:pt x="22319" y="40782"/>
                  </a:lnTo>
                  <a:lnTo>
                    <a:pt x="22021" y="36680"/>
                  </a:lnTo>
                  <a:lnTo>
                    <a:pt x="21821" y="33152"/>
                  </a:lnTo>
                  <a:lnTo>
                    <a:pt x="21600" y="27115"/>
                  </a:lnTo>
                  <a:lnTo>
                    <a:pt x="21476" y="19254"/>
                  </a:lnTo>
                  <a:lnTo>
                    <a:pt x="20664" y="16772"/>
                  </a:lnTo>
                  <a:lnTo>
                    <a:pt x="19330" y="14324"/>
                  </a:lnTo>
                  <a:lnTo>
                    <a:pt x="17646" y="11898"/>
                  </a:lnTo>
                  <a:lnTo>
                    <a:pt x="15730" y="10280"/>
                  </a:lnTo>
                  <a:lnTo>
                    <a:pt x="13659" y="9202"/>
                  </a:lnTo>
                  <a:lnTo>
                    <a:pt x="11484" y="8483"/>
                  </a:lnTo>
                  <a:lnTo>
                    <a:pt x="10035" y="7210"/>
                  </a:lnTo>
                  <a:lnTo>
                    <a:pt x="9069" y="5568"/>
                  </a:lnTo>
                  <a:lnTo>
                    <a:pt x="8425" y="3679"/>
                  </a:lnTo>
                  <a:lnTo>
                    <a:pt x="7201" y="2420"/>
                  </a:lnTo>
                  <a:lnTo>
                    <a:pt x="5592" y="1581"/>
                  </a:lnTo>
                  <a:lnTo>
                    <a:pt x="320" y="0"/>
                  </a:lnTo>
                  <a:lnTo>
                    <a:pt x="89" y="3723"/>
                  </a:lnTo>
                  <a:lnTo>
                    <a:pt x="20" y="6061"/>
                  </a:lnTo>
                  <a:lnTo>
                    <a:pt x="0" y="14339"/>
                  </a:lnTo>
                  <a:lnTo>
                    <a:pt x="792" y="16670"/>
                  </a:lnTo>
                  <a:lnTo>
                    <a:pt x="2113" y="18224"/>
                  </a:lnTo>
                  <a:lnTo>
                    <a:pt x="3787" y="19261"/>
                  </a:lnTo>
                  <a:lnTo>
                    <a:pt x="5697" y="21539"/>
                  </a:lnTo>
                  <a:lnTo>
                    <a:pt x="7764" y="24645"/>
                  </a:lnTo>
                  <a:lnTo>
                    <a:pt x="9935" y="28304"/>
                  </a:lnTo>
                  <a:lnTo>
                    <a:pt x="11384" y="32330"/>
                  </a:lnTo>
                  <a:lnTo>
                    <a:pt x="12348" y="36602"/>
                  </a:lnTo>
                  <a:lnTo>
                    <a:pt x="12993" y="41037"/>
                  </a:lnTo>
                  <a:lnTo>
                    <a:pt x="14216" y="44788"/>
                  </a:lnTo>
                  <a:lnTo>
                    <a:pt x="15825" y="48082"/>
                  </a:lnTo>
                  <a:lnTo>
                    <a:pt x="17691" y="51072"/>
                  </a:lnTo>
                  <a:lnTo>
                    <a:pt x="19729" y="54653"/>
                  </a:lnTo>
                  <a:lnTo>
                    <a:pt x="24110" y="62865"/>
                  </a:lnTo>
                  <a:lnTo>
                    <a:pt x="25596" y="66483"/>
                  </a:lnTo>
                  <a:lnTo>
                    <a:pt x="26586" y="69690"/>
                  </a:lnTo>
                  <a:lnTo>
                    <a:pt x="27247" y="72621"/>
                  </a:lnTo>
                  <a:lnTo>
                    <a:pt x="28481" y="75368"/>
                  </a:lnTo>
                  <a:lnTo>
                    <a:pt x="30096" y="77994"/>
                  </a:lnTo>
                  <a:lnTo>
                    <a:pt x="31969" y="80538"/>
                  </a:lnTo>
                  <a:lnTo>
                    <a:pt x="34009" y="83028"/>
                  </a:lnTo>
                  <a:lnTo>
                    <a:pt x="36164" y="85482"/>
                  </a:lnTo>
                  <a:lnTo>
                    <a:pt x="38394" y="87911"/>
                  </a:lnTo>
                  <a:lnTo>
                    <a:pt x="40675" y="89531"/>
                  </a:lnTo>
                  <a:lnTo>
                    <a:pt x="45325" y="91331"/>
                  </a:lnTo>
                  <a:lnTo>
                    <a:pt x="46883" y="92604"/>
                  </a:lnTo>
                  <a:lnTo>
                    <a:pt x="47921" y="94247"/>
                  </a:lnTo>
                  <a:lnTo>
                    <a:pt x="48614" y="96136"/>
                  </a:lnTo>
                  <a:lnTo>
                    <a:pt x="49869" y="98189"/>
                  </a:lnTo>
                  <a:lnTo>
                    <a:pt x="51499" y="100352"/>
                  </a:lnTo>
                  <a:lnTo>
                    <a:pt x="53381" y="102587"/>
                  </a:lnTo>
                  <a:lnTo>
                    <a:pt x="55428" y="104078"/>
                  </a:lnTo>
                  <a:lnTo>
                    <a:pt x="59820" y="105733"/>
                  </a:lnTo>
                  <a:lnTo>
                    <a:pt x="64417" y="106469"/>
                  </a:lnTo>
                  <a:lnTo>
                    <a:pt x="71429" y="1070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1" name="SMARTPenAnnotation214"/>
            <p:cNvSpPr/>
            <p:nvPr/>
          </p:nvSpPr>
          <p:spPr>
            <a:xfrm>
              <a:off x="8251152" y="1793197"/>
              <a:ext cx="92624" cy="149874"/>
            </a:xfrm>
            <a:custGeom>
              <a:avLst/>
              <a:gdLst/>
              <a:ahLst/>
              <a:cxnLst/>
              <a:rect l="0" t="0" r="0" b="0"/>
              <a:pathLst>
                <a:path w="92624" h="149874">
                  <a:moveTo>
                    <a:pt x="21310" y="28459"/>
                  </a:moveTo>
                  <a:lnTo>
                    <a:pt x="21310" y="24666"/>
                  </a:lnTo>
                  <a:lnTo>
                    <a:pt x="22104" y="22755"/>
                  </a:lnTo>
                  <a:lnTo>
                    <a:pt x="23426" y="20688"/>
                  </a:lnTo>
                  <a:lnTo>
                    <a:pt x="27462" y="15459"/>
                  </a:lnTo>
                  <a:lnTo>
                    <a:pt x="28013" y="12627"/>
                  </a:lnTo>
                  <a:lnTo>
                    <a:pt x="28258" y="8722"/>
                  </a:lnTo>
                  <a:lnTo>
                    <a:pt x="28446" y="275"/>
                  </a:lnTo>
                  <a:lnTo>
                    <a:pt x="26334" y="58"/>
                  </a:lnTo>
                  <a:lnTo>
                    <a:pt x="24659" y="0"/>
                  </a:lnTo>
                  <a:lnTo>
                    <a:pt x="23542" y="755"/>
                  </a:lnTo>
                  <a:lnTo>
                    <a:pt x="22798" y="2052"/>
                  </a:lnTo>
                  <a:lnTo>
                    <a:pt x="22302" y="3710"/>
                  </a:lnTo>
                  <a:lnTo>
                    <a:pt x="19635" y="7670"/>
                  </a:lnTo>
                  <a:lnTo>
                    <a:pt x="17811" y="9837"/>
                  </a:lnTo>
                  <a:lnTo>
                    <a:pt x="15803" y="12075"/>
                  </a:lnTo>
                  <a:lnTo>
                    <a:pt x="11454" y="16679"/>
                  </a:lnTo>
                  <a:lnTo>
                    <a:pt x="4544" y="23734"/>
                  </a:lnTo>
                  <a:lnTo>
                    <a:pt x="2989" y="26103"/>
                  </a:lnTo>
                  <a:lnTo>
                    <a:pt x="1951" y="28476"/>
                  </a:lnTo>
                  <a:lnTo>
                    <a:pt x="1261" y="30851"/>
                  </a:lnTo>
                  <a:lnTo>
                    <a:pt x="800" y="33229"/>
                  </a:lnTo>
                  <a:lnTo>
                    <a:pt x="493" y="35608"/>
                  </a:lnTo>
                  <a:lnTo>
                    <a:pt x="288" y="37987"/>
                  </a:lnTo>
                  <a:lnTo>
                    <a:pt x="152" y="40367"/>
                  </a:lnTo>
                  <a:lnTo>
                    <a:pt x="0" y="45128"/>
                  </a:lnTo>
                  <a:lnTo>
                    <a:pt x="753" y="47510"/>
                  </a:lnTo>
                  <a:lnTo>
                    <a:pt x="2049" y="49890"/>
                  </a:lnTo>
                  <a:lnTo>
                    <a:pt x="3707" y="52272"/>
                  </a:lnTo>
                  <a:lnTo>
                    <a:pt x="5606" y="53859"/>
                  </a:lnTo>
                  <a:lnTo>
                    <a:pt x="7666" y="54917"/>
                  </a:lnTo>
                  <a:lnTo>
                    <a:pt x="9833" y="55623"/>
                  </a:lnTo>
                  <a:lnTo>
                    <a:pt x="12071" y="56887"/>
                  </a:lnTo>
                  <a:lnTo>
                    <a:pt x="14357" y="58523"/>
                  </a:lnTo>
                  <a:lnTo>
                    <a:pt x="16675" y="60408"/>
                  </a:lnTo>
                  <a:lnTo>
                    <a:pt x="19808" y="62458"/>
                  </a:lnTo>
                  <a:lnTo>
                    <a:pt x="23484" y="64619"/>
                  </a:lnTo>
                  <a:lnTo>
                    <a:pt x="27521" y="66853"/>
                  </a:lnTo>
                  <a:lnTo>
                    <a:pt x="31007" y="68342"/>
                  </a:lnTo>
                  <a:lnTo>
                    <a:pt x="34125" y="69335"/>
                  </a:lnTo>
                  <a:lnTo>
                    <a:pt x="36997" y="69997"/>
                  </a:lnTo>
                  <a:lnTo>
                    <a:pt x="39706" y="71232"/>
                  </a:lnTo>
                  <a:lnTo>
                    <a:pt x="42306" y="72849"/>
                  </a:lnTo>
                  <a:lnTo>
                    <a:pt x="44832" y="74721"/>
                  </a:lnTo>
                  <a:lnTo>
                    <a:pt x="48104" y="75969"/>
                  </a:lnTo>
                  <a:lnTo>
                    <a:pt x="51872" y="76801"/>
                  </a:lnTo>
                  <a:lnTo>
                    <a:pt x="55973" y="77356"/>
                  </a:lnTo>
                  <a:lnTo>
                    <a:pt x="59499" y="78519"/>
                  </a:lnTo>
                  <a:lnTo>
                    <a:pt x="62645" y="80089"/>
                  </a:lnTo>
                  <a:lnTo>
                    <a:pt x="65535" y="81929"/>
                  </a:lnTo>
                  <a:lnTo>
                    <a:pt x="68256" y="83949"/>
                  </a:lnTo>
                  <a:lnTo>
                    <a:pt x="70864" y="86090"/>
                  </a:lnTo>
                  <a:lnTo>
                    <a:pt x="73396" y="88311"/>
                  </a:lnTo>
                  <a:lnTo>
                    <a:pt x="75878" y="90585"/>
                  </a:lnTo>
                  <a:lnTo>
                    <a:pt x="80751" y="95229"/>
                  </a:lnTo>
                  <a:lnTo>
                    <a:pt x="87959" y="102306"/>
                  </a:lnTo>
                  <a:lnTo>
                    <a:pt x="89555" y="104678"/>
                  </a:lnTo>
                  <a:lnTo>
                    <a:pt x="90619" y="107053"/>
                  </a:lnTo>
                  <a:lnTo>
                    <a:pt x="91329" y="109430"/>
                  </a:lnTo>
                  <a:lnTo>
                    <a:pt x="91801" y="111808"/>
                  </a:lnTo>
                  <a:lnTo>
                    <a:pt x="92117" y="114187"/>
                  </a:lnTo>
                  <a:lnTo>
                    <a:pt x="92327" y="116568"/>
                  </a:lnTo>
                  <a:lnTo>
                    <a:pt x="92467" y="118948"/>
                  </a:lnTo>
                  <a:lnTo>
                    <a:pt x="92623" y="123710"/>
                  </a:lnTo>
                  <a:lnTo>
                    <a:pt x="91871" y="126091"/>
                  </a:lnTo>
                  <a:lnTo>
                    <a:pt x="90576" y="128472"/>
                  </a:lnTo>
                  <a:lnTo>
                    <a:pt x="88918" y="130853"/>
                  </a:lnTo>
                  <a:lnTo>
                    <a:pt x="87020" y="133234"/>
                  </a:lnTo>
                  <a:lnTo>
                    <a:pt x="84960" y="135615"/>
                  </a:lnTo>
                  <a:lnTo>
                    <a:pt x="82794" y="137996"/>
                  </a:lnTo>
                  <a:lnTo>
                    <a:pt x="80555" y="139584"/>
                  </a:lnTo>
                  <a:lnTo>
                    <a:pt x="78270" y="140642"/>
                  </a:lnTo>
                  <a:lnTo>
                    <a:pt x="75952" y="141348"/>
                  </a:lnTo>
                  <a:lnTo>
                    <a:pt x="72818" y="142612"/>
                  </a:lnTo>
                  <a:lnTo>
                    <a:pt x="69143" y="144248"/>
                  </a:lnTo>
                  <a:lnTo>
                    <a:pt x="65106" y="146133"/>
                  </a:lnTo>
                  <a:lnTo>
                    <a:pt x="61619" y="147389"/>
                  </a:lnTo>
                  <a:lnTo>
                    <a:pt x="58502" y="148227"/>
                  </a:lnTo>
                  <a:lnTo>
                    <a:pt x="55629" y="148786"/>
                  </a:lnTo>
                  <a:lnTo>
                    <a:pt x="52920" y="149158"/>
                  </a:lnTo>
                  <a:lnTo>
                    <a:pt x="50322" y="149406"/>
                  </a:lnTo>
                  <a:lnTo>
                    <a:pt x="47794" y="149572"/>
                  </a:lnTo>
                  <a:lnTo>
                    <a:pt x="45316" y="149682"/>
                  </a:lnTo>
                  <a:lnTo>
                    <a:pt x="40446" y="149804"/>
                  </a:lnTo>
                  <a:lnTo>
                    <a:pt x="33242" y="149873"/>
                  </a:lnTo>
                  <a:lnTo>
                    <a:pt x="30852" y="149089"/>
                  </a:lnTo>
                  <a:lnTo>
                    <a:pt x="28465" y="147773"/>
                  </a:lnTo>
                  <a:lnTo>
                    <a:pt x="21310" y="1427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2" name="SMARTPenAnnotation215"/>
            <p:cNvSpPr/>
            <p:nvPr/>
          </p:nvSpPr>
          <p:spPr>
            <a:xfrm>
              <a:off x="8358187" y="1814512"/>
              <a:ext cx="161001" cy="256750"/>
            </a:xfrm>
            <a:custGeom>
              <a:avLst/>
              <a:gdLst/>
              <a:ahLst/>
              <a:cxnLst/>
              <a:rect l="0" t="0" r="0" b="0"/>
              <a:pathLst>
                <a:path w="161001" h="256750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2" y="3792"/>
                  </a:lnTo>
                  <a:lnTo>
                    <a:pt x="8819" y="7771"/>
                  </a:lnTo>
                  <a:lnTo>
                    <a:pt x="10643" y="9943"/>
                  </a:lnTo>
                  <a:lnTo>
                    <a:pt x="11857" y="12185"/>
                  </a:lnTo>
                  <a:lnTo>
                    <a:pt x="13208" y="16793"/>
                  </a:lnTo>
                  <a:lnTo>
                    <a:pt x="13967" y="23849"/>
                  </a:lnTo>
                  <a:lnTo>
                    <a:pt x="14146" y="30708"/>
                  </a:lnTo>
                  <a:lnTo>
                    <a:pt x="14260" y="48046"/>
                  </a:lnTo>
                  <a:lnTo>
                    <a:pt x="15063" y="51875"/>
                  </a:lnTo>
                  <a:lnTo>
                    <a:pt x="18072" y="58245"/>
                  </a:lnTo>
                  <a:lnTo>
                    <a:pt x="19938" y="65839"/>
                  </a:lnTo>
                  <a:lnTo>
                    <a:pt x="20436" y="70086"/>
                  </a:lnTo>
                  <a:lnTo>
                    <a:pt x="21561" y="73712"/>
                  </a:lnTo>
                  <a:lnTo>
                    <a:pt x="24929" y="79857"/>
                  </a:lnTo>
                  <a:lnTo>
                    <a:pt x="29071" y="85234"/>
                  </a:lnTo>
                  <a:lnTo>
                    <a:pt x="31287" y="87779"/>
                  </a:lnTo>
                  <a:lnTo>
                    <a:pt x="32764" y="90269"/>
                  </a:lnTo>
                  <a:lnTo>
                    <a:pt x="35637" y="97567"/>
                  </a:lnTo>
                  <a:lnTo>
                    <a:pt x="39122" y="102365"/>
                  </a:lnTo>
                  <a:lnTo>
                    <a:pt x="41163" y="103962"/>
                  </a:lnTo>
                  <a:lnTo>
                    <a:pt x="43317" y="105027"/>
                  </a:lnTo>
                  <a:lnTo>
                    <a:pt x="45547" y="105737"/>
                  </a:lnTo>
                  <a:lnTo>
                    <a:pt x="50140" y="108642"/>
                  </a:lnTo>
                  <a:lnTo>
                    <a:pt x="52477" y="110528"/>
                  </a:lnTo>
                  <a:lnTo>
                    <a:pt x="54828" y="110992"/>
                  </a:lnTo>
                  <a:lnTo>
                    <a:pt x="57190" y="110507"/>
                  </a:lnTo>
                  <a:lnTo>
                    <a:pt x="62891" y="107818"/>
                  </a:lnTo>
                  <a:lnTo>
                    <a:pt x="67670" y="107352"/>
                  </a:lnTo>
                  <a:lnTo>
                    <a:pt x="68926" y="106493"/>
                  </a:lnTo>
                  <a:lnTo>
                    <a:pt x="69763" y="105127"/>
                  </a:lnTo>
                  <a:lnTo>
                    <a:pt x="73058" y="97295"/>
                  </a:lnTo>
                  <a:lnTo>
                    <a:pt x="76920" y="90073"/>
                  </a:lnTo>
                  <a:lnTo>
                    <a:pt x="81283" y="84218"/>
                  </a:lnTo>
                  <a:lnTo>
                    <a:pt x="85867" y="78970"/>
                  </a:lnTo>
                  <a:lnTo>
                    <a:pt x="90551" y="73198"/>
                  </a:lnTo>
                  <a:lnTo>
                    <a:pt x="95278" y="65341"/>
                  </a:lnTo>
                  <a:lnTo>
                    <a:pt x="100026" y="58674"/>
                  </a:lnTo>
                  <a:lnTo>
                    <a:pt x="102402" y="55784"/>
                  </a:lnTo>
                  <a:lnTo>
                    <a:pt x="105043" y="50458"/>
                  </a:lnTo>
                  <a:lnTo>
                    <a:pt x="107011" y="44651"/>
                  </a:lnTo>
                  <a:lnTo>
                    <a:pt x="110531" y="36778"/>
                  </a:lnTo>
                  <a:lnTo>
                    <a:pt x="112582" y="34044"/>
                  </a:lnTo>
                  <a:lnTo>
                    <a:pt x="114742" y="32221"/>
                  </a:lnTo>
                  <a:lnTo>
                    <a:pt x="116977" y="31006"/>
                  </a:lnTo>
                  <a:lnTo>
                    <a:pt x="118465" y="28608"/>
                  </a:lnTo>
                  <a:lnTo>
                    <a:pt x="120120" y="21710"/>
                  </a:lnTo>
                  <a:lnTo>
                    <a:pt x="121182" y="14960"/>
                  </a:lnTo>
                  <a:lnTo>
                    <a:pt x="121327" y="11147"/>
                  </a:lnTo>
                  <a:lnTo>
                    <a:pt x="120572" y="9813"/>
                  </a:lnTo>
                  <a:lnTo>
                    <a:pt x="119276" y="8923"/>
                  </a:lnTo>
                  <a:lnTo>
                    <a:pt x="115283" y="7495"/>
                  </a:lnTo>
                  <a:lnTo>
                    <a:pt x="110799" y="7248"/>
                  </a:lnTo>
                  <a:lnTo>
                    <a:pt x="108236" y="7175"/>
                  </a:lnTo>
                  <a:lnTo>
                    <a:pt x="107876" y="7958"/>
                  </a:lnTo>
                  <a:lnTo>
                    <a:pt x="107298" y="14919"/>
                  </a:lnTo>
                  <a:lnTo>
                    <a:pt x="107198" y="21618"/>
                  </a:lnTo>
                  <a:lnTo>
                    <a:pt x="107159" y="41903"/>
                  </a:lnTo>
                  <a:lnTo>
                    <a:pt x="107952" y="46192"/>
                  </a:lnTo>
                  <a:lnTo>
                    <a:pt x="109275" y="50638"/>
                  </a:lnTo>
                  <a:lnTo>
                    <a:pt x="110950" y="55190"/>
                  </a:lnTo>
                  <a:lnTo>
                    <a:pt x="112861" y="59812"/>
                  </a:lnTo>
                  <a:lnTo>
                    <a:pt x="114928" y="64481"/>
                  </a:lnTo>
                  <a:lnTo>
                    <a:pt x="117100" y="69181"/>
                  </a:lnTo>
                  <a:lnTo>
                    <a:pt x="118548" y="73902"/>
                  </a:lnTo>
                  <a:lnTo>
                    <a:pt x="119513" y="78637"/>
                  </a:lnTo>
                  <a:lnTo>
                    <a:pt x="120157" y="83381"/>
                  </a:lnTo>
                  <a:lnTo>
                    <a:pt x="121379" y="88131"/>
                  </a:lnTo>
                  <a:lnTo>
                    <a:pt x="122988" y="92885"/>
                  </a:lnTo>
                  <a:lnTo>
                    <a:pt x="124855" y="97642"/>
                  </a:lnTo>
                  <a:lnTo>
                    <a:pt x="126893" y="102401"/>
                  </a:lnTo>
                  <a:lnTo>
                    <a:pt x="131274" y="111922"/>
                  </a:lnTo>
                  <a:lnTo>
                    <a:pt x="142915" y="135732"/>
                  </a:lnTo>
                  <a:lnTo>
                    <a:pt x="152408" y="154781"/>
                  </a:lnTo>
                  <a:lnTo>
                    <a:pt x="153993" y="159544"/>
                  </a:lnTo>
                  <a:lnTo>
                    <a:pt x="155049" y="164306"/>
                  </a:lnTo>
                  <a:lnTo>
                    <a:pt x="155754" y="169069"/>
                  </a:lnTo>
                  <a:lnTo>
                    <a:pt x="157017" y="173831"/>
                  </a:lnTo>
                  <a:lnTo>
                    <a:pt x="158653" y="178594"/>
                  </a:lnTo>
                  <a:lnTo>
                    <a:pt x="160537" y="183356"/>
                  </a:lnTo>
                  <a:lnTo>
                    <a:pt x="161000" y="188119"/>
                  </a:lnTo>
                  <a:lnTo>
                    <a:pt x="160514" y="192881"/>
                  </a:lnTo>
                  <a:lnTo>
                    <a:pt x="159397" y="197644"/>
                  </a:lnTo>
                  <a:lnTo>
                    <a:pt x="158155" y="205052"/>
                  </a:lnTo>
                  <a:lnTo>
                    <a:pt x="157825" y="208139"/>
                  </a:lnTo>
                  <a:lnTo>
                    <a:pt x="156811" y="210990"/>
                  </a:lnTo>
                  <a:lnTo>
                    <a:pt x="153566" y="216276"/>
                  </a:lnTo>
                  <a:lnTo>
                    <a:pt x="149479" y="223387"/>
                  </a:lnTo>
                  <a:lnTo>
                    <a:pt x="147277" y="227506"/>
                  </a:lnTo>
                  <a:lnTo>
                    <a:pt x="144222" y="231046"/>
                  </a:lnTo>
                  <a:lnTo>
                    <a:pt x="140598" y="234199"/>
                  </a:lnTo>
                  <a:lnTo>
                    <a:pt x="136595" y="237095"/>
                  </a:lnTo>
                  <a:lnTo>
                    <a:pt x="132338" y="239820"/>
                  </a:lnTo>
                  <a:lnTo>
                    <a:pt x="127913" y="242430"/>
                  </a:lnTo>
                  <a:lnTo>
                    <a:pt x="123375" y="244964"/>
                  </a:lnTo>
                  <a:lnTo>
                    <a:pt x="119557" y="247447"/>
                  </a:lnTo>
                  <a:lnTo>
                    <a:pt x="116217" y="249896"/>
                  </a:lnTo>
                  <a:lnTo>
                    <a:pt x="113197" y="252322"/>
                  </a:lnTo>
                  <a:lnTo>
                    <a:pt x="109596" y="253940"/>
                  </a:lnTo>
                  <a:lnTo>
                    <a:pt x="105608" y="255018"/>
                  </a:lnTo>
                  <a:lnTo>
                    <a:pt x="101361" y="255737"/>
                  </a:lnTo>
                  <a:lnTo>
                    <a:pt x="96943" y="256216"/>
                  </a:lnTo>
                  <a:lnTo>
                    <a:pt x="92410" y="256536"/>
                  </a:lnTo>
                  <a:lnTo>
                    <a:pt x="87801" y="256749"/>
                  </a:lnTo>
                  <a:lnTo>
                    <a:pt x="83934" y="256097"/>
                  </a:lnTo>
                  <a:lnTo>
                    <a:pt x="80562" y="254869"/>
                  </a:lnTo>
                  <a:lnTo>
                    <a:pt x="77520" y="253256"/>
                  </a:lnTo>
                  <a:lnTo>
                    <a:pt x="73906" y="252181"/>
                  </a:lnTo>
                  <a:lnTo>
                    <a:pt x="69908" y="251465"/>
                  </a:lnTo>
                  <a:lnTo>
                    <a:pt x="65655" y="250987"/>
                  </a:lnTo>
                  <a:lnTo>
                    <a:pt x="62026" y="249874"/>
                  </a:lnTo>
                  <a:lnTo>
                    <a:pt x="58813" y="248339"/>
                  </a:lnTo>
                  <a:lnTo>
                    <a:pt x="55878" y="246522"/>
                  </a:lnTo>
                  <a:lnTo>
                    <a:pt x="53127" y="243723"/>
                  </a:lnTo>
                  <a:lnTo>
                    <a:pt x="50499" y="240270"/>
                  </a:lnTo>
                  <a:lnTo>
                    <a:pt x="47954" y="236380"/>
                  </a:lnTo>
                  <a:lnTo>
                    <a:pt x="43009" y="229941"/>
                  </a:lnTo>
                  <a:lnTo>
                    <a:pt x="40579" y="227113"/>
                  </a:lnTo>
                  <a:lnTo>
                    <a:pt x="37879" y="221854"/>
                  </a:lnTo>
                  <a:lnTo>
                    <a:pt x="35719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3" name="SMARTPenAnnotation216"/>
            <p:cNvSpPr/>
            <p:nvPr/>
          </p:nvSpPr>
          <p:spPr>
            <a:xfrm>
              <a:off x="8522493" y="1807406"/>
              <a:ext cx="307183" cy="121076"/>
            </a:xfrm>
            <a:custGeom>
              <a:avLst/>
              <a:gdLst/>
              <a:ahLst/>
              <a:cxnLst/>
              <a:rect l="0" t="0" r="0" b="0"/>
              <a:pathLst>
                <a:path w="307183" h="121076">
                  <a:moveTo>
                    <a:pt x="0" y="14250"/>
                  </a:moveTo>
                  <a:lnTo>
                    <a:pt x="6152" y="8099"/>
                  </a:lnTo>
                  <a:lnTo>
                    <a:pt x="8819" y="7547"/>
                  </a:lnTo>
                  <a:lnTo>
                    <a:pt x="13208" y="7193"/>
                  </a:lnTo>
                  <a:lnTo>
                    <a:pt x="15925" y="9261"/>
                  </a:lnTo>
                  <a:lnTo>
                    <a:pt x="19777" y="12826"/>
                  </a:lnTo>
                  <a:lnTo>
                    <a:pt x="28719" y="21583"/>
                  </a:lnTo>
                  <a:lnTo>
                    <a:pt x="45252" y="38073"/>
                  </a:lnTo>
                  <a:lnTo>
                    <a:pt x="46838" y="40451"/>
                  </a:lnTo>
                  <a:lnTo>
                    <a:pt x="47893" y="42830"/>
                  </a:lnTo>
                  <a:lnTo>
                    <a:pt x="48598" y="45209"/>
                  </a:lnTo>
                  <a:lnTo>
                    <a:pt x="49861" y="48383"/>
                  </a:lnTo>
                  <a:lnTo>
                    <a:pt x="51497" y="52087"/>
                  </a:lnTo>
                  <a:lnTo>
                    <a:pt x="53381" y="56143"/>
                  </a:lnTo>
                  <a:lnTo>
                    <a:pt x="54638" y="59641"/>
                  </a:lnTo>
                  <a:lnTo>
                    <a:pt x="55475" y="62767"/>
                  </a:lnTo>
                  <a:lnTo>
                    <a:pt x="56033" y="65644"/>
                  </a:lnTo>
                  <a:lnTo>
                    <a:pt x="56405" y="69150"/>
                  </a:lnTo>
                  <a:lnTo>
                    <a:pt x="56654" y="73075"/>
                  </a:lnTo>
                  <a:lnTo>
                    <a:pt x="56929" y="80876"/>
                  </a:lnTo>
                  <a:lnTo>
                    <a:pt x="57085" y="89730"/>
                  </a:lnTo>
                  <a:lnTo>
                    <a:pt x="57148" y="109472"/>
                  </a:lnTo>
                  <a:lnTo>
                    <a:pt x="57942" y="111069"/>
                  </a:lnTo>
                  <a:lnTo>
                    <a:pt x="59266" y="112133"/>
                  </a:lnTo>
                  <a:lnTo>
                    <a:pt x="60942" y="112843"/>
                  </a:lnTo>
                  <a:lnTo>
                    <a:pt x="61266" y="114110"/>
                  </a:lnTo>
                  <a:lnTo>
                    <a:pt x="60687" y="115748"/>
                  </a:lnTo>
                  <a:lnTo>
                    <a:pt x="57358" y="121075"/>
                  </a:lnTo>
                  <a:lnTo>
                    <a:pt x="57212" y="117516"/>
                  </a:lnTo>
                  <a:lnTo>
                    <a:pt x="57169" y="115226"/>
                  </a:lnTo>
                  <a:lnTo>
                    <a:pt x="55042" y="112574"/>
                  </a:lnTo>
                  <a:lnTo>
                    <a:pt x="53364" y="110755"/>
                  </a:lnTo>
                  <a:lnTo>
                    <a:pt x="52244" y="108749"/>
                  </a:lnTo>
                  <a:lnTo>
                    <a:pt x="51499" y="106618"/>
                  </a:lnTo>
                  <a:lnTo>
                    <a:pt x="51002" y="104404"/>
                  </a:lnTo>
                  <a:lnTo>
                    <a:pt x="50670" y="102134"/>
                  </a:lnTo>
                  <a:lnTo>
                    <a:pt x="50448" y="99827"/>
                  </a:lnTo>
                  <a:lnTo>
                    <a:pt x="50301" y="97495"/>
                  </a:lnTo>
                  <a:lnTo>
                    <a:pt x="50137" y="90670"/>
                  </a:lnTo>
                  <a:lnTo>
                    <a:pt x="50007" y="44115"/>
                  </a:lnTo>
                  <a:lnTo>
                    <a:pt x="50801" y="40510"/>
                  </a:lnTo>
                  <a:lnTo>
                    <a:pt x="52124" y="37313"/>
                  </a:lnTo>
                  <a:lnTo>
                    <a:pt x="53799" y="34387"/>
                  </a:lnTo>
                  <a:lnTo>
                    <a:pt x="55710" y="31644"/>
                  </a:lnTo>
                  <a:lnTo>
                    <a:pt x="57777" y="29021"/>
                  </a:lnTo>
                  <a:lnTo>
                    <a:pt x="59949" y="26478"/>
                  </a:lnTo>
                  <a:lnTo>
                    <a:pt x="62192" y="23989"/>
                  </a:lnTo>
                  <a:lnTo>
                    <a:pt x="66799" y="19108"/>
                  </a:lnTo>
                  <a:lnTo>
                    <a:pt x="73856" y="11897"/>
                  </a:lnTo>
                  <a:lnTo>
                    <a:pt x="76224" y="10300"/>
                  </a:lnTo>
                  <a:lnTo>
                    <a:pt x="80974" y="8525"/>
                  </a:lnTo>
                  <a:lnTo>
                    <a:pt x="90490" y="7386"/>
                  </a:lnTo>
                  <a:lnTo>
                    <a:pt x="95252" y="7231"/>
                  </a:lnTo>
                  <a:lnTo>
                    <a:pt x="102130" y="9278"/>
                  </a:lnTo>
                  <a:lnTo>
                    <a:pt x="109684" y="12834"/>
                  </a:lnTo>
                  <a:lnTo>
                    <a:pt x="112810" y="14894"/>
                  </a:lnTo>
                  <a:lnTo>
                    <a:pt x="115689" y="17060"/>
                  </a:lnTo>
                  <a:lnTo>
                    <a:pt x="118401" y="20092"/>
                  </a:lnTo>
                  <a:lnTo>
                    <a:pt x="121003" y="23701"/>
                  </a:lnTo>
                  <a:lnTo>
                    <a:pt x="123531" y="27694"/>
                  </a:lnTo>
                  <a:lnTo>
                    <a:pt x="126011" y="31150"/>
                  </a:lnTo>
                  <a:lnTo>
                    <a:pt x="128457" y="34248"/>
                  </a:lnTo>
                  <a:lnTo>
                    <a:pt x="130882" y="37107"/>
                  </a:lnTo>
                  <a:lnTo>
                    <a:pt x="133292" y="40600"/>
                  </a:lnTo>
                  <a:lnTo>
                    <a:pt x="135693" y="44517"/>
                  </a:lnTo>
                  <a:lnTo>
                    <a:pt x="138087" y="48715"/>
                  </a:lnTo>
                  <a:lnTo>
                    <a:pt x="139682" y="53102"/>
                  </a:lnTo>
                  <a:lnTo>
                    <a:pt x="140747" y="57614"/>
                  </a:lnTo>
                  <a:lnTo>
                    <a:pt x="141457" y="62209"/>
                  </a:lnTo>
                  <a:lnTo>
                    <a:pt x="141930" y="66860"/>
                  </a:lnTo>
                  <a:lnTo>
                    <a:pt x="142245" y="71548"/>
                  </a:lnTo>
                  <a:lnTo>
                    <a:pt x="142595" y="80197"/>
                  </a:lnTo>
                  <a:lnTo>
                    <a:pt x="142792" y="89528"/>
                  </a:lnTo>
                  <a:lnTo>
                    <a:pt x="142875" y="113930"/>
                  </a:lnTo>
                  <a:lnTo>
                    <a:pt x="142875" y="108082"/>
                  </a:lnTo>
                  <a:lnTo>
                    <a:pt x="140759" y="105430"/>
                  </a:lnTo>
                  <a:lnTo>
                    <a:pt x="139082" y="103612"/>
                  </a:lnTo>
                  <a:lnTo>
                    <a:pt x="137965" y="101606"/>
                  </a:lnTo>
                  <a:lnTo>
                    <a:pt x="137221" y="99475"/>
                  </a:lnTo>
                  <a:lnTo>
                    <a:pt x="136724" y="97260"/>
                  </a:lnTo>
                  <a:lnTo>
                    <a:pt x="136393" y="94990"/>
                  </a:lnTo>
                  <a:lnTo>
                    <a:pt x="136173" y="92683"/>
                  </a:lnTo>
                  <a:lnTo>
                    <a:pt x="136026" y="90351"/>
                  </a:lnTo>
                  <a:lnTo>
                    <a:pt x="135862" y="83527"/>
                  </a:lnTo>
                  <a:lnTo>
                    <a:pt x="135818" y="79485"/>
                  </a:lnTo>
                  <a:lnTo>
                    <a:pt x="136583" y="75202"/>
                  </a:lnTo>
                  <a:lnTo>
                    <a:pt x="137887" y="70760"/>
                  </a:lnTo>
                  <a:lnTo>
                    <a:pt x="139550" y="66211"/>
                  </a:lnTo>
                  <a:lnTo>
                    <a:pt x="140658" y="61590"/>
                  </a:lnTo>
                  <a:lnTo>
                    <a:pt x="141397" y="56923"/>
                  </a:lnTo>
                  <a:lnTo>
                    <a:pt x="141890" y="52223"/>
                  </a:lnTo>
                  <a:lnTo>
                    <a:pt x="143012" y="48297"/>
                  </a:lnTo>
                  <a:lnTo>
                    <a:pt x="144554" y="44885"/>
                  </a:lnTo>
                  <a:lnTo>
                    <a:pt x="146376" y="41817"/>
                  </a:lnTo>
                  <a:lnTo>
                    <a:pt x="149177" y="38184"/>
                  </a:lnTo>
                  <a:lnTo>
                    <a:pt x="152634" y="34175"/>
                  </a:lnTo>
                  <a:lnTo>
                    <a:pt x="156524" y="29914"/>
                  </a:lnTo>
                  <a:lnTo>
                    <a:pt x="160706" y="26280"/>
                  </a:lnTo>
                  <a:lnTo>
                    <a:pt x="165082" y="23064"/>
                  </a:lnTo>
                  <a:lnTo>
                    <a:pt x="169585" y="20126"/>
                  </a:lnTo>
                  <a:lnTo>
                    <a:pt x="173382" y="17373"/>
                  </a:lnTo>
                  <a:lnTo>
                    <a:pt x="176707" y="14745"/>
                  </a:lnTo>
                  <a:lnTo>
                    <a:pt x="179717" y="12199"/>
                  </a:lnTo>
                  <a:lnTo>
                    <a:pt x="182517" y="9707"/>
                  </a:lnTo>
                  <a:lnTo>
                    <a:pt x="191360" y="1402"/>
                  </a:lnTo>
                  <a:lnTo>
                    <a:pt x="192661" y="922"/>
                  </a:lnTo>
                  <a:lnTo>
                    <a:pt x="200452" y="152"/>
                  </a:lnTo>
                  <a:lnTo>
                    <a:pt x="205843" y="0"/>
                  </a:lnTo>
                  <a:lnTo>
                    <a:pt x="206285" y="781"/>
                  </a:lnTo>
                  <a:lnTo>
                    <a:pt x="206776" y="3766"/>
                  </a:lnTo>
                  <a:lnTo>
                    <a:pt x="207701" y="6467"/>
                  </a:lnTo>
                  <a:lnTo>
                    <a:pt x="209111" y="9855"/>
                  </a:lnTo>
                  <a:lnTo>
                    <a:pt x="210845" y="13701"/>
                  </a:lnTo>
                  <a:lnTo>
                    <a:pt x="212001" y="17853"/>
                  </a:lnTo>
                  <a:lnTo>
                    <a:pt x="212772" y="22208"/>
                  </a:lnTo>
                  <a:lnTo>
                    <a:pt x="213286" y="26699"/>
                  </a:lnTo>
                  <a:lnTo>
                    <a:pt x="214422" y="30487"/>
                  </a:lnTo>
                  <a:lnTo>
                    <a:pt x="215973" y="33806"/>
                  </a:lnTo>
                  <a:lnTo>
                    <a:pt x="217801" y="36812"/>
                  </a:lnTo>
                  <a:lnTo>
                    <a:pt x="219019" y="40404"/>
                  </a:lnTo>
                  <a:lnTo>
                    <a:pt x="219832" y="44386"/>
                  </a:lnTo>
                  <a:lnTo>
                    <a:pt x="220374" y="48628"/>
                  </a:lnTo>
                  <a:lnTo>
                    <a:pt x="220734" y="53044"/>
                  </a:lnTo>
                  <a:lnTo>
                    <a:pt x="220975" y="57575"/>
                  </a:lnTo>
                  <a:lnTo>
                    <a:pt x="221136" y="62183"/>
                  </a:lnTo>
                  <a:lnTo>
                    <a:pt x="222036" y="66049"/>
                  </a:lnTo>
                  <a:lnTo>
                    <a:pt x="223431" y="69420"/>
                  </a:lnTo>
                  <a:lnTo>
                    <a:pt x="225154" y="72461"/>
                  </a:lnTo>
                  <a:lnTo>
                    <a:pt x="225509" y="76076"/>
                  </a:lnTo>
                  <a:lnTo>
                    <a:pt x="224952" y="80074"/>
                  </a:lnTo>
                  <a:lnTo>
                    <a:pt x="223787" y="84326"/>
                  </a:lnTo>
                  <a:lnTo>
                    <a:pt x="223804" y="87161"/>
                  </a:lnTo>
                  <a:lnTo>
                    <a:pt x="224609" y="89051"/>
                  </a:lnTo>
                  <a:lnTo>
                    <a:pt x="225940" y="90311"/>
                  </a:lnTo>
                  <a:lnTo>
                    <a:pt x="226827" y="91945"/>
                  </a:lnTo>
                  <a:lnTo>
                    <a:pt x="227417" y="93828"/>
                  </a:lnTo>
                  <a:lnTo>
                    <a:pt x="227812" y="95877"/>
                  </a:lnTo>
                  <a:lnTo>
                    <a:pt x="228868" y="98036"/>
                  </a:lnTo>
                  <a:lnTo>
                    <a:pt x="230366" y="100270"/>
                  </a:lnTo>
                  <a:lnTo>
                    <a:pt x="232159" y="102553"/>
                  </a:lnTo>
                  <a:lnTo>
                    <a:pt x="234148" y="104075"/>
                  </a:lnTo>
                  <a:lnTo>
                    <a:pt x="236267" y="105089"/>
                  </a:lnTo>
                  <a:lnTo>
                    <a:pt x="240739" y="106217"/>
                  </a:lnTo>
                  <a:lnTo>
                    <a:pt x="250078" y="106940"/>
                  </a:lnTo>
                  <a:lnTo>
                    <a:pt x="252444" y="107000"/>
                  </a:lnTo>
                  <a:lnTo>
                    <a:pt x="259305" y="104949"/>
                  </a:lnTo>
                  <a:lnTo>
                    <a:pt x="266853" y="101392"/>
                  </a:lnTo>
                  <a:lnTo>
                    <a:pt x="269978" y="99332"/>
                  </a:lnTo>
                  <a:lnTo>
                    <a:pt x="272853" y="97165"/>
                  </a:lnTo>
                  <a:lnTo>
                    <a:pt x="275565" y="94927"/>
                  </a:lnTo>
                  <a:lnTo>
                    <a:pt x="278167" y="92641"/>
                  </a:lnTo>
                  <a:lnTo>
                    <a:pt x="283174" y="87984"/>
                  </a:lnTo>
                  <a:lnTo>
                    <a:pt x="292855" y="78527"/>
                  </a:lnTo>
                  <a:lnTo>
                    <a:pt x="295250" y="76151"/>
                  </a:lnTo>
                  <a:lnTo>
                    <a:pt x="296845" y="73774"/>
                  </a:lnTo>
                  <a:lnTo>
                    <a:pt x="297910" y="71395"/>
                  </a:lnTo>
                  <a:lnTo>
                    <a:pt x="298619" y="69015"/>
                  </a:lnTo>
                  <a:lnTo>
                    <a:pt x="299886" y="66635"/>
                  </a:lnTo>
                  <a:lnTo>
                    <a:pt x="301524" y="64255"/>
                  </a:lnTo>
                  <a:lnTo>
                    <a:pt x="306064" y="58523"/>
                  </a:lnTo>
                  <a:lnTo>
                    <a:pt x="306685" y="55623"/>
                  </a:lnTo>
                  <a:lnTo>
                    <a:pt x="307083" y="51085"/>
                  </a:lnTo>
                  <a:lnTo>
                    <a:pt x="307138" y="48348"/>
                  </a:lnTo>
                  <a:lnTo>
                    <a:pt x="307182" y="428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4" name="SMARTPenAnnotation217"/>
            <p:cNvSpPr/>
            <p:nvPr/>
          </p:nvSpPr>
          <p:spPr>
            <a:xfrm>
              <a:off x="8293100" y="2177247"/>
              <a:ext cx="100807" cy="8741"/>
            </a:xfrm>
            <a:custGeom>
              <a:avLst/>
              <a:gdLst/>
              <a:ahLst/>
              <a:cxnLst/>
              <a:rect l="0" t="0" r="0" b="0"/>
              <a:pathLst>
                <a:path w="100807" h="8741">
                  <a:moveTo>
                    <a:pt x="0" y="0"/>
                  </a:moveTo>
                  <a:lnTo>
                    <a:pt x="365" y="107"/>
                  </a:lnTo>
                  <a:lnTo>
                    <a:pt x="2888" y="603"/>
                  </a:lnTo>
                  <a:lnTo>
                    <a:pt x="6159" y="934"/>
                  </a:lnTo>
                  <a:lnTo>
                    <a:pt x="9927" y="1155"/>
                  </a:lnTo>
                  <a:lnTo>
                    <a:pt x="18346" y="1400"/>
                  </a:lnTo>
                  <a:lnTo>
                    <a:pt x="52746" y="1593"/>
                  </a:lnTo>
                  <a:lnTo>
                    <a:pt x="99392" y="1596"/>
                  </a:lnTo>
                  <a:lnTo>
                    <a:pt x="99864" y="2390"/>
                  </a:lnTo>
                  <a:lnTo>
                    <a:pt x="100178" y="3713"/>
                  </a:lnTo>
                  <a:lnTo>
                    <a:pt x="100806" y="8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5" name="SMARTPenAnnotation218"/>
            <p:cNvSpPr/>
            <p:nvPr/>
          </p:nvSpPr>
          <p:spPr>
            <a:xfrm>
              <a:off x="8301037" y="2214562"/>
              <a:ext cx="107157" cy="20437"/>
            </a:xfrm>
            <a:custGeom>
              <a:avLst/>
              <a:gdLst/>
              <a:ahLst/>
              <a:cxnLst/>
              <a:rect l="0" t="0" r="0" b="0"/>
              <a:pathLst>
                <a:path w="107157" h="20437">
                  <a:moveTo>
                    <a:pt x="0" y="0"/>
                  </a:moveTo>
                  <a:lnTo>
                    <a:pt x="0" y="14198"/>
                  </a:lnTo>
                  <a:lnTo>
                    <a:pt x="2116" y="14248"/>
                  </a:lnTo>
                  <a:lnTo>
                    <a:pt x="3793" y="14261"/>
                  </a:lnTo>
                  <a:lnTo>
                    <a:pt x="5704" y="15064"/>
                  </a:lnTo>
                  <a:lnTo>
                    <a:pt x="7771" y="16392"/>
                  </a:lnTo>
                  <a:lnTo>
                    <a:pt x="9943" y="18072"/>
                  </a:lnTo>
                  <a:lnTo>
                    <a:pt x="12185" y="19192"/>
                  </a:lnTo>
                  <a:lnTo>
                    <a:pt x="14474" y="19938"/>
                  </a:lnTo>
                  <a:lnTo>
                    <a:pt x="16793" y="20436"/>
                  </a:lnTo>
                  <a:lnTo>
                    <a:pt x="19132" y="19974"/>
                  </a:lnTo>
                  <a:lnTo>
                    <a:pt x="21486" y="18872"/>
                  </a:lnTo>
                  <a:lnTo>
                    <a:pt x="23850" y="17344"/>
                  </a:lnTo>
                  <a:lnTo>
                    <a:pt x="27012" y="16325"/>
                  </a:lnTo>
                  <a:lnTo>
                    <a:pt x="30708" y="15646"/>
                  </a:lnTo>
                  <a:lnTo>
                    <a:pt x="34759" y="15193"/>
                  </a:lnTo>
                  <a:lnTo>
                    <a:pt x="39048" y="14891"/>
                  </a:lnTo>
                  <a:lnTo>
                    <a:pt x="43495" y="14690"/>
                  </a:lnTo>
                  <a:lnTo>
                    <a:pt x="55221" y="14407"/>
                  </a:lnTo>
                  <a:lnTo>
                    <a:pt x="58245" y="14367"/>
                  </a:lnTo>
                  <a:lnTo>
                    <a:pt x="61849" y="13547"/>
                  </a:lnTo>
                  <a:lnTo>
                    <a:pt x="65839" y="12206"/>
                  </a:lnTo>
                  <a:lnTo>
                    <a:pt x="70086" y="10519"/>
                  </a:lnTo>
                  <a:lnTo>
                    <a:pt x="74506" y="9394"/>
                  </a:lnTo>
                  <a:lnTo>
                    <a:pt x="79039" y="8644"/>
                  </a:lnTo>
                  <a:lnTo>
                    <a:pt x="83649" y="8144"/>
                  </a:lnTo>
                  <a:lnTo>
                    <a:pt x="87516" y="7810"/>
                  </a:lnTo>
                  <a:lnTo>
                    <a:pt x="90888" y="7588"/>
                  </a:lnTo>
                  <a:lnTo>
                    <a:pt x="93930" y="7440"/>
                  </a:lnTo>
                  <a:lnTo>
                    <a:pt x="96751" y="8135"/>
                  </a:lnTo>
                  <a:lnTo>
                    <a:pt x="99426" y="9392"/>
                  </a:lnTo>
                  <a:lnTo>
                    <a:pt x="107156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6" name="SMARTPenAnnotation219"/>
            <p:cNvSpPr/>
            <p:nvPr/>
          </p:nvSpPr>
          <p:spPr>
            <a:xfrm>
              <a:off x="8566349" y="2100262"/>
              <a:ext cx="34727" cy="192882"/>
            </a:xfrm>
            <a:custGeom>
              <a:avLst/>
              <a:gdLst/>
              <a:ahLst/>
              <a:cxnLst/>
              <a:rect l="0" t="0" r="0" b="0"/>
              <a:pathLst>
                <a:path w="34727" h="192882">
                  <a:moveTo>
                    <a:pt x="6151" y="0"/>
                  </a:moveTo>
                  <a:lnTo>
                    <a:pt x="0" y="0"/>
                  </a:lnTo>
                  <a:lnTo>
                    <a:pt x="3093" y="0"/>
                  </a:lnTo>
                  <a:lnTo>
                    <a:pt x="4113" y="794"/>
                  </a:lnTo>
                  <a:lnTo>
                    <a:pt x="4792" y="2117"/>
                  </a:lnTo>
                  <a:lnTo>
                    <a:pt x="5883" y="6151"/>
                  </a:lnTo>
                  <a:lnTo>
                    <a:pt x="6097" y="11857"/>
                  </a:lnTo>
                  <a:lnTo>
                    <a:pt x="6144" y="17760"/>
                  </a:lnTo>
                  <a:lnTo>
                    <a:pt x="6150" y="31052"/>
                  </a:lnTo>
                  <a:lnTo>
                    <a:pt x="6944" y="34195"/>
                  </a:lnTo>
                  <a:lnTo>
                    <a:pt x="8267" y="37878"/>
                  </a:lnTo>
                  <a:lnTo>
                    <a:pt x="9943" y="41921"/>
                  </a:lnTo>
                  <a:lnTo>
                    <a:pt x="11060" y="45410"/>
                  </a:lnTo>
                  <a:lnTo>
                    <a:pt x="11804" y="48529"/>
                  </a:lnTo>
                  <a:lnTo>
                    <a:pt x="12301" y="51403"/>
                  </a:lnTo>
                  <a:lnTo>
                    <a:pt x="12632" y="54906"/>
                  </a:lnTo>
                  <a:lnTo>
                    <a:pt x="12853" y="58829"/>
                  </a:lnTo>
                  <a:lnTo>
                    <a:pt x="13098" y="66628"/>
                  </a:lnTo>
                  <a:lnTo>
                    <a:pt x="13236" y="76274"/>
                  </a:lnTo>
                  <a:lnTo>
                    <a:pt x="13293" y="108222"/>
                  </a:lnTo>
                  <a:lnTo>
                    <a:pt x="14087" y="111836"/>
                  </a:lnTo>
                  <a:lnTo>
                    <a:pt x="15410" y="115832"/>
                  </a:lnTo>
                  <a:lnTo>
                    <a:pt x="17087" y="120084"/>
                  </a:lnTo>
                  <a:lnTo>
                    <a:pt x="18998" y="124506"/>
                  </a:lnTo>
                  <a:lnTo>
                    <a:pt x="23237" y="133653"/>
                  </a:lnTo>
                  <a:lnTo>
                    <a:pt x="24686" y="137520"/>
                  </a:lnTo>
                  <a:lnTo>
                    <a:pt x="25651" y="140893"/>
                  </a:lnTo>
                  <a:lnTo>
                    <a:pt x="26724" y="146757"/>
                  </a:lnTo>
                  <a:lnTo>
                    <a:pt x="27200" y="152009"/>
                  </a:lnTo>
                  <a:lnTo>
                    <a:pt x="26534" y="154520"/>
                  </a:lnTo>
                  <a:lnTo>
                    <a:pt x="25296" y="156988"/>
                  </a:lnTo>
                  <a:lnTo>
                    <a:pt x="23677" y="159428"/>
                  </a:lnTo>
                  <a:lnTo>
                    <a:pt x="22598" y="161848"/>
                  </a:lnTo>
                  <a:lnTo>
                    <a:pt x="21877" y="164255"/>
                  </a:lnTo>
                  <a:lnTo>
                    <a:pt x="21398" y="166653"/>
                  </a:lnTo>
                  <a:lnTo>
                    <a:pt x="21872" y="168252"/>
                  </a:lnTo>
                  <a:lnTo>
                    <a:pt x="22980" y="169318"/>
                  </a:lnTo>
                  <a:lnTo>
                    <a:pt x="24514" y="170029"/>
                  </a:lnTo>
                  <a:lnTo>
                    <a:pt x="25537" y="171296"/>
                  </a:lnTo>
                  <a:lnTo>
                    <a:pt x="26219" y="172935"/>
                  </a:lnTo>
                  <a:lnTo>
                    <a:pt x="26976" y="176873"/>
                  </a:lnTo>
                  <a:lnTo>
                    <a:pt x="27402" y="182758"/>
                  </a:lnTo>
                  <a:lnTo>
                    <a:pt x="27558" y="185345"/>
                  </a:lnTo>
                  <a:lnTo>
                    <a:pt x="28360" y="185476"/>
                  </a:lnTo>
                  <a:lnTo>
                    <a:pt x="29688" y="185563"/>
                  </a:lnTo>
                  <a:lnTo>
                    <a:pt x="31368" y="185621"/>
                  </a:lnTo>
                  <a:lnTo>
                    <a:pt x="32487" y="186454"/>
                  </a:lnTo>
                  <a:lnTo>
                    <a:pt x="33233" y="187802"/>
                  </a:lnTo>
                  <a:lnTo>
                    <a:pt x="34726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7" name="SMARTPenAnnotation220"/>
            <p:cNvSpPr/>
            <p:nvPr/>
          </p:nvSpPr>
          <p:spPr>
            <a:xfrm>
              <a:off x="8651081" y="2250307"/>
              <a:ext cx="21432" cy="21406"/>
            </a:xfrm>
            <a:custGeom>
              <a:avLst/>
              <a:gdLst/>
              <a:ahLst/>
              <a:cxnLst/>
              <a:rect l="0" t="0" r="0" b="0"/>
              <a:pathLst>
                <a:path w="21432" h="21406">
                  <a:moveTo>
                    <a:pt x="14287" y="21405"/>
                  </a:moveTo>
                  <a:lnTo>
                    <a:pt x="21431" y="21405"/>
                  </a:lnTo>
                  <a:lnTo>
                    <a:pt x="21431" y="14555"/>
                  </a:lnTo>
                  <a:lnTo>
                    <a:pt x="20637" y="14457"/>
                  </a:lnTo>
                  <a:lnTo>
                    <a:pt x="19315" y="14392"/>
                  </a:lnTo>
                  <a:lnTo>
                    <a:pt x="17638" y="14348"/>
                  </a:lnTo>
                  <a:lnTo>
                    <a:pt x="16521" y="13526"/>
                  </a:lnTo>
                  <a:lnTo>
                    <a:pt x="15777" y="12183"/>
                  </a:lnTo>
                  <a:lnTo>
                    <a:pt x="14374" y="7414"/>
                  </a:lnTo>
                  <a:lnTo>
                    <a:pt x="14345" y="6521"/>
                  </a:lnTo>
                  <a:lnTo>
                    <a:pt x="14290" y="276"/>
                  </a:lnTo>
                  <a:lnTo>
                    <a:pt x="15083" y="175"/>
                  </a:lnTo>
                  <a:lnTo>
                    <a:pt x="16406" y="108"/>
                  </a:lnTo>
                  <a:lnTo>
                    <a:pt x="20439" y="0"/>
                  </a:lnTo>
                  <a:lnTo>
                    <a:pt x="20769" y="785"/>
                  </a:lnTo>
                  <a:lnTo>
                    <a:pt x="20990" y="2102"/>
                  </a:lnTo>
                  <a:lnTo>
                    <a:pt x="21344" y="6127"/>
                  </a:lnTo>
                  <a:lnTo>
                    <a:pt x="20579" y="7251"/>
                  </a:lnTo>
                  <a:lnTo>
                    <a:pt x="19275" y="8794"/>
                  </a:lnTo>
                  <a:lnTo>
                    <a:pt x="17613" y="10616"/>
                  </a:lnTo>
                  <a:lnTo>
                    <a:pt x="15710" y="11831"/>
                  </a:lnTo>
                  <a:lnTo>
                    <a:pt x="13649" y="12641"/>
                  </a:lnTo>
                  <a:lnTo>
                    <a:pt x="11480" y="13181"/>
                  </a:lnTo>
                  <a:lnTo>
                    <a:pt x="9241" y="13541"/>
                  </a:lnTo>
                  <a:lnTo>
                    <a:pt x="6954" y="13781"/>
                  </a:lnTo>
                  <a:lnTo>
                    <a:pt x="0" y="142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8" name="SMARTPenAnnotation221"/>
            <p:cNvSpPr/>
            <p:nvPr/>
          </p:nvSpPr>
          <p:spPr>
            <a:xfrm>
              <a:off x="8729662" y="2100349"/>
              <a:ext cx="135721" cy="178507"/>
            </a:xfrm>
            <a:custGeom>
              <a:avLst/>
              <a:gdLst/>
              <a:ahLst/>
              <a:cxnLst/>
              <a:rect l="0" t="0" r="0" b="0"/>
              <a:pathLst>
                <a:path w="135721" h="178507">
                  <a:moveTo>
                    <a:pt x="100013" y="7057"/>
                  </a:moveTo>
                  <a:lnTo>
                    <a:pt x="100013" y="207"/>
                  </a:lnTo>
                  <a:lnTo>
                    <a:pt x="96220" y="0"/>
                  </a:lnTo>
                  <a:lnTo>
                    <a:pt x="95103" y="765"/>
                  </a:lnTo>
                  <a:lnTo>
                    <a:pt x="94359" y="2068"/>
                  </a:lnTo>
                  <a:lnTo>
                    <a:pt x="93862" y="3731"/>
                  </a:lnTo>
                  <a:lnTo>
                    <a:pt x="91943" y="4840"/>
                  </a:lnTo>
                  <a:lnTo>
                    <a:pt x="89077" y="5579"/>
                  </a:lnTo>
                  <a:lnTo>
                    <a:pt x="85578" y="6071"/>
                  </a:lnTo>
                  <a:lnTo>
                    <a:pt x="82452" y="6400"/>
                  </a:lnTo>
                  <a:lnTo>
                    <a:pt x="79574" y="6619"/>
                  </a:lnTo>
                  <a:lnTo>
                    <a:pt x="76863" y="6765"/>
                  </a:lnTo>
                  <a:lnTo>
                    <a:pt x="71732" y="6927"/>
                  </a:lnTo>
                  <a:lnTo>
                    <a:pt x="59570" y="7040"/>
                  </a:lnTo>
                  <a:lnTo>
                    <a:pt x="14593" y="7057"/>
                  </a:lnTo>
                  <a:lnTo>
                    <a:pt x="20465" y="7057"/>
                  </a:lnTo>
                  <a:lnTo>
                    <a:pt x="20787" y="7851"/>
                  </a:lnTo>
                  <a:lnTo>
                    <a:pt x="21347" y="13208"/>
                  </a:lnTo>
                  <a:lnTo>
                    <a:pt x="17614" y="17699"/>
                  </a:lnTo>
                  <a:lnTo>
                    <a:pt x="16505" y="19708"/>
                  </a:lnTo>
                  <a:lnTo>
                    <a:pt x="15273" y="24056"/>
                  </a:lnTo>
                  <a:lnTo>
                    <a:pt x="14725" y="28635"/>
                  </a:lnTo>
                  <a:lnTo>
                    <a:pt x="14482" y="33316"/>
                  </a:lnTo>
                  <a:lnTo>
                    <a:pt x="14374" y="38042"/>
                  </a:lnTo>
                  <a:lnTo>
                    <a:pt x="14295" y="56095"/>
                  </a:lnTo>
                  <a:lnTo>
                    <a:pt x="13499" y="59593"/>
                  </a:lnTo>
                  <a:lnTo>
                    <a:pt x="12174" y="62718"/>
                  </a:lnTo>
                  <a:lnTo>
                    <a:pt x="10498" y="65596"/>
                  </a:lnTo>
                  <a:lnTo>
                    <a:pt x="10173" y="68308"/>
                  </a:lnTo>
                  <a:lnTo>
                    <a:pt x="10751" y="70909"/>
                  </a:lnTo>
                  <a:lnTo>
                    <a:pt x="12716" y="75917"/>
                  </a:lnTo>
                  <a:lnTo>
                    <a:pt x="13589" y="80788"/>
                  </a:lnTo>
                  <a:lnTo>
                    <a:pt x="14150" y="85474"/>
                  </a:lnTo>
                  <a:lnTo>
                    <a:pt x="14226" y="89004"/>
                  </a:lnTo>
                  <a:lnTo>
                    <a:pt x="13453" y="91057"/>
                  </a:lnTo>
                  <a:lnTo>
                    <a:pt x="10477" y="95455"/>
                  </a:lnTo>
                  <a:lnTo>
                    <a:pt x="7152" y="99915"/>
                  </a:lnTo>
                  <a:lnTo>
                    <a:pt x="10938" y="99922"/>
                  </a:lnTo>
                  <a:lnTo>
                    <a:pt x="12055" y="99130"/>
                  </a:lnTo>
                  <a:lnTo>
                    <a:pt x="12799" y="97808"/>
                  </a:lnTo>
                  <a:lnTo>
                    <a:pt x="13295" y="96132"/>
                  </a:lnTo>
                  <a:lnTo>
                    <a:pt x="15963" y="92154"/>
                  </a:lnTo>
                  <a:lnTo>
                    <a:pt x="17787" y="89982"/>
                  </a:lnTo>
                  <a:lnTo>
                    <a:pt x="19796" y="88534"/>
                  </a:lnTo>
                  <a:lnTo>
                    <a:pt x="21928" y="87569"/>
                  </a:lnTo>
                  <a:lnTo>
                    <a:pt x="24144" y="86925"/>
                  </a:lnTo>
                  <a:lnTo>
                    <a:pt x="26415" y="85702"/>
                  </a:lnTo>
                  <a:lnTo>
                    <a:pt x="28722" y="84093"/>
                  </a:lnTo>
                  <a:lnTo>
                    <a:pt x="31054" y="82227"/>
                  </a:lnTo>
                  <a:lnTo>
                    <a:pt x="33403" y="80983"/>
                  </a:lnTo>
                  <a:lnTo>
                    <a:pt x="35762" y="80153"/>
                  </a:lnTo>
                  <a:lnTo>
                    <a:pt x="38129" y="79600"/>
                  </a:lnTo>
                  <a:lnTo>
                    <a:pt x="41294" y="79232"/>
                  </a:lnTo>
                  <a:lnTo>
                    <a:pt x="44992" y="78986"/>
                  </a:lnTo>
                  <a:lnTo>
                    <a:pt x="49044" y="78822"/>
                  </a:lnTo>
                  <a:lnTo>
                    <a:pt x="52540" y="77919"/>
                  </a:lnTo>
                  <a:lnTo>
                    <a:pt x="55664" y="76523"/>
                  </a:lnTo>
                  <a:lnTo>
                    <a:pt x="58541" y="74799"/>
                  </a:lnTo>
                  <a:lnTo>
                    <a:pt x="62046" y="74443"/>
                  </a:lnTo>
                  <a:lnTo>
                    <a:pt x="65970" y="75000"/>
                  </a:lnTo>
                  <a:lnTo>
                    <a:pt x="70174" y="76165"/>
                  </a:lnTo>
                  <a:lnTo>
                    <a:pt x="73770" y="76941"/>
                  </a:lnTo>
                  <a:lnTo>
                    <a:pt x="76962" y="77459"/>
                  </a:lnTo>
                  <a:lnTo>
                    <a:pt x="79882" y="77804"/>
                  </a:lnTo>
                  <a:lnTo>
                    <a:pt x="82624" y="78034"/>
                  </a:lnTo>
                  <a:lnTo>
                    <a:pt x="85245" y="78187"/>
                  </a:lnTo>
                  <a:lnTo>
                    <a:pt x="87787" y="78290"/>
                  </a:lnTo>
                  <a:lnTo>
                    <a:pt x="90274" y="79152"/>
                  </a:lnTo>
                  <a:lnTo>
                    <a:pt x="92727" y="80520"/>
                  </a:lnTo>
                  <a:lnTo>
                    <a:pt x="95155" y="82226"/>
                  </a:lnTo>
                  <a:lnTo>
                    <a:pt x="98361" y="84157"/>
                  </a:lnTo>
                  <a:lnTo>
                    <a:pt x="102087" y="86238"/>
                  </a:lnTo>
                  <a:lnTo>
                    <a:pt x="106159" y="88420"/>
                  </a:lnTo>
                  <a:lnTo>
                    <a:pt x="109666" y="90667"/>
                  </a:lnTo>
                  <a:lnTo>
                    <a:pt x="112799" y="92960"/>
                  </a:lnTo>
                  <a:lnTo>
                    <a:pt x="115681" y="95282"/>
                  </a:lnTo>
                  <a:lnTo>
                    <a:pt x="118395" y="97623"/>
                  </a:lnTo>
                  <a:lnTo>
                    <a:pt x="120999" y="99978"/>
                  </a:lnTo>
                  <a:lnTo>
                    <a:pt x="126009" y="104711"/>
                  </a:lnTo>
                  <a:lnTo>
                    <a:pt x="130881" y="109461"/>
                  </a:lnTo>
                  <a:lnTo>
                    <a:pt x="132497" y="111839"/>
                  </a:lnTo>
                  <a:lnTo>
                    <a:pt x="134294" y="116597"/>
                  </a:lnTo>
                  <a:lnTo>
                    <a:pt x="135093" y="121358"/>
                  </a:lnTo>
                  <a:lnTo>
                    <a:pt x="135448" y="126120"/>
                  </a:lnTo>
                  <a:lnTo>
                    <a:pt x="135605" y="130882"/>
                  </a:lnTo>
                  <a:lnTo>
                    <a:pt x="135706" y="140407"/>
                  </a:lnTo>
                  <a:lnTo>
                    <a:pt x="135720" y="145169"/>
                  </a:lnTo>
                  <a:lnTo>
                    <a:pt x="134931" y="147551"/>
                  </a:lnTo>
                  <a:lnTo>
                    <a:pt x="131935" y="152313"/>
                  </a:lnTo>
                  <a:lnTo>
                    <a:pt x="129580" y="155664"/>
                  </a:lnTo>
                  <a:lnTo>
                    <a:pt x="129029" y="158565"/>
                  </a:lnTo>
                  <a:lnTo>
                    <a:pt x="128881" y="160450"/>
                  </a:lnTo>
                  <a:lnTo>
                    <a:pt x="127195" y="161706"/>
                  </a:lnTo>
                  <a:lnTo>
                    <a:pt x="124485" y="162544"/>
                  </a:lnTo>
                  <a:lnTo>
                    <a:pt x="121090" y="163102"/>
                  </a:lnTo>
                  <a:lnTo>
                    <a:pt x="118033" y="164268"/>
                  </a:lnTo>
                  <a:lnTo>
                    <a:pt x="115201" y="165839"/>
                  </a:lnTo>
                  <a:lnTo>
                    <a:pt x="112519" y="167681"/>
                  </a:lnTo>
                  <a:lnTo>
                    <a:pt x="109145" y="168908"/>
                  </a:lnTo>
                  <a:lnTo>
                    <a:pt x="105307" y="169726"/>
                  </a:lnTo>
                  <a:lnTo>
                    <a:pt x="101161" y="170272"/>
                  </a:lnTo>
                  <a:lnTo>
                    <a:pt x="97603" y="171429"/>
                  </a:lnTo>
                  <a:lnTo>
                    <a:pt x="94438" y="172995"/>
                  </a:lnTo>
                  <a:lnTo>
                    <a:pt x="91534" y="174832"/>
                  </a:lnTo>
                  <a:lnTo>
                    <a:pt x="88803" y="176057"/>
                  </a:lnTo>
                  <a:lnTo>
                    <a:pt x="86190" y="176874"/>
                  </a:lnTo>
                  <a:lnTo>
                    <a:pt x="83654" y="177418"/>
                  </a:lnTo>
                  <a:lnTo>
                    <a:pt x="80376" y="177781"/>
                  </a:lnTo>
                  <a:lnTo>
                    <a:pt x="76602" y="178023"/>
                  </a:lnTo>
                  <a:lnTo>
                    <a:pt x="68970" y="178292"/>
                  </a:lnTo>
                  <a:lnTo>
                    <a:pt x="60212" y="178443"/>
                  </a:lnTo>
                  <a:lnTo>
                    <a:pt x="30987" y="178506"/>
                  </a:lnTo>
                  <a:lnTo>
                    <a:pt x="29390" y="177713"/>
                  </a:lnTo>
                  <a:lnTo>
                    <a:pt x="25498" y="174714"/>
                  </a:lnTo>
                  <a:lnTo>
                    <a:pt x="22637" y="172356"/>
                  </a:lnTo>
                  <a:lnTo>
                    <a:pt x="19850" y="171804"/>
                  </a:lnTo>
                  <a:lnTo>
                    <a:pt x="15966" y="171559"/>
                  </a:lnTo>
                  <a:lnTo>
                    <a:pt x="8462" y="171389"/>
                  </a:lnTo>
                  <a:lnTo>
                    <a:pt x="5614" y="169258"/>
                  </a:lnTo>
                  <a:lnTo>
                    <a:pt x="0" y="164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9" name="SMARTPenAnnotation222"/>
            <p:cNvSpPr/>
            <p:nvPr/>
          </p:nvSpPr>
          <p:spPr>
            <a:xfrm>
              <a:off x="7979568" y="2139093"/>
              <a:ext cx="206865" cy="332216"/>
            </a:xfrm>
            <a:custGeom>
              <a:avLst/>
              <a:gdLst/>
              <a:ahLst/>
              <a:cxnLst/>
              <a:rect l="0" t="0" r="0" b="0"/>
              <a:pathLst>
                <a:path w="206865" h="332216">
                  <a:moveTo>
                    <a:pt x="42863" y="25463"/>
                  </a:moveTo>
                  <a:lnTo>
                    <a:pt x="42863" y="18406"/>
                  </a:lnTo>
                  <a:lnTo>
                    <a:pt x="39070" y="18345"/>
                  </a:lnTo>
                  <a:lnTo>
                    <a:pt x="38747" y="19130"/>
                  </a:lnTo>
                  <a:lnTo>
                    <a:pt x="39325" y="20447"/>
                  </a:lnTo>
                  <a:lnTo>
                    <a:pt x="42164" y="24472"/>
                  </a:lnTo>
                  <a:lnTo>
                    <a:pt x="42553" y="27139"/>
                  </a:lnTo>
                  <a:lnTo>
                    <a:pt x="42771" y="35220"/>
                  </a:lnTo>
                  <a:lnTo>
                    <a:pt x="42802" y="39111"/>
                  </a:lnTo>
                  <a:lnTo>
                    <a:pt x="43615" y="42499"/>
                  </a:lnTo>
                  <a:lnTo>
                    <a:pt x="47760" y="51854"/>
                  </a:lnTo>
                  <a:lnTo>
                    <a:pt x="49008" y="59946"/>
                  </a:lnTo>
                  <a:lnTo>
                    <a:pt x="49711" y="69635"/>
                  </a:lnTo>
                  <a:lnTo>
                    <a:pt x="51992" y="77110"/>
                  </a:lnTo>
                  <a:lnTo>
                    <a:pt x="54857" y="84929"/>
                  </a:lnTo>
                  <a:lnTo>
                    <a:pt x="57264" y="94588"/>
                  </a:lnTo>
                  <a:lnTo>
                    <a:pt x="60640" y="102752"/>
                  </a:lnTo>
                  <a:lnTo>
                    <a:pt x="67004" y="112481"/>
                  </a:lnTo>
                  <a:lnTo>
                    <a:pt x="71584" y="117848"/>
                  </a:lnTo>
                  <a:lnTo>
                    <a:pt x="73917" y="120390"/>
                  </a:lnTo>
                  <a:lnTo>
                    <a:pt x="76265" y="122085"/>
                  </a:lnTo>
                  <a:lnTo>
                    <a:pt x="80992" y="123969"/>
                  </a:lnTo>
                  <a:lnTo>
                    <a:pt x="85738" y="126922"/>
                  </a:lnTo>
                  <a:lnTo>
                    <a:pt x="91461" y="131494"/>
                  </a:lnTo>
                  <a:lnTo>
                    <a:pt x="94360" y="132119"/>
                  </a:lnTo>
                  <a:lnTo>
                    <a:pt x="99087" y="132397"/>
                  </a:lnTo>
                  <a:lnTo>
                    <a:pt x="106481" y="132520"/>
                  </a:lnTo>
                  <a:lnTo>
                    <a:pt x="109882" y="131759"/>
                  </a:lnTo>
                  <a:lnTo>
                    <a:pt x="115776" y="128798"/>
                  </a:lnTo>
                  <a:lnTo>
                    <a:pt x="121041" y="124835"/>
                  </a:lnTo>
                  <a:lnTo>
                    <a:pt x="123557" y="122667"/>
                  </a:lnTo>
                  <a:lnTo>
                    <a:pt x="126027" y="121222"/>
                  </a:lnTo>
                  <a:lnTo>
                    <a:pt x="130889" y="119616"/>
                  </a:lnTo>
                  <a:lnTo>
                    <a:pt x="133298" y="117601"/>
                  </a:lnTo>
                  <a:lnTo>
                    <a:pt x="138089" y="111127"/>
                  </a:lnTo>
                  <a:lnTo>
                    <a:pt x="142864" y="105076"/>
                  </a:lnTo>
                  <a:lnTo>
                    <a:pt x="147633" y="98946"/>
                  </a:lnTo>
                  <a:lnTo>
                    <a:pt x="152398" y="90930"/>
                  </a:lnTo>
                  <a:lnTo>
                    <a:pt x="157162" y="84193"/>
                  </a:lnTo>
                  <a:lnTo>
                    <a:pt x="159543" y="81285"/>
                  </a:lnTo>
                  <a:lnTo>
                    <a:pt x="161132" y="77759"/>
                  </a:lnTo>
                  <a:lnTo>
                    <a:pt x="162896" y="69608"/>
                  </a:lnTo>
                  <a:lnTo>
                    <a:pt x="165796" y="60693"/>
                  </a:lnTo>
                  <a:lnTo>
                    <a:pt x="167681" y="56093"/>
                  </a:lnTo>
                  <a:lnTo>
                    <a:pt x="168143" y="52233"/>
                  </a:lnTo>
                  <a:lnTo>
                    <a:pt x="167658" y="48866"/>
                  </a:lnTo>
                  <a:lnTo>
                    <a:pt x="166540" y="45827"/>
                  </a:lnTo>
                  <a:lnTo>
                    <a:pt x="166590" y="42214"/>
                  </a:lnTo>
                  <a:lnTo>
                    <a:pt x="168760" y="33966"/>
                  </a:lnTo>
                  <a:lnTo>
                    <a:pt x="168864" y="30338"/>
                  </a:lnTo>
                  <a:lnTo>
                    <a:pt x="168138" y="27125"/>
                  </a:lnTo>
                  <a:lnTo>
                    <a:pt x="166009" y="21439"/>
                  </a:lnTo>
                  <a:lnTo>
                    <a:pt x="164643" y="11321"/>
                  </a:lnTo>
                  <a:lnTo>
                    <a:pt x="164531" y="8891"/>
                  </a:lnTo>
                  <a:lnTo>
                    <a:pt x="163662" y="7271"/>
                  </a:lnTo>
                  <a:lnTo>
                    <a:pt x="162290" y="6191"/>
                  </a:lnTo>
                  <a:lnTo>
                    <a:pt x="160580" y="5472"/>
                  </a:lnTo>
                  <a:lnTo>
                    <a:pt x="154384" y="4458"/>
                  </a:lnTo>
                  <a:lnTo>
                    <a:pt x="152928" y="3522"/>
                  </a:lnTo>
                  <a:lnTo>
                    <a:pt x="151958" y="2104"/>
                  </a:lnTo>
                  <a:lnTo>
                    <a:pt x="151312" y="366"/>
                  </a:lnTo>
                  <a:lnTo>
                    <a:pt x="150882" y="0"/>
                  </a:lnTo>
                  <a:lnTo>
                    <a:pt x="150593" y="550"/>
                  </a:lnTo>
                  <a:lnTo>
                    <a:pt x="150069" y="5842"/>
                  </a:lnTo>
                  <a:lnTo>
                    <a:pt x="150028" y="13914"/>
                  </a:lnTo>
                  <a:lnTo>
                    <a:pt x="150820" y="16176"/>
                  </a:lnTo>
                  <a:lnTo>
                    <a:pt x="154930" y="23152"/>
                  </a:lnTo>
                  <a:lnTo>
                    <a:pt x="157295" y="31040"/>
                  </a:lnTo>
                  <a:lnTo>
                    <a:pt x="160662" y="38789"/>
                  </a:lnTo>
                  <a:lnTo>
                    <a:pt x="162686" y="47525"/>
                  </a:lnTo>
                  <a:lnTo>
                    <a:pt x="164381" y="56700"/>
                  </a:lnTo>
                  <a:lnTo>
                    <a:pt x="167779" y="66069"/>
                  </a:lnTo>
                  <a:lnTo>
                    <a:pt x="171935" y="77641"/>
                  </a:lnTo>
                  <a:lnTo>
                    <a:pt x="174156" y="84061"/>
                  </a:lnTo>
                  <a:lnTo>
                    <a:pt x="176429" y="89928"/>
                  </a:lnTo>
                  <a:lnTo>
                    <a:pt x="178738" y="95427"/>
                  </a:lnTo>
                  <a:lnTo>
                    <a:pt x="181071" y="100681"/>
                  </a:lnTo>
                  <a:lnTo>
                    <a:pt x="183421" y="106564"/>
                  </a:lnTo>
                  <a:lnTo>
                    <a:pt x="188147" y="119452"/>
                  </a:lnTo>
                  <a:lnTo>
                    <a:pt x="190519" y="125428"/>
                  </a:lnTo>
                  <a:lnTo>
                    <a:pt x="192895" y="131000"/>
                  </a:lnTo>
                  <a:lnTo>
                    <a:pt x="195271" y="136302"/>
                  </a:lnTo>
                  <a:lnTo>
                    <a:pt x="196856" y="142218"/>
                  </a:lnTo>
                  <a:lnTo>
                    <a:pt x="197912" y="148544"/>
                  </a:lnTo>
                  <a:lnTo>
                    <a:pt x="198617" y="155142"/>
                  </a:lnTo>
                  <a:lnTo>
                    <a:pt x="199086" y="161922"/>
                  </a:lnTo>
                  <a:lnTo>
                    <a:pt x="199399" y="168823"/>
                  </a:lnTo>
                  <a:lnTo>
                    <a:pt x="199607" y="175805"/>
                  </a:lnTo>
                  <a:lnTo>
                    <a:pt x="200541" y="182841"/>
                  </a:lnTo>
                  <a:lnTo>
                    <a:pt x="201957" y="189913"/>
                  </a:lnTo>
                  <a:lnTo>
                    <a:pt x="203694" y="197009"/>
                  </a:lnTo>
                  <a:lnTo>
                    <a:pt x="204852" y="204120"/>
                  </a:lnTo>
                  <a:lnTo>
                    <a:pt x="205625" y="211243"/>
                  </a:lnTo>
                  <a:lnTo>
                    <a:pt x="206139" y="218372"/>
                  </a:lnTo>
                  <a:lnTo>
                    <a:pt x="206483" y="224713"/>
                  </a:lnTo>
                  <a:lnTo>
                    <a:pt x="206864" y="235991"/>
                  </a:lnTo>
                  <a:lnTo>
                    <a:pt x="206172" y="242015"/>
                  </a:lnTo>
                  <a:lnTo>
                    <a:pt x="204916" y="248412"/>
                  </a:lnTo>
                  <a:lnTo>
                    <a:pt x="203287" y="255058"/>
                  </a:lnTo>
                  <a:lnTo>
                    <a:pt x="200612" y="261077"/>
                  </a:lnTo>
                  <a:lnTo>
                    <a:pt x="197242" y="266676"/>
                  </a:lnTo>
                  <a:lnTo>
                    <a:pt x="193407" y="271997"/>
                  </a:lnTo>
                  <a:lnTo>
                    <a:pt x="189263" y="277131"/>
                  </a:lnTo>
                  <a:lnTo>
                    <a:pt x="184913" y="282142"/>
                  </a:lnTo>
                  <a:lnTo>
                    <a:pt x="180425" y="287069"/>
                  </a:lnTo>
                  <a:lnTo>
                    <a:pt x="171206" y="296778"/>
                  </a:lnTo>
                  <a:lnTo>
                    <a:pt x="166525" y="301590"/>
                  </a:lnTo>
                  <a:lnTo>
                    <a:pt x="161817" y="305591"/>
                  </a:lnTo>
                  <a:lnTo>
                    <a:pt x="157091" y="309052"/>
                  </a:lnTo>
                  <a:lnTo>
                    <a:pt x="152352" y="312154"/>
                  </a:lnTo>
                  <a:lnTo>
                    <a:pt x="147606" y="315015"/>
                  </a:lnTo>
                  <a:lnTo>
                    <a:pt x="142854" y="317716"/>
                  </a:lnTo>
                  <a:lnTo>
                    <a:pt x="133341" y="322835"/>
                  </a:lnTo>
                  <a:lnTo>
                    <a:pt x="123821" y="327755"/>
                  </a:lnTo>
                  <a:lnTo>
                    <a:pt x="118266" y="329385"/>
                  </a:lnTo>
                  <a:lnTo>
                    <a:pt x="112182" y="330471"/>
                  </a:lnTo>
                  <a:lnTo>
                    <a:pt x="105745" y="331195"/>
                  </a:lnTo>
                  <a:lnTo>
                    <a:pt x="100659" y="331678"/>
                  </a:lnTo>
                  <a:lnTo>
                    <a:pt x="96475" y="332000"/>
                  </a:lnTo>
                  <a:lnTo>
                    <a:pt x="92891" y="332215"/>
                  </a:lnTo>
                  <a:lnTo>
                    <a:pt x="88122" y="331564"/>
                  </a:lnTo>
                  <a:lnTo>
                    <a:pt x="82560" y="330337"/>
                  </a:lnTo>
                  <a:lnTo>
                    <a:pt x="76472" y="328724"/>
                  </a:lnTo>
                  <a:lnTo>
                    <a:pt x="71618" y="327650"/>
                  </a:lnTo>
                  <a:lnTo>
                    <a:pt x="67589" y="326933"/>
                  </a:lnTo>
                  <a:lnTo>
                    <a:pt x="64110" y="326456"/>
                  </a:lnTo>
                  <a:lnTo>
                    <a:pt x="59409" y="324550"/>
                  </a:lnTo>
                  <a:lnTo>
                    <a:pt x="53893" y="321692"/>
                  </a:lnTo>
                  <a:lnTo>
                    <a:pt x="47836" y="318199"/>
                  </a:lnTo>
                  <a:lnTo>
                    <a:pt x="36871" y="312201"/>
                  </a:lnTo>
                  <a:lnTo>
                    <a:pt x="31724" y="309490"/>
                  </a:lnTo>
                  <a:lnTo>
                    <a:pt x="26706" y="306096"/>
                  </a:lnTo>
                  <a:lnTo>
                    <a:pt x="21773" y="302245"/>
                  </a:lnTo>
                  <a:lnTo>
                    <a:pt x="16896" y="298090"/>
                  </a:lnTo>
                  <a:lnTo>
                    <a:pt x="12851" y="294527"/>
                  </a:lnTo>
                  <a:lnTo>
                    <a:pt x="6242" y="288451"/>
                  </a:lnTo>
                  <a:lnTo>
                    <a:pt x="4160" y="285720"/>
                  </a:lnTo>
                  <a:lnTo>
                    <a:pt x="0" y="2754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0" name="SMARTPenAnnotation223"/>
            <p:cNvSpPr/>
            <p:nvPr/>
          </p:nvSpPr>
          <p:spPr>
            <a:xfrm>
              <a:off x="8079581" y="1828800"/>
              <a:ext cx="150020" cy="92869"/>
            </a:xfrm>
            <a:custGeom>
              <a:avLst/>
              <a:gdLst/>
              <a:ahLst/>
              <a:cxnLst/>
              <a:rect l="0" t="0" r="0" b="0"/>
              <a:pathLst>
                <a:path w="150020" h="92869">
                  <a:moveTo>
                    <a:pt x="114300" y="28575"/>
                  </a:moveTo>
                  <a:lnTo>
                    <a:pt x="118093" y="24782"/>
                  </a:lnTo>
                  <a:lnTo>
                    <a:pt x="118416" y="23665"/>
                  </a:lnTo>
                  <a:lnTo>
                    <a:pt x="117838" y="22920"/>
                  </a:lnTo>
                  <a:lnTo>
                    <a:pt x="114998" y="21725"/>
                  </a:lnTo>
                  <a:lnTo>
                    <a:pt x="118299" y="21518"/>
                  </a:lnTo>
                  <a:lnTo>
                    <a:pt x="118554" y="20695"/>
                  </a:lnTo>
                  <a:lnTo>
                    <a:pt x="117929" y="19353"/>
                  </a:lnTo>
                  <a:lnTo>
                    <a:pt x="115017" y="15288"/>
                  </a:lnTo>
                  <a:lnTo>
                    <a:pt x="113984" y="14954"/>
                  </a:lnTo>
                  <a:lnTo>
                    <a:pt x="110720" y="14583"/>
                  </a:lnTo>
                  <a:lnTo>
                    <a:pt x="109531" y="13691"/>
                  </a:lnTo>
                  <a:lnTo>
                    <a:pt x="108740" y="12302"/>
                  </a:lnTo>
                  <a:lnTo>
                    <a:pt x="107469" y="8162"/>
                  </a:lnTo>
                  <a:lnTo>
                    <a:pt x="106571" y="7823"/>
                  </a:lnTo>
                  <a:lnTo>
                    <a:pt x="102308" y="7344"/>
                  </a:lnTo>
                  <a:lnTo>
                    <a:pt x="101032" y="7233"/>
                  </a:lnTo>
                  <a:lnTo>
                    <a:pt x="100693" y="6409"/>
                  </a:lnTo>
                  <a:lnTo>
                    <a:pt x="100466" y="5066"/>
                  </a:lnTo>
                  <a:lnTo>
                    <a:pt x="100315" y="3378"/>
                  </a:lnTo>
                  <a:lnTo>
                    <a:pt x="99420" y="2251"/>
                  </a:lnTo>
                  <a:lnTo>
                    <a:pt x="98030" y="1501"/>
                  </a:lnTo>
                  <a:lnTo>
                    <a:pt x="94369" y="667"/>
                  </a:lnTo>
                  <a:lnTo>
                    <a:pt x="90095" y="296"/>
                  </a:lnTo>
                  <a:lnTo>
                    <a:pt x="85551" y="131"/>
                  </a:lnTo>
                  <a:lnTo>
                    <a:pt x="78705" y="17"/>
                  </a:lnTo>
                  <a:lnTo>
                    <a:pt x="60617" y="0"/>
                  </a:lnTo>
                  <a:lnTo>
                    <a:pt x="58668" y="793"/>
                  </a:lnTo>
                  <a:lnTo>
                    <a:pt x="56575" y="2116"/>
                  </a:lnTo>
                  <a:lnTo>
                    <a:pt x="54386" y="3792"/>
                  </a:lnTo>
                  <a:lnTo>
                    <a:pt x="49836" y="5654"/>
                  </a:lnTo>
                  <a:lnTo>
                    <a:pt x="47511" y="6150"/>
                  </a:lnTo>
                  <a:lnTo>
                    <a:pt x="45168" y="7275"/>
                  </a:lnTo>
                  <a:lnTo>
                    <a:pt x="42812" y="8819"/>
                  </a:lnTo>
                  <a:lnTo>
                    <a:pt x="37120" y="13207"/>
                  </a:lnTo>
                  <a:lnTo>
                    <a:pt x="35065" y="13567"/>
                  </a:lnTo>
                  <a:lnTo>
                    <a:pt x="32108" y="13807"/>
                  </a:lnTo>
                  <a:lnTo>
                    <a:pt x="28548" y="13967"/>
                  </a:lnTo>
                  <a:lnTo>
                    <a:pt x="26176" y="14867"/>
                  </a:lnTo>
                  <a:lnTo>
                    <a:pt x="24595" y="16261"/>
                  </a:lnTo>
                  <a:lnTo>
                    <a:pt x="23539" y="17985"/>
                  </a:lnTo>
                  <a:lnTo>
                    <a:pt x="22043" y="19927"/>
                  </a:lnTo>
                  <a:lnTo>
                    <a:pt x="20252" y="22016"/>
                  </a:lnTo>
                  <a:lnTo>
                    <a:pt x="15465" y="27279"/>
                  </a:lnTo>
                  <a:lnTo>
                    <a:pt x="8817" y="34022"/>
                  </a:lnTo>
                  <a:lnTo>
                    <a:pt x="1317" y="41541"/>
                  </a:lnTo>
                  <a:lnTo>
                    <a:pt x="878" y="42775"/>
                  </a:lnTo>
                  <a:lnTo>
                    <a:pt x="586" y="44392"/>
                  </a:lnTo>
                  <a:lnTo>
                    <a:pt x="390" y="46263"/>
                  </a:lnTo>
                  <a:lnTo>
                    <a:pt x="260" y="48304"/>
                  </a:lnTo>
                  <a:lnTo>
                    <a:pt x="173" y="50459"/>
                  </a:lnTo>
                  <a:lnTo>
                    <a:pt x="77" y="54970"/>
                  </a:lnTo>
                  <a:lnTo>
                    <a:pt x="0" y="77490"/>
                  </a:lnTo>
                  <a:lnTo>
                    <a:pt x="2116" y="80213"/>
                  </a:lnTo>
                  <a:lnTo>
                    <a:pt x="6151" y="84636"/>
                  </a:lnTo>
                  <a:lnTo>
                    <a:pt x="7275" y="84999"/>
                  </a:lnTo>
                  <a:lnTo>
                    <a:pt x="10643" y="85402"/>
                  </a:lnTo>
                  <a:lnTo>
                    <a:pt x="14784" y="85581"/>
                  </a:lnTo>
                  <a:lnTo>
                    <a:pt x="21578" y="85682"/>
                  </a:lnTo>
                  <a:lnTo>
                    <a:pt x="38397" y="85724"/>
                  </a:lnTo>
                  <a:lnTo>
                    <a:pt x="40679" y="84930"/>
                  </a:lnTo>
                  <a:lnTo>
                    <a:pt x="42994" y="83608"/>
                  </a:lnTo>
                  <a:lnTo>
                    <a:pt x="45331" y="81932"/>
                  </a:lnTo>
                  <a:lnTo>
                    <a:pt x="47684" y="80815"/>
                  </a:lnTo>
                  <a:lnTo>
                    <a:pt x="50046" y="80070"/>
                  </a:lnTo>
                  <a:lnTo>
                    <a:pt x="52413" y="79574"/>
                  </a:lnTo>
                  <a:lnTo>
                    <a:pt x="54786" y="78449"/>
                  </a:lnTo>
                  <a:lnTo>
                    <a:pt x="57161" y="76905"/>
                  </a:lnTo>
                  <a:lnTo>
                    <a:pt x="62885" y="72517"/>
                  </a:lnTo>
                  <a:lnTo>
                    <a:pt x="65784" y="71917"/>
                  </a:lnTo>
                  <a:lnTo>
                    <a:pt x="67668" y="71757"/>
                  </a:lnTo>
                  <a:lnTo>
                    <a:pt x="69719" y="70857"/>
                  </a:lnTo>
                  <a:lnTo>
                    <a:pt x="71879" y="69463"/>
                  </a:lnTo>
                  <a:lnTo>
                    <a:pt x="74114" y="67739"/>
                  </a:lnTo>
                  <a:lnTo>
                    <a:pt x="75602" y="65797"/>
                  </a:lnTo>
                  <a:lnTo>
                    <a:pt x="76595" y="63708"/>
                  </a:lnTo>
                  <a:lnTo>
                    <a:pt x="78189" y="58445"/>
                  </a:lnTo>
                  <a:lnTo>
                    <a:pt x="78407" y="55609"/>
                  </a:lnTo>
                  <a:lnTo>
                    <a:pt x="78546" y="51113"/>
                  </a:lnTo>
                  <a:lnTo>
                    <a:pt x="78579" y="43952"/>
                  </a:lnTo>
                  <a:lnTo>
                    <a:pt x="80696" y="41230"/>
                  </a:lnTo>
                  <a:lnTo>
                    <a:pt x="85667" y="35782"/>
                  </a:lnTo>
                  <a:lnTo>
                    <a:pt x="85698" y="35747"/>
                  </a:lnTo>
                  <a:lnTo>
                    <a:pt x="85723" y="41872"/>
                  </a:lnTo>
                  <a:lnTo>
                    <a:pt x="87840" y="44538"/>
                  </a:lnTo>
                  <a:lnTo>
                    <a:pt x="91876" y="48926"/>
                  </a:lnTo>
                  <a:lnTo>
                    <a:pt x="92427" y="51642"/>
                  </a:lnTo>
                  <a:lnTo>
                    <a:pt x="92575" y="53478"/>
                  </a:lnTo>
                  <a:lnTo>
                    <a:pt x="93467" y="55496"/>
                  </a:lnTo>
                  <a:lnTo>
                    <a:pt x="94855" y="57635"/>
                  </a:lnTo>
                  <a:lnTo>
                    <a:pt x="96574" y="59854"/>
                  </a:lnTo>
                  <a:lnTo>
                    <a:pt x="97719" y="62127"/>
                  </a:lnTo>
                  <a:lnTo>
                    <a:pt x="98484" y="64437"/>
                  </a:lnTo>
                  <a:lnTo>
                    <a:pt x="99711" y="70054"/>
                  </a:lnTo>
                  <a:lnTo>
                    <a:pt x="101995" y="72939"/>
                  </a:lnTo>
                  <a:lnTo>
                    <a:pt x="103716" y="74820"/>
                  </a:lnTo>
                  <a:lnTo>
                    <a:pt x="105656" y="76073"/>
                  </a:lnTo>
                  <a:lnTo>
                    <a:pt x="109929" y="77466"/>
                  </a:lnTo>
                  <a:lnTo>
                    <a:pt x="111386" y="78632"/>
                  </a:lnTo>
                  <a:lnTo>
                    <a:pt x="112358" y="80202"/>
                  </a:lnTo>
                  <a:lnTo>
                    <a:pt x="113004" y="82043"/>
                  </a:lnTo>
                  <a:lnTo>
                    <a:pt x="114230" y="83270"/>
                  </a:lnTo>
                  <a:lnTo>
                    <a:pt x="115841" y="84088"/>
                  </a:lnTo>
                  <a:lnTo>
                    <a:pt x="117709" y="84634"/>
                  </a:lnTo>
                  <a:lnTo>
                    <a:pt x="120541" y="84997"/>
                  </a:lnTo>
                  <a:lnTo>
                    <a:pt x="124017" y="85240"/>
                  </a:lnTo>
                  <a:lnTo>
                    <a:pt x="127922" y="85401"/>
                  </a:lnTo>
                  <a:lnTo>
                    <a:pt x="131319" y="86303"/>
                  </a:lnTo>
                  <a:lnTo>
                    <a:pt x="134377" y="87697"/>
                  </a:lnTo>
                  <a:lnTo>
                    <a:pt x="137209" y="89421"/>
                  </a:lnTo>
                  <a:lnTo>
                    <a:pt x="139891" y="90570"/>
                  </a:lnTo>
                  <a:lnTo>
                    <a:pt x="142473" y="91336"/>
                  </a:lnTo>
                  <a:lnTo>
                    <a:pt x="150019" y="928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6479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asymptotes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 the horizontal and vertical asymptotes for: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304521"/>
            <a:ext cx="1981200" cy="743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52"/>
          <p:cNvSpPr/>
          <p:nvPr/>
        </p:nvSpPr>
        <p:spPr>
          <a:xfrm>
            <a:off x="5193506" y="2228850"/>
            <a:ext cx="185738" cy="192784"/>
          </a:xfrm>
          <a:custGeom>
            <a:avLst/>
            <a:gdLst/>
            <a:ahLst/>
            <a:cxnLst/>
            <a:rect l="0" t="0" r="0" b="0"/>
            <a:pathLst>
              <a:path w="185738" h="192784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151" y="10848"/>
                </a:lnTo>
                <a:lnTo>
                  <a:pt x="8819" y="14875"/>
                </a:lnTo>
                <a:lnTo>
                  <a:pt x="10642" y="17060"/>
                </a:lnTo>
                <a:lnTo>
                  <a:pt x="11857" y="19311"/>
                </a:lnTo>
                <a:lnTo>
                  <a:pt x="13207" y="23928"/>
                </a:lnTo>
                <a:lnTo>
                  <a:pt x="15924" y="28626"/>
                </a:lnTo>
                <a:lnTo>
                  <a:pt x="17760" y="30990"/>
                </a:lnTo>
                <a:lnTo>
                  <a:pt x="19799" y="35734"/>
                </a:lnTo>
                <a:lnTo>
                  <a:pt x="20343" y="38110"/>
                </a:lnTo>
                <a:lnTo>
                  <a:pt x="23064" y="42867"/>
                </a:lnTo>
                <a:lnTo>
                  <a:pt x="26920" y="48420"/>
                </a:lnTo>
                <a:lnTo>
                  <a:pt x="29059" y="52124"/>
                </a:lnTo>
                <a:lnTo>
                  <a:pt x="31279" y="56180"/>
                </a:lnTo>
                <a:lnTo>
                  <a:pt x="33552" y="59678"/>
                </a:lnTo>
                <a:lnTo>
                  <a:pt x="38195" y="65682"/>
                </a:lnTo>
                <a:lnTo>
                  <a:pt x="40545" y="69188"/>
                </a:lnTo>
                <a:lnTo>
                  <a:pt x="42905" y="73112"/>
                </a:lnTo>
                <a:lnTo>
                  <a:pt x="45272" y="77316"/>
                </a:lnTo>
                <a:lnTo>
                  <a:pt x="47644" y="80913"/>
                </a:lnTo>
                <a:lnTo>
                  <a:pt x="50019" y="84104"/>
                </a:lnTo>
                <a:lnTo>
                  <a:pt x="52396" y="87026"/>
                </a:lnTo>
                <a:lnTo>
                  <a:pt x="54774" y="90561"/>
                </a:lnTo>
                <a:lnTo>
                  <a:pt x="57154" y="94505"/>
                </a:lnTo>
                <a:lnTo>
                  <a:pt x="59533" y="98722"/>
                </a:lnTo>
                <a:lnTo>
                  <a:pt x="64295" y="107641"/>
                </a:lnTo>
                <a:lnTo>
                  <a:pt x="66676" y="112241"/>
                </a:lnTo>
                <a:lnTo>
                  <a:pt x="68263" y="116896"/>
                </a:lnTo>
                <a:lnTo>
                  <a:pt x="69321" y="121587"/>
                </a:lnTo>
                <a:lnTo>
                  <a:pt x="70027" y="126302"/>
                </a:lnTo>
                <a:lnTo>
                  <a:pt x="71290" y="131032"/>
                </a:lnTo>
                <a:lnTo>
                  <a:pt x="72927" y="135773"/>
                </a:lnTo>
                <a:lnTo>
                  <a:pt x="74811" y="140522"/>
                </a:lnTo>
                <a:lnTo>
                  <a:pt x="76862" y="144481"/>
                </a:lnTo>
                <a:lnTo>
                  <a:pt x="79023" y="147914"/>
                </a:lnTo>
                <a:lnTo>
                  <a:pt x="83540" y="153846"/>
                </a:lnTo>
                <a:lnTo>
                  <a:pt x="88194" y="159128"/>
                </a:lnTo>
                <a:lnTo>
                  <a:pt x="89752" y="161648"/>
                </a:lnTo>
                <a:lnTo>
                  <a:pt x="91483" y="166564"/>
                </a:lnTo>
                <a:lnTo>
                  <a:pt x="94370" y="171395"/>
                </a:lnTo>
                <a:lnTo>
                  <a:pt x="96251" y="173794"/>
                </a:lnTo>
                <a:lnTo>
                  <a:pt x="98341" y="178577"/>
                </a:lnTo>
                <a:lnTo>
                  <a:pt x="98898" y="180964"/>
                </a:lnTo>
                <a:lnTo>
                  <a:pt x="100063" y="182555"/>
                </a:lnTo>
                <a:lnTo>
                  <a:pt x="101634" y="183616"/>
                </a:lnTo>
                <a:lnTo>
                  <a:pt x="103474" y="184323"/>
                </a:lnTo>
                <a:lnTo>
                  <a:pt x="104701" y="185588"/>
                </a:lnTo>
                <a:lnTo>
                  <a:pt x="105520" y="187225"/>
                </a:lnTo>
                <a:lnTo>
                  <a:pt x="106065" y="189110"/>
                </a:lnTo>
                <a:lnTo>
                  <a:pt x="107223" y="190367"/>
                </a:lnTo>
                <a:lnTo>
                  <a:pt x="108788" y="191205"/>
                </a:lnTo>
                <a:lnTo>
                  <a:pt x="113978" y="192783"/>
                </a:lnTo>
                <a:lnTo>
                  <a:pt x="114236" y="187158"/>
                </a:lnTo>
                <a:lnTo>
                  <a:pt x="114292" y="172293"/>
                </a:lnTo>
                <a:lnTo>
                  <a:pt x="115088" y="168837"/>
                </a:lnTo>
                <a:lnTo>
                  <a:pt x="118089" y="162880"/>
                </a:lnTo>
                <a:lnTo>
                  <a:pt x="119208" y="159387"/>
                </a:lnTo>
                <a:lnTo>
                  <a:pt x="119953" y="155470"/>
                </a:lnTo>
                <a:lnTo>
                  <a:pt x="120450" y="151272"/>
                </a:lnTo>
                <a:lnTo>
                  <a:pt x="121575" y="146091"/>
                </a:lnTo>
                <a:lnTo>
                  <a:pt x="123119" y="140257"/>
                </a:lnTo>
                <a:lnTo>
                  <a:pt x="124942" y="133985"/>
                </a:lnTo>
                <a:lnTo>
                  <a:pt x="126951" y="128217"/>
                </a:lnTo>
                <a:lnTo>
                  <a:pt x="129083" y="122784"/>
                </a:lnTo>
                <a:lnTo>
                  <a:pt x="131300" y="117575"/>
                </a:lnTo>
                <a:lnTo>
                  <a:pt x="135878" y="107553"/>
                </a:lnTo>
                <a:lnTo>
                  <a:pt x="138211" y="102658"/>
                </a:lnTo>
                <a:lnTo>
                  <a:pt x="140559" y="97014"/>
                </a:lnTo>
                <a:lnTo>
                  <a:pt x="142918" y="90869"/>
                </a:lnTo>
                <a:lnTo>
                  <a:pt x="145285" y="84392"/>
                </a:lnTo>
                <a:lnTo>
                  <a:pt x="147657" y="78486"/>
                </a:lnTo>
                <a:lnTo>
                  <a:pt x="150032" y="72961"/>
                </a:lnTo>
                <a:lnTo>
                  <a:pt x="154787" y="62589"/>
                </a:lnTo>
                <a:lnTo>
                  <a:pt x="159546" y="52688"/>
                </a:lnTo>
                <a:lnTo>
                  <a:pt x="161133" y="47825"/>
                </a:lnTo>
                <a:lnTo>
                  <a:pt x="162191" y="42996"/>
                </a:lnTo>
                <a:lnTo>
                  <a:pt x="162896" y="38189"/>
                </a:lnTo>
                <a:lnTo>
                  <a:pt x="164159" y="34190"/>
                </a:lnTo>
                <a:lnTo>
                  <a:pt x="165796" y="30731"/>
                </a:lnTo>
                <a:lnTo>
                  <a:pt x="169730" y="24770"/>
                </a:lnTo>
                <a:lnTo>
                  <a:pt x="174125" y="19475"/>
                </a:lnTo>
                <a:lnTo>
                  <a:pt x="175615" y="16952"/>
                </a:lnTo>
                <a:lnTo>
                  <a:pt x="177270" y="12032"/>
                </a:lnTo>
                <a:lnTo>
                  <a:pt x="178504" y="10403"/>
                </a:lnTo>
                <a:lnTo>
                  <a:pt x="180122" y="9316"/>
                </a:lnTo>
                <a:lnTo>
                  <a:pt x="18573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53"/>
          <p:cNvSpPr/>
          <p:nvPr/>
        </p:nvSpPr>
        <p:spPr>
          <a:xfrm>
            <a:off x="5414962" y="2251398"/>
            <a:ext cx="385764" cy="177439"/>
          </a:xfrm>
          <a:custGeom>
            <a:avLst/>
            <a:gdLst/>
            <a:ahLst/>
            <a:cxnLst/>
            <a:rect l="0" t="0" r="0" b="0"/>
            <a:pathLst>
              <a:path w="385764" h="177439">
                <a:moveTo>
                  <a:pt x="0" y="91752"/>
                </a:moveTo>
                <a:lnTo>
                  <a:pt x="10642" y="91752"/>
                </a:lnTo>
                <a:lnTo>
                  <a:pt x="12651" y="92545"/>
                </a:lnTo>
                <a:lnTo>
                  <a:pt x="19271" y="96661"/>
                </a:lnTo>
                <a:lnTo>
                  <a:pt x="23911" y="97902"/>
                </a:lnTo>
                <a:lnTo>
                  <a:pt x="34151" y="98699"/>
                </a:lnTo>
                <a:lnTo>
                  <a:pt x="51397" y="98869"/>
                </a:lnTo>
                <a:lnTo>
                  <a:pt x="70381" y="98893"/>
                </a:lnTo>
                <a:lnTo>
                  <a:pt x="79170" y="96778"/>
                </a:lnTo>
                <a:lnTo>
                  <a:pt x="88368" y="93192"/>
                </a:lnTo>
                <a:lnTo>
                  <a:pt x="97748" y="88952"/>
                </a:lnTo>
                <a:lnTo>
                  <a:pt x="105091" y="84422"/>
                </a:lnTo>
                <a:lnTo>
                  <a:pt x="108161" y="82103"/>
                </a:lnTo>
                <a:lnTo>
                  <a:pt x="111001" y="78969"/>
                </a:lnTo>
                <a:lnTo>
                  <a:pt x="113688" y="75292"/>
                </a:lnTo>
                <a:lnTo>
                  <a:pt x="116274" y="71254"/>
                </a:lnTo>
                <a:lnTo>
                  <a:pt x="118790" y="67767"/>
                </a:lnTo>
                <a:lnTo>
                  <a:pt x="121262" y="64650"/>
                </a:lnTo>
                <a:lnTo>
                  <a:pt x="123704" y="61777"/>
                </a:lnTo>
                <a:lnTo>
                  <a:pt x="128534" y="56469"/>
                </a:lnTo>
                <a:lnTo>
                  <a:pt x="130933" y="53943"/>
                </a:lnTo>
                <a:lnTo>
                  <a:pt x="132532" y="51464"/>
                </a:lnTo>
                <a:lnTo>
                  <a:pt x="134310" y="46594"/>
                </a:lnTo>
                <a:lnTo>
                  <a:pt x="135100" y="41784"/>
                </a:lnTo>
                <a:lnTo>
                  <a:pt x="135451" y="37000"/>
                </a:lnTo>
                <a:lnTo>
                  <a:pt x="135606" y="32228"/>
                </a:lnTo>
                <a:lnTo>
                  <a:pt x="135694" y="25079"/>
                </a:lnTo>
                <a:lnTo>
                  <a:pt x="134913" y="22697"/>
                </a:lnTo>
                <a:lnTo>
                  <a:pt x="131928" y="17933"/>
                </a:lnTo>
                <a:lnTo>
                  <a:pt x="127956" y="13170"/>
                </a:lnTo>
                <a:lnTo>
                  <a:pt x="122730" y="7438"/>
                </a:lnTo>
                <a:lnTo>
                  <a:pt x="118033" y="2652"/>
                </a:lnTo>
                <a:lnTo>
                  <a:pt x="115995" y="1396"/>
                </a:lnTo>
                <a:lnTo>
                  <a:pt x="111614" y="0"/>
                </a:lnTo>
                <a:lnTo>
                  <a:pt x="108540" y="421"/>
                </a:lnTo>
                <a:lnTo>
                  <a:pt x="97424" y="4013"/>
                </a:lnTo>
                <a:lnTo>
                  <a:pt x="91454" y="5132"/>
                </a:lnTo>
                <a:lnTo>
                  <a:pt x="86154" y="7746"/>
                </a:lnTo>
                <a:lnTo>
                  <a:pt x="80360" y="12347"/>
                </a:lnTo>
                <a:lnTo>
                  <a:pt x="76592" y="15796"/>
                </a:lnTo>
                <a:lnTo>
                  <a:pt x="65821" y="26119"/>
                </a:lnTo>
                <a:lnTo>
                  <a:pt x="55071" y="36718"/>
                </a:lnTo>
                <a:lnTo>
                  <a:pt x="52589" y="39982"/>
                </a:lnTo>
                <a:lnTo>
                  <a:pt x="50140" y="43744"/>
                </a:lnTo>
                <a:lnTo>
                  <a:pt x="47715" y="47841"/>
                </a:lnTo>
                <a:lnTo>
                  <a:pt x="46097" y="52159"/>
                </a:lnTo>
                <a:lnTo>
                  <a:pt x="45019" y="56625"/>
                </a:lnTo>
                <a:lnTo>
                  <a:pt x="44300" y="61190"/>
                </a:lnTo>
                <a:lnTo>
                  <a:pt x="43821" y="65821"/>
                </a:lnTo>
                <a:lnTo>
                  <a:pt x="43502" y="70496"/>
                </a:lnTo>
                <a:lnTo>
                  <a:pt x="43288" y="75200"/>
                </a:lnTo>
                <a:lnTo>
                  <a:pt x="43052" y="84660"/>
                </a:lnTo>
                <a:lnTo>
                  <a:pt x="42874" y="117948"/>
                </a:lnTo>
                <a:lnTo>
                  <a:pt x="43664" y="122710"/>
                </a:lnTo>
                <a:lnTo>
                  <a:pt x="44984" y="127472"/>
                </a:lnTo>
                <a:lnTo>
                  <a:pt x="46658" y="132234"/>
                </a:lnTo>
                <a:lnTo>
                  <a:pt x="48568" y="136202"/>
                </a:lnTo>
                <a:lnTo>
                  <a:pt x="50635" y="139642"/>
                </a:lnTo>
                <a:lnTo>
                  <a:pt x="52807" y="142728"/>
                </a:lnTo>
                <a:lnTo>
                  <a:pt x="55049" y="146373"/>
                </a:lnTo>
                <a:lnTo>
                  <a:pt x="57336" y="150391"/>
                </a:lnTo>
                <a:lnTo>
                  <a:pt x="59655" y="154657"/>
                </a:lnTo>
                <a:lnTo>
                  <a:pt x="62789" y="158295"/>
                </a:lnTo>
                <a:lnTo>
                  <a:pt x="66466" y="161514"/>
                </a:lnTo>
                <a:lnTo>
                  <a:pt x="73990" y="166413"/>
                </a:lnTo>
                <a:lnTo>
                  <a:pt x="83483" y="169965"/>
                </a:lnTo>
                <a:lnTo>
                  <a:pt x="91608" y="173609"/>
                </a:lnTo>
                <a:lnTo>
                  <a:pt x="95203" y="174105"/>
                </a:lnTo>
                <a:lnTo>
                  <a:pt x="98394" y="173641"/>
                </a:lnTo>
                <a:lnTo>
                  <a:pt x="101314" y="172538"/>
                </a:lnTo>
                <a:lnTo>
                  <a:pt x="113010" y="170986"/>
                </a:lnTo>
                <a:lnTo>
                  <a:pt x="121929" y="168507"/>
                </a:lnTo>
                <a:lnTo>
                  <a:pt x="131184" y="164759"/>
                </a:lnTo>
                <a:lnTo>
                  <a:pt x="140590" y="160447"/>
                </a:lnTo>
                <a:lnTo>
                  <a:pt x="154810" y="153557"/>
                </a:lnTo>
                <a:lnTo>
                  <a:pt x="158769" y="150418"/>
                </a:lnTo>
                <a:lnTo>
                  <a:pt x="162203" y="146737"/>
                </a:lnTo>
                <a:lnTo>
                  <a:pt x="165284" y="142696"/>
                </a:lnTo>
                <a:lnTo>
                  <a:pt x="169721" y="139208"/>
                </a:lnTo>
                <a:lnTo>
                  <a:pt x="175060" y="136089"/>
                </a:lnTo>
                <a:lnTo>
                  <a:pt x="181001" y="133216"/>
                </a:lnTo>
                <a:lnTo>
                  <a:pt x="185755" y="129714"/>
                </a:lnTo>
                <a:lnTo>
                  <a:pt x="189717" y="125791"/>
                </a:lnTo>
                <a:lnTo>
                  <a:pt x="193153" y="121588"/>
                </a:lnTo>
                <a:lnTo>
                  <a:pt x="197031" y="117199"/>
                </a:lnTo>
                <a:lnTo>
                  <a:pt x="205574" y="108088"/>
                </a:lnTo>
                <a:lnTo>
                  <a:pt x="209280" y="103437"/>
                </a:lnTo>
                <a:lnTo>
                  <a:pt x="212545" y="98748"/>
                </a:lnTo>
                <a:lnTo>
                  <a:pt x="215516" y="94035"/>
                </a:lnTo>
                <a:lnTo>
                  <a:pt x="218289" y="89305"/>
                </a:lnTo>
                <a:lnTo>
                  <a:pt x="220933" y="84564"/>
                </a:lnTo>
                <a:lnTo>
                  <a:pt x="223489" y="79816"/>
                </a:lnTo>
                <a:lnTo>
                  <a:pt x="225192" y="75064"/>
                </a:lnTo>
                <a:lnTo>
                  <a:pt x="226328" y="70307"/>
                </a:lnTo>
                <a:lnTo>
                  <a:pt x="227085" y="65549"/>
                </a:lnTo>
                <a:lnTo>
                  <a:pt x="228384" y="61583"/>
                </a:lnTo>
                <a:lnTo>
                  <a:pt x="230044" y="58146"/>
                </a:lnTo>
                <a:lnTo>
                  <a:pt x="231944" y="55060"/>
                </a:lnTo>
                <a:lnTo>
                  <a:pt x="234055" y="49515"/>
                </a:lnTo>
                <a:lnTo>
                  <a:pt x="234618" y="46925"/>
                </a:lnTo>
                <a:lnTo>
                  <a:pt x="234993" y="43611"/>
                </a:lnTo>
                <a:lnTo>
                  <a:pt x="235243" y="39814"/>
                </a:lnTo>
                <a:lnTo>
                  <a:pt x="235645" y="29899"/>
                </a:lnTo>
                <a:lnTo>
                  <a:pt x="234885" y="28291"/>
                </a:lnTo>
                <a:lnTo>
                  <a:pt x="230815" y="23031"/>
                </a:lnTo>
                <a:lnTo>
                  <a:pt x="228687" y="20420"/>
                </a:lnTo>
                <a:lnTo>
                  <a:pt x="239244" y="30959"/>
                </a:lnTo>
                <a:lnTo>
                  <a:pt x="240459" y="32967"/>
                </a:lnTo>
                <a:lnTo>
                  <a:pt x="241808" y="37315"/>
                </a:lnTo>
                <a:lnTo>
                  <a:pt x="244524" y="41893"/>
                </a:lnTo>
                <a:lnTo>
                  <a:pt x="248378" y="47367"/>
                </a:lnTo>
                <a:lnTo>
                  <a:pt x="250516" y="51050"/>
                </a:lnTo>
                <a:lnTo>
                  <a:pt x="252736" y="55092"/>
                </a:lnTo>
                <a:lnTo>
                  <a:pt x="255009" y="58580"/>
                </a:lnTo>
                <a:lnTo>
                  <a:pt x="257319" y="61700"/>
                </a:lnTo>
                <a:lnTo>
                  <a:pt x="259652" y="64574"/>
                </a:lnTo>
                <a:lnTo>
                  <a:pt x="261208" y="68077"/>
                </a:lnTo>
                <a:lnTo>
                  <a:pt x="262244" y="72000"/>
                </a:lnTo>
                <a:lnTo>
                  <a:pt x="262936" y="76202"/>
                </a:lnTo>
                <a:lnTo>
                  <a:pt x="264191" y="79798"/>
                </a:lnTo>
                <a:lnTo>
                  <a:pt x="265821" y="82989"/>
                </a:lnTo>
                <a:lnTo>
                  <a:pt x="267701" y="85910"/>
                </a:lnTo>
                <a:lnTo>
                  <a:pt x="269749" y="89444"/>
                </a:lnTo>
                <a:lnTo>
                  <a:pt x="274141" y="97605"/>
                </a:lnTo>
                <a:lnTo>
                  <a:pt x="275629" y="102004"/>
                </a:lnTo>
                <a:lnTo>
                  <a:pt x="276621" y="106524"/>
                </a:lnTo>
                <a:lnTo>
                  <a:pt x="277283" y="111125"/>
                </a:lnTo>
                <a:lnTo>
                  <a:pt x="277724" y="114986"/>
                </a:lnTo>
                <a:lnTo>
                  <a:pt x="278018" y="118354"/>
                </a:lnTo>
                <a:lnTo>
                  <a:pt x="278214" y="121393"/>
                </a:lnTo>
                <a:lnTo>
                  <a:pt x="278345" y="125006"/>
                </a:lnTo>
                <a:lnTo>
                  <a:pt x="278555" y="140095"/>
                </a:lnTo>
                <a:lnTo>
                  <a:pt x="278606" y="175970"/>
                </a:lnTo>
                <a:lnTo>
                  <a:pt x="279400" y="176472"/>
                </a:lnTo>
                <a:lnTo>
                  <a:pt x="285456" y="177438"/>
                </a:lnTo>
                <a:lnTo>
                  <a:pt x="281870" y="173673"/>
                </a:lnTo>
                <a:lnTo>
                  <a:pt x="280782" y="171766"/>
                </a:lnTo>
                <a:lnTo>
                  <a:pt x="279573" y="167530"/>
                </a:lnTo>
                <a:lnTo>
                  <a:pt x="279036" y="163002"/>
                </a:lnTo>
                <a:lnTo>
                  <a:pt x="278797" y="158343"/>
                </a:lnTo>
                <a:lnTo>
                  <a:pt x="278691" y="153627"/>
                </a:lnTo>
                <a:lnTo>
                  <a:pt x="278614" y="129430"/>
                </a:lnTo>
                <a:lnTo>
                  <a:pt x="279405" y="124014"/>
                </a:lnTo>
                <a:lnTo>
                  <a:pt x="280726" y="118023"/>
                </a:lnTo>
                <a:lnTo>
                  <a:pt x="282401" y="111647"/>
                </a:lnTo>
                <a:lnTo>
                  <a:pt x="284311" y="105809"/>
                </a:lnTo>
                <a:lnTo>
                  <a:pt x="286378" y="100329"/>
                </a:lnTo>
                <a:lnTo>
                  <a:pt x="288550" y="95089"/>
                </a:lnTo>
                <a:lnTo>
                  <a:pt x="290792" y="90008"/>
                </a:lnTo>
                <a:lnTo>
                  <a:pt x="295399" y="80129"/>
                </a:lnTo>
                <a:lnTo>
                  <a:pt x="302456" y="65642"/>
                </a:lnTo>
                <a:lnTo>
                  <a:pt x="304824" y="61645"/>
                </a:lnTo>
                <a:lnTo>
                  <a:pt x="307198" y="58187"/>
                </a:lnTo>
                <a:lnTo>
                  <a:pt x="309573" y="55087"/>
                </a:lnTo>
                <a:lnTo>
                  <a:pt x="312745" y="52228"/>
                </a:lnTo>
                <a:lnTo>
                  <a:pt x="320502" y="46933"/>
                </a:lnTo>
                <a:lnTo>
                  <a:pt x="324000" y="43616"/>
                </a:lnTo>
                <a:lnTo>
                  <a:pt x="327124" y="39818"/>
                </a:lnTo>
                <a:lnTo>
                  <a:pt x="330002" y="35698"/>
                </a:lnTo>
                <a:lnTo>
                  <a:pt x="332714" y="32951"/>
                </a:lnTo>
                <a:lnTo>
                  <a:pt x="335316" y="31120"/>
                </a:lnTo>
                <a:lnTo>
                  <a:pt x="340323" y="28292"/>
                </a:lnTo>
                <a:lnTo>
                  <a:pt x="347605" y="23031"/>
                </a:lnTo>
                <a:lnTo>
                  <a:pt x="352399" y="21521"/>
                </a:lnTo>
                <a:lnTo>
                  <a:pt x="359561" y="20672"/>
                </a:lnTo>
                <a:lnTo>
                  <a:pt x="366445" y="22590"/>
                </a:lnTo>
                <a:lnTo>
                  <a:pt x="374002" y="25294"/>
                </a:lnTo>
                <a:lnTo>
                  <a:pt x="385763" y="27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4"/>
          <p:cNvSpPr/>
          <p:nvPr/>
        </p:nvSpPr>
        <p:spPr>
          <a:xfrm>
            <a:off x="5893593" y="2207418"/>
            <a:ext cx="71439" cy="221458"/>
          </a:xfrm>
          <a:custGeom>
            <a:avLst/>
            <a:gdLst/>
            <a:ahLst/>
            <a:cxnLst/>
            <a:rect l="0" t="0" r="0" b="0"/>
            <a:pathLst>
              <a:path w="71439" h="221458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3" y="16793"/>
                </a:lnTo>
                <a:lnTo>
                  <a:pt x="5655" y="23603"/>
                </a:lnTo>
                <a:lnTo>
                  <a:pt x="6151" y="27642"/>
                </a:lnTo>
                <a:lnTo>
                  <a:pt x="7276" y="31128"/>
                </a:lnTo>
                <a:lnTo>
                  <a:pt x="8819" y="34246"/>
                </a:lnTo>
                <a:lnTo>
                  <a:pt x="10642" y="37118"/>
                </a:lnTo>
                <a:lnTo>
                  <a:pt x="11857" y="40620"/>
                </a:lnTo>
                <a:lnTo>
                  <a:pt x="12668" y="44543"/>
                </a:lnTo>
                <a:lnTo>
                  <a:pt x="13208" y="48745"/>
                </a:lnTo>
                <a:lnTo>
                  <a:pt x="14361" y="53135"/>
                </a:lnTo>
                <a:lnTo>
                  <a:pt x="15924" y="57648"/>
                </a:lnTo>
                <a:lnTo>
                  <a:pt x="17760" y="62245"/>
                </a:lnTo>
                <a:lnTo>
                  <a:pt x="19778" y="66897"/>
                </a:lnTo>
                <a:lnTo>
                  <a:pt x="24136" y="76298"/>
                </a:lnTo>
                <a:lnTo>
                  <a:pt x="25616" y="81822"/>
                </a:lnTo>
                <a:lnTo>
                  <a:pt x="26602" y="87886"/>
                </a:lnTo>
                <a:lnTo>
                  <a:pt x="27260" y="94309"/>
                </a:lnTo>
                <a:lnTo>
                  <a:pt x="28492" y="100179"/>
                </a:lnTo>
                <a:lnTo>
                  <a:pt x="30107" y="105680"/>
                </a:lnTo>
                <a:lnTo>
                  <a:pt x="31978" y="110935"/>
                </a:lnTo>
                <a:lnTo>
                  <a:pt x="34018" y="116025"/>
                </a:lnTo>
                <a:lnTo>
                  <a:pt x="36173" y="121007"/>
                </a:lnTo>
                <a:lnTo>
                  <a:pt x="38403" y="125915"/>
                </a:lnTo>
                <a:lnTo>
                  <a:pt x="39890" y="130775"/>
                </a:lnTo>
                <a:lnTo>
                  <a:pt x="40881" y="135602"/>
                </a:lnTo>
                <a:lnTo>
                  <a:pt x="41542" y="140408"/>
                </a:lnTo>
                <a:lnTo>
                  <a:pt x="42776" y="145993"/>
                </a:lnTo>
                <a:lnTo>
                  <a:pt x="44392" y="152097"/>
                </a:lnTo>
                <a:lnTo>
                  <a:pt x="46264" y="158548"/>
                </a:lnTo>
                <a:lnTo>
                  <a:pt x="47511" y="164436"/>
                </a:lnTo>
                <a:lnTo>
                  <a:pt x="48343" y="169950"/>
                </a:lnTo>
                <a:lnTo>
                  <a:pt x="48898" y="175212"/>
                </a:lnTo>
                <a:lnTo>
                  <a:pt x="50061" y="179514"/>
                </a:lnTo>
                <a:lnTo>
                  <a:pt x="51630" y="183176"/>
                </a:lnTo>
                <a:lnTo>
                  <a:pt x="53470" y="186411"/>
                </a:lnTo>
                <a:lnTo>
                  <a:pt x="54697" y="190156"/>
                </a:lnTo>
                <a:lnTo>
                  <a:pt x="55515" y="194239"/>
                </a:lnTo>
                <a:lnTo>
                  <a:pt x="56060" y="198549"/>
                </a:lnTo>
                <a:lnTo>
                  <a:pt x="57217" y="202216"/>
                </a:lnTo>
                <a:lnTo>
                  <a:pt x="58782" y="205455"/>
                </a:lnTo>
                <a:lnTo>
                  <a:pt x="60620" y="208407"/>
                </a:lnTo>
                <a:lnTo>
                  <a:pt x="62661" y="213805"/>
                </a:lnTo>
                <a:lnTo>
                  <a:pt x="63205" y="216355"/>
                </a:lnTo>
                <a:lnTo>
                  <a:pt x="64362" y="218056"/>
                </a:lnTo>
                <a:lnTo>
                  <a:pt x="65927" y="219189"/>
                </a:lnTo>
                <a:lnTo>
                  <a:pt x="71438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5"/>
          <p:cNvSpPr/>
          <p:nvPr/>
        </p:nvSpPr>
        <p:spPr>
          <a:xfrm>
            <a:off x="5843587" y="2293472"/>
            <a:ext cx="285751" cy="113972"/>
          </a:xfrm>
          <a:custGeom>
            <a:avLst/>
            <a:gdLst/>
            <a:ahLst/>
            <a:cxnLst/>
            <a:rect l="0" t="0" r="0" b="0"/>
            <a:pathLst>
              <a:path w="285751" h="113972">
                <a:moveTo>
                  <a:pt x="0" y="49678"/>
                </a:moveTo>
                <a:lnTo>
                  <a:pt x="21491" y="49678"/>
                </a:lnTo>
                <a:lnTo>
                  <a:pt x="24646" y="48884"/>
                </a:lnTo>
                <a:lnTo>
                  <a:pt x="30269" y="45885"/>
                </a:lnTo>
                <a:lnTo>
                  <a:pt x="37530" y="44023"/>
                </a:lnTo>
                <a:lnTo>
                  <a:pt x="46049" y="43196"/>
                </a:lnTo>
                <a:lnTo>
                  <a:pt x="50543" y="42975"/>
                </a:lnTo>
                <a:lnTo>
                  <a:pt x="55127" y="42828"/>
                </a:lnTo>
                <a:lnTo>
                  <a:pt x="60564" y="41936"/>
                </a:lnTo>
                <a:lnTo>
                  <a:pt x="66569" y="40548"/>
                </a:lnTo>
                <a:lnTo>
                  <a:pt x="72955" y="38829"/>
                </a:lnTo>
                <a:lnTo>
                  <a:pt x="78799" y="37682"/>
                </a:lnTo>
                <a:lnTo>
                  <a:pt x="84282" y="36918"/>
                </a:lnTo>
                <a:lnTo>
                  <a:pt x="89526" y="36409"/>
                </a:lnTo>
                <a:lnTo>
                  <a:pt x="95403" y="36069"/>
                </a:lnTo>
                <a:lnTo>
                  <a:pt x="108283" y="35692"/>
                </a:lnTo>
                <a:lnTo>
                  <a:pt x="114257" y="34797"/>
                </a:lnTo>
                <a:lnTo>
                  <a:pt x="119828" y="33408"/>
                </a:lnTo>
                <a:lnTo>
                  <a:pt x="125129" y="31687"/>
                </a:lnTo>
                <a:lnTo>
                  <a:pt x="130251" y="30540"/>
                </a:lnTo>
                <a:lnTo>
                  <a:pt x="135253" y="29776"/>
                </a:lnTo>
                <a:lnTo>
                  <a:pt x="140175" y="29266"/>
                </a:lnTo>
                <a:lnTo>
                  <a:pt x="145044" y="28132"/>
                </a:lnTo>
                <a:lnTo>
                  <a:pt x="149877" y="26583"/>
                </a:lnTo>
                <a:lnTo>
                  <a:pt x="154687" y="24756"/>
                </a:lnTo>
                <a:lnTo>
                  <a:pt x="159481" y="23538"/>
                </a:lnTo>
                <a:lnTo>
                  <a:pt x="164264" y="22726"/>
                </a:lnTo>
                <a:lnTo>
                  <a:pt x="169041" y="22185"/>
                </a:lnTo>
                <a:lnTo>
                  <a:pt x="173813" y="21030"/>
                </a:lnTo>
                <a:lnTo>
                  <a:pt x="178581" y="19467"/>
                </a:lnTo>
                <a:lnTo>
                  <a:pt x="183348" y="17631"/>
                </a:lnTo>
                <a:lnTo>
                  <a:pt x="188113" y="15613"/>
                </a:lnTo>
                <a:lnTo>
                  <a:pt x="197641" y="11254"/>
                </a:lnTo>
                <a:lnTo>
                  <a:pt x="205051" y="8788"/>
                </a:lnTo>
                <a:lnTo>
                  <a:pt x="211784" y="6898"/>
                </a:lnTo>
                <a:lnTo>
                  <a:pt x="220068" y="3412"/>
                </a:lnTo>
                <a:lnTo>
                  <a:pt x="226072" y="780"/>
                </a:lnTo>
                <a:lnTo>
                  <a:pt x="231643" y="0"/>
                </a:lnTo>
                <a:lnTo>
                  <a:pt x="233010" y="684"/>
                </a:lnTo>
                <a:lnTo>
                  <a:pt x="233921" y="1934"/>
                </a:lnTo>
                <a:lnTo>
                  <a:pt x="234529" y="3561"/>
                </a:lnTo>
                <a:lnTo>
                  <a:pt x="235727" y="4646"/>
                </a:lnTo>
                <a:lnTo>
                  <a:pt x="237320" y="5369"/>
                </a:lnTo>
                <a:lnTo>
                  <a:pt x="239176" y="5851"/>
                </a:lnTo>
                <a:lnTo>
                  <a:pt x="240413" y="6966"/>
                </a:lnTo>
                <a:lnTo>
                  <a:pt x="241238" y="8503"/>
                </a:lnTo>
                <a:lnTo>
                  <a:pt x="241788" y="10322"/>
                </a:lnTo>
                <a:lnTo>
                  <a:pt x="242948" y="12328"/>
                </a:lnTo>
                <a:lnTo>
                  <a:pt x="244516" y="14459"/>
                </a:lnTo>
                <a:lnTo>
                  <a:pt x="246354" y="16673"/>
                </a:lnTo>
                <a:lnTo>
                  <a:pt x="247580" y="18944"/>
                </a:lnTo>
                <a:lnTo>
                  <a:pt x="248397" y="21251"/>
                </a:lnTo>
                <a:lnTo>
                  <a:pt x="248942" y="23583"/>
                </a:lnTo>
                <a:lnTo>
                  <a:pt x="250099" y="25931"/>
                </a:lnTo>
                <a:lnTo>
                  <a:pt x="251664" y="28290"/>
                </a:lnTo>
                <a:lnTo>
                  <a:pt x="253501" y="30657"/>
                </a:lnTo>
                <a:lnTo>
                  <a:pt x="254726" y="33822"/>
                </a:lnTo>
                <a:lnTo>
                  <a:pt x="255542" y="37520"/>
                </a:lnTo>
                <a:lnTo>
                  <a:pt x="256087" y="41572"/>
                </a:lnTo>
                <a:lnTo>
                  <a:pt x="257243" y="45068"/>
                </a:lnTo>
                <a:lnTo>
                  <a:pt x="258808" y="48192"/>
                </a:lnTo>
                <a:lnTo>
                  <a:pt x="260645" y="51069"/>
                </a:lnTo>
                <a:lnTo>
                  <a:pt x="261870" y="54574"/>
                </a:lnTo>
                <a:lnTo>
                  <a:pt x="262686" y="58498"/>
                </a:lnTo>
                <a:lnTo>
                  <a:pt x="263230" y="62702"/>
                </a:lnTo>
                <a:lnTo>
                  <a:pt x="263593" y="67091"/>
                </a:lnTo>
                <a:lnTo>
                  <a:pt x="263835" y="71606"/>
                </a:lnTo>
                <a:lnTo>
                  <a:pt x="264176" y="83427"/>
                </a:lnTo>
                <a:lnTo>
                  <a:pt x="264223" y="86464"/>
                </a:lnTo>
                <a:lnTo>
                  <a:pt x="265049" y="89283"/>
                </a:lnTo>
                <a:lnTo>
                  <a:pt x="266393" y="91956"/>
                </a:lnTo>
                <a:lnTo>
                  <a:pt x="268083" y="94532"/>
                </a:lnTo>
                <a:lnTo>
                  <a:pt x="269210" y="97043"/>
                </a:lnTo>
                <a:lnTo>
                  <a:pt x="269960" y="99511"/>
                </a:lnTo>
                <a:lnTo>
                  <a:pt x="270461" y="101950"/>
                </a:lnTo>
                <a:lnTo>
                  <a:pt x="271589" y="103576"/>
                </a:lnTo>
                <a:lnTo>
                  <a:pt x="273134" y="104660"/>
                </a:lnTo>
                <a:lnTo>
                  <a:pt x="274958" y="105382"/>
                </a:lnTo>
                <a:lnTo>
                  <a:pt x="276174" y="106658"/>
                </a:lnTo>
                <a:lnTo>
                  <a:pt x="276985" y="108302"/>
                </a:lnTo>
                <a:lnTo>
                  <a:pt x="278286" y="112851"/>
                </a:lnTo>
                <a:lnTo>
                  <a:pt x="279186" y="113225"/>
                </a:lnTo>
                <a:lnTo>
                  <a:pt x="285750" y="1139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8" name="SMARTPenAnnotation156"/>
          <p:cNvSpPr/>
          <p:nvPr/>
        </p:nvSpPr>
        <p:spPr>
          <a:xfrm>
            <a:off x="6043612" y="22002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SMARTPenAnnotation157"/>
          <p:cNvSpPr/>
          <p:nvPr/>
        </p:nvSpPr>
        <p:spPr>
          <a:xfrm>
            <a:off x="6172306" y="2264568"/>
            <a:ext cx="149913" cy="164268"/>
          </a:xfrm>
          <a:custGeom>
            <a:avLst/>
            <a:gdLst/>
            <a:ahLst/>
            <a:cxnLst/>
            <a:rect l="0" t="0" r="0" b="0"/>
            <a:pathLst>
              <a:path w="149913" h="164268">
                <a:moveTo>
                  <a:pt x="107050" y="0"/>
                </a:moveTo>
                <a:lnTo>
                  <a:pt x="82932" y="0"/>
                </a:lnTo>
                <a:lnTo>
                  <a:pt x="80653" y="794"/>
                </a:lnTo>
                <a:lnTo>
                  <a:pt x="76003" y="3793"/>
                </a:lnTo>
                <a:lnTo>
                  <a:pt x="73652" y="5704"/>
                </a:lnTo>
                <a:lnTo>
                  <a:pt x="71291" y="7771"/>
                </a:lnTo>
                <a:lnTo>
                  <a:pt x="68923" y="9943"/>
                </a:lnTo>
                <a:lnTo>
                  <a:pt x="65757" y="12185"/>
                </a:lnTo>
                <a:lnTo>
                  <a:pt x="62059" y="14474"/>
                </a:lnTo>
                <a:lnTo>
                  <a:pt x="58006" y="16793"/>
                </a:lnTo>
                <a:lnTo>
                  <a:pt x="54510" y="19133"/>
                </a:lnTo>
                <a:lnTo>
                  <a:pt x="51386" y="21487"/>
                </a:lnTo>
                <a:lnTo>
                  <a:pt x="48509" y="23849"/>
                </a:lnTo>
                <a:lnTo>
                  <a:pt x="45004" y="26219"/>
                </a:lnTo>
                <a:lnTo>
                  <a:pt x="41079" y="28592"/>
                </a:lnTo>
                <a:lnTo>
                  <a:pt x="36876" y="30968"/>
                </a:lnTo>
                <a:lnTo>
                  <a:pt x="33280" y="34139"/>
                </a:lnTo>
                <a:lnTo>
                  <a:pt x="30089" y="37840"/>
                </a:lnTo>
                <a:lnTo>
                  <a:pt x="27167" y="41896"/>
                </a:lnTo>
                <a:lnTo>
                  <a:pt x="23632" y="46187"/>
                </a:lnTo>
                <a:lnTo>
                  <a:pt x="19688" y="50635"/>
                </a:lnTo>
                <a:lnTo>
                  <a:pt x="15471" y="55188"/>
                </a:lnTo>
                <a:lnTo>
                  <a:pt x="12660" y="59811"/>
                </a:lnTo>
                <a:lnTo>
                  <a:pt x="10786" y="64480"/>
                </a:lnTo>
                <a:lnTo>
                  <a:pt x="9536" y="69181"/>
                </a:lnTo>
                <a:lnTo>
                  <a:pt x="7910" y="73108"/>
                </a:lnTo>
                <a:lnTo>
                  <a:pt x="6031" y="76520"/>
                </a:lnTo>
                <a:lnTo>
                  <a:pt x="3985" y="79588"/>
                </a:lnTo>
                <a:lnTo>
                  <a:pt x="2622" y="83222"/>
                </a:lnTo>
                <a:lnTo>
                  <a:pt x="1712" y="87231"/>
                </a:lnTo>
                <a:lnTo>
                  <a:pt x="1106" y="91492"/>
                </a:lnTo>
                <a:lnTo>
                  <a:pt x="702" y="95920"/>
                </a:lnTo>
                <a:lnTo>
                  <a:pt x="432" y="100459"/>
                </a:lnTo>
                <a:lnTo>
                  <a:pt x="133" y="109736"/>
                </a:lnTo>
                <a:lnTo>
                  <a:pt x="0" y="119151"/>
                </a:lnTo>
                <a:lnTo>
                  <a:pt x="758" y="123090"/>
                </a:lnTo>
                <a:lnTo>
                  <a:pt x="2057" y="126510"/>
                </a:lnTo>
                <a:lnTo>
                  <a:pt x="5618" y="133221"/>
                </a:lnTo>
                <a:lnTo>
                  <a:pt x="9846" y="141495"/>
                </a:lnTo>
                <a:lnTo>
                  <a:pt x="12085" y="145130"/>
                </a:lnTo>
                <a:lnTo>
                  <a:pt x="14371" y="148347"/>
                </a:lnTo>
                <a:lnTo>
                  <a:pt x="16689" y="151286"/>
                </a:lnTo>
                <a:lnTo>
                  <a:pt x="19028" y="154039"/>
                </a:lnTo>
                <a:lnTo>
                  <a:pt x="21381" y="156667"/>
                </a:lnTo>
                <a:lnTo>
                  <a:pt x="23743" y="159214"/>
                </a:lnTo>
                <a:lnTo>
                  <a:pt x="26906" y="160911"/>
                </a:lnTo>
                <a:lnTo>
                  <a:pt x="30602" y="162043"/>
                </a:lnTo>
                <a:lnTo>
                  <a:pt x="34653" y="162798"/>
                </a:lnTo>
                <a:lnTo>
                  <a:pt x="38148" y="163301"/>
                </a:lnTo>
                <a:lnTo>
                  <a:pt x="41271" y="163636"/>
                </a:lnTo>
                <a:lnTo>
                  <a:pt x="44148" y="163859"/>
                </a:lnTo>
                <a:lnTo>
                  <a:pt x="47653" y="164008"/>
                </a:lnTo>
                <a:lnTo>
                  <a:pt x="55780" y="164174"/>
                </a:lnTo>
                <a:lnTo>
                  <a:pt x="69281" y="164267"/>
                </a:lnTo>
                <a:lnTo>
                  <a:pt x="73933" y="163487"/>
                </a:lnTo>
                <a:lnTo>
                  <a:pt x="78622" y="162172"/>
                </a:lnTo>
                <a:lnTo>
                  <a:pt x="83336" y="160502"/>
                </a:lnTo>
                <a:lnTo>
                  <a:pt x="88066" y="158596"/>
                </a:lnTo>
                <a:lnTo>
                  <a:pt x="92806" y="156531"/>
                </a:lnTo>
                <a:lnTo>
                  <a:pt x="97554" y="154360"/>
                </a:lnTo>
                <a:lnTo>
                  <a:pt x="103101" y="152119"/>
                </a:lnTo>
                <a:lnTo>
                  <a:pt x="115613" y="147513"/>
                </a:lnTo>
                <a:lnTo>
                  <a:pt x="121490" y="145173"/>
                </a:lnTo>
                <a:lnTo>
                  <a:pt x="126995" y="142820"/>
                </a:lnTo>
                <a:lnTo>
                  <a:pt x="132253" y="140457"/>
                </a:lnTo>
                <a:lnTo>
                  <a:pt x="136552" y="138088"/>
                </a:lnTo>
                <a:lnTo>
                  <a:pt x="140212" y="135715"/>
                </a:lnTo>
                <a:lnTo>
                  <a:pt x="149912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0" name="SMARTPenAnnotation158"/>
          <p:cNvSpPr/>
          <p:nvPr/>
        </p:nvSpPr>
        <p:spPr>
          <a:xfrm>
            <a:off x="6336609" y="2179272"/>
            <a:ext cx="499960" cy="278051"/>
          </a:xfrm>
          <a:custGeom>
            <a:avLst/>
            <a:gdLst/>
            <a:ahLst/>
            <a:cxnLst/>
            <a:rect l="0" t="0" r="0" b="0"/>
            <a:pathLst>
              <a:path w="499960" h="278051">
                <a:moveTo>
                  <a:pt x="57047" y="128159"/>
                </a:moveTo>
                <a:lnTo>
                  <a:pt x="57047" y="117517"/>
                </a:lnTo>
                <a:lnTo>
                  <a:pt x="56253" y="116302"/>
                </a:lnTo>
                <a:lnTo>
                  <a:pt x="54930" y="115491"/>
                </a:lnTo>
                <a:lnTo>
                  <a:pt x="51344" y="114591"/>
                </a:lnTo>
                <a:lnTo>
                  <a:pt x="36990" y="113899"/>
                </a:lnTo>
                <a:lnTo>
                  <a:pt x="34110" y="116001"/>
                </a:lnTo>
                <a:lnTo>
                  <a:pt x="32231" y="117672"/>
                </a:lnTo>
                <a:lnTo>
                  <a:pt x="28026" y="123763"/>
                </a:lnTo>
                <a:lnTo>
                  <a:pt x="24305" y="130967"/>
                </a:lnTo>
                <a:lnTo>
                  <a:pt x="22651" y="136815"/>
                </a:lnTo>
                <a:lnTo>
                  <a:pt x="17683" y="144177"/>
                </a:lnTo>
                <a:lnTo>
                  <a:pt x="14135" y="148363"/>
                </a:lnTo>
                <a:lnTo>
                  <a:pt x="11770" y="152740"/>
                </a:lnTo>
                <a:lnTo>
                  <a:pt x="10194" y="157247"/>
                </a:lnTo>
                <a:lnTo>
                  <a:pt x="9143" y="161838"/>
                </a:lnTo>
                <a:lnTo>
                  <a:pt x="7648" y="166487"/>
                </a:lnTo>
                <a:lnTo>
                  <a:pt x="5858" y="171173"/>
                </a:lnTo>
                <a:lnTo>
                  <a:pt x="3871" y="175885"/>
                </a:lnTo>
                <a:lnTo>
                  <a:pt x="2547" y="180614"/>
                </a:lnTo>
                <a:lnTo>
                  <a:pt x="1663" y="185354"/>
                </a:lnTo>
                <a:lnTo>
                  <a:pt x="1075" y="190101"/>
                </a:lnTo>
                <a:lnTo>
                  <a:pt x="682" y="194854"/>
                </a:lnTo>
                <a:lnTo>
                  <a:pt x="420" y="199610"/>
                </a:lnTo>
                <a:lnTo>
                  <a:pt x="129" y="209127"/>
                </a:lnTo>
                <a:lnTo>
                  <a:pt x="0" y="218649"/>
                </a:lnTo>
                <a:lnTo>
                  <a:pt x="759" y="222617"/>
                </a:lnTo>
                <a:lnTo>
                  <a:pt x="3720" y="229142"/>
                </a:lnTo>
                <a:lnTo>
                  <a:pt x="9849" y="237278"/>
                </a:lnTo>
                <a:lnTo>
                  <a:pt x="17596" y="245796"/>
                </a:lnTo>
                <a:lnTo>
                  <a:pt x="19634" y="247065"/>
                </a:lnTo>
                <a:lnTo>
                  <a:pt x="24015" y="248475"/>
                </a:lnTo>
                <a:lnTo>
                  <a:pt x="26294" y="248057"/>
                </a:lnTo>
                <a:lnTo>
                  <a:pt x="30944" y="245476"/>
                </a:lnTo>
                <a:lnTo>
                  <a:pt x="32501" y="243677"/>
                </a:lnTo>
                <a:lnTo>
                  <a:pt x="33539" y="241683"/>
                </a:lnTo>
                <a:lnTo>
                  <a:pt x="34231" y="239560"/>
                </a:lnTo>
                <a:lnTo>
                  <a:pt x="37117" y="235085"/>
                </a:lnTo>
                <a:lnTo>
                  <a:pt x="41045" y="229657"/>
                </a:lnTo>
                <a:lnTo>
                  <a:pt x="45437" y="221952"/>
                </a:lnTo>
                <a:lnTo>
                  <a:pt x="50035" y="215353"/>
                </a:lnTo>
                <a:lnTo>
                  <a:pt x="52372" y="212482"/>
                </a:lnTo>
                <a:lnTo>
                  <a:pt x="53931" y="208981"/>
                </a:lnTo>
                <a:lnTo>
                  <a:pt x="55662" y="200857"/>
                </a:lnTo>
                <a:lnTo>
                  <a:pt x="56917" y="196468"/>
                </a:lnTo>
                <a:lnTo>
                  <a:pt x="58548" y="191954"/>
                </a:lnTo>
                <a:lnTo>
                  <a:pt x="60429" y="187358"/>
                </a:lnTo>
                <a:lnTo>
                  <a:pt x="62477" y="182706"/>
                </a:lnTo>
                <a:lnTo>
                  <a:pt x="66869" y="173304"/>
                </a:lnTo>
                <a:lnTo>
                  <a:pt x="80885" y="144819"/>
                </a:lnTo>
                <a:lnTo>
                  <a:pt x="83516" y="137416"/>
                </a:lnTo>
                <a:lnTo>
                  <a:pt x="84998" y="128785"/>
                </a:lnTo>
                <a:lnTo>
                  <a:pt x="85437" y="121200"/>
                </a:lnTo>
                <a:lnTo>
                  <a:pt x="85611" y="114300"/>
                </a:lnTo>
                <a:lnTo>
                  <a:pt x="85621" y="123852"/>
                </a:lnTo>
                <a:lnTo>
                  <a:pt x="86415" y="126081"/>
                </a:lnTo>
                <a:lnTo>
                  <a:pt x="89414" y="130675"/>
                </a:lnTo>
                <a:lnTo>
                  <a:pt x="91276" y="137479"/>
                </a:lnTo>
                <a:lnTo>
                  <a:pt x="92104" y="145795"/>
                </a:lnTo>
                <a:lnTo>
                  <a:pt x="92324" y="150235"/>
                </a:lnTo>
                <a:lnTo>
                  <a:pt x="92569" y="159402"/>
                </a:lnTo>
                <a:lnTo>
                  <a:pt x="92678" y="168768"/>
                </a:lnTo>
                <a:lnTo>
                  <a:pt x="93501" y="173487"/>
                </a:lnTo>
                <a:lnTo>
                  <a:pt x="94844" y="178222"/>
                </a:lnTo>
                <a:lnTo>
                  <a:pt x="96532" y="182965"/>
                </a:lnTo>
                <a:lnTo>
                  <a:pt x="99246" y="187715"/>
                </a:lnTo>
                <a:lnTo>
                  <a:pt x="102642" y="192469"/>
                </a:lnTo>
                <a:lnTo>
                  <a:pt x="106494" y="197226"/>
                </a:lnTo>
                <a:lnTo>
                  <a:pt x="112889" y="204628"/>
                </a:lnTo>
                <a:lnTo>
                  <a:pt x="120953" y="213258"/>
                </a:lnTo>
                <a:lnTo>
                  <a:pt x="126725" y="218368"/>
                </a:lnTo>
                <a:lnTo>
                  <a:pt x="138105" y="225707"/>
                </a:lnTo>
                <a:lnTo>
                  <a:pt x="144138" y="230516"/>
                </a:lnTo>
                <a:lnTo>
                  <a:pt x="147651" y="232116"/>
                </a:lnTo>
                <a:lnTo>
                  <a:pt x="155788" y="233893"/>
                </a:lnTo>
                <a:lnTo>
                  <a:pt x="169294" y="234894"/>
                </a:lnTo>
                <a:lnTo>
                  <a:pt x="183351" y="235190"/>
                </a:lnTo>
                <a:lnTo>
                  <a:pt x="192821" y="233143"/>
                </a:lnTo>
                <a:lnTo>
                  <a:pt x="207079" y="227528"/>
                </a:lnTo>
                <a:lnTo>
                  <a:pt x="216597" y="222329"/>
                </a:lnTo>
                <a:lnTo>
                  <a:pt x="226119" y="214727"/>
                </a:lnTo>
                <a:lnTo>
                  <a:pt x="235642" y="206056"/>
                </a:lnTo>
                <a:lnTo>
                  <a:pt x="240404" y="201522"/>
                </a:lnTo>
                <a:lnTo>
                  <a:pt x="245960" y="196911"/>
                </a:lnTo>
                <a:lnTo>
                  <a:pt x="252046" y="192250"/>
                </a:lnTo>
                <a:lnTo>
                  <a:pt x="258483" y="187555"/>
                </a:lnTo>
                <a:lnTo>
                  <a:pt x="263569" y="182838"/>
                </a:lnTo>
                <a:lnTo>
                  <a:pt x="267753" y="178105"/>
                </a:lnTo>
                <a:lnTo>
                  <a:pt x="271337" y="173362"/>
                </a:lnTo>
                <a:lnTo>
                  <a:pt x="276106" y="168613"/>
                </a:lnTo>
                <a:lnTo>
                  <a:pt x="281668" y="163860"/>
                </a:lnTo>
                <a:lnTo>
                  <a:pt x="287757" y="159103"/>
                </a:lnTo>
                <a:lnTo>
                  <a:pt x="292610" y="153551"/>
                </a:lnTo>
                <a:lnTo>
                  <a:pt x="296639" y="147468"/>
                </a:lnTo>
                <a:lnTo>
                  <a:pt x="303232" y="135153"/>
                </a:lnTo>
                <a:lnTo>
                  <a:pt x="316410" y="109403"/>
                </a:lnTo>
                <a:lnTo>
                  <a:pt x="318856" y="103748"/>
                </a:lnTo>
                <a:lnTo>
                  <a:pt x="321280" y="97598"/>
                </a:lnTo>
                <a:lnTo>
                  <a:pt x="323690" y="91116"/>
                </a:lnTo>
                <a:lnTo>
                  <a:pt x="325296" y="85207"/>
                </a:lnTo>
                <a:lnTo>
                  <a:pt x="326368" y="79681"/>
                </a:lnTo>
                <a:lnTo>
                  <a:pt x="327081" y="74409"/>
                </a:lnTo>
                <a:lnTo>
                  <a:pt x="327557" y="69307"/>
                </a:lnTo>
                <a:lnTo>
                  <a:pt x="327875" y="64318"/>
                </a:lnTo>
                <a:lnTo>
                  <a:pt x="328227" y="54541"/>
                </a:lnTo>
                <a:lnTo>
                  <a:pt x="328384" y="44905"/>
                </a:lnTo>
                <a:lnTo>
                  <a:pt x="327632" y="40112"/>
                </a:lnTo>
                <a:lnTo>
                  <a:pt x="326337" y="35330"/>
                </a:lnTo>
                <a:lnTo>
                  <a:pt x="324680" y="30554"/>
                </a:lnTo>
                <a:lnTo>
                  <a:pt x="320722" y="23131"/>
                </a:lnTo>
                <a:lnTo>
                  <a:pt x="314031" y="14490"/>
                </a:lnTo>
                <a:lnTo>
                  <a:pt x="311713" y="11898"/>
                </a:lnTo>
                <a:lnTo>
                  <a:pt x="300867" y="4458"/>
                </a:lnTo>
                <a:lnTo>
                  <a:pt x="294263" y="1743"/>
                </a:lnTo>
                <a:lnTo>
                  <a:pt x="287888" y="537"/>
                </a:lnTo>
                <a:lnTo>
                  <a:pt x="279764" y="0"/>
                </a:lnTo>
                <a:lnTo>
                  <a:pt x="276168" y="651"/>
                </a:lnTo>
                <a:lnTo>
                  <a:pt x="262578" y="7399"/>
                </a:lnTo>
                <a:lnTo>
                  <a:pt x="254756" y="11781"/>
                </a:lnTo>
                <a:lnTo>
                  <a:pt x="248635" y="16375"/>
                </a:lnTo>
                <a:lnTo>
                  <a:pt x="243268" y="23179"/>
                </a:lnTo>
                <a:lnTo>
                  <a:pt x="238236" y="31495"/>
                </a:lnTo>
                <a:lnTo>
                  <a:pt x="233355" y="40483"/>
                </a:lnTo>
                <a:lnTo>
                  <a:pt x="230942" y="45895"/>
                </a:lnTo>
                <a:lnTo>
                  <a:pt x="228539" y="51885"/>
                </a:lnTo>
                <a:lnTo>
                  <a:pt x="223754" y="64891"/>
                </a:lnTo>
                <a:lnTo>
                  <a:pt x="218980" y="78608"/>
                </a:lnTo>
                <a:lnTo>
                  <a:pt x="217390" y="85600"/>
                </a:lnTo>
                <a:lnTo>
                  <a:pt x="216329" y="92643"/>
                </a:lnTo>
                <a:lnTo>
                  <a:pt x="215623" y="99719"/>
                </a:lnTo>
                <a:lnTo>
                  <a:pt x="214358" y="106818"/>
                </a:lnTo>
                <a:lnTo>
                  <a:pt x="212721" y="113931"/>
                </a:lnTo>
                <a:lnTo>
                  <a:pt x="210836" y="121055"/>
                </a:lnTo>
                <a:lnTo>
                  <a:pt x="209579" y="128185"/>
                </a:lnTo>
                <a:lnTo>
                  <a:pt x="208741" y="135320"/>
                </a:lnTo>
                <a:lnTo>
                  <a:pt x="208182" y="142458"/>
                </a:lnTo>
                <a:lnTo>
                  <a:pt x="208604" y="148804"/>
                </a:lnTo>
                <a:lnTo>
                  <a:pt x="209679" y="154622"/>
                </a:lnTo>
                <a:lnTo>
                  <a:pt x="211189" y="160089"/>
                </a:lnTo>
                <a:lnTo>
                  <a:pt x="212195" y="166114"/>
                </a:lnTo>
                <a:lnTo>
                  <a:pt x="212867" y="172512"/>
                </a:lnTo>
                <a:lnTo>
                  <a:pt x="213314" y="179159"/>
                </a:lnTo>
                <a:lnTo>
                  <a:pt x="214406" y="185972"/>
                </a:lnTo>
                <a:lnTo>
                  <a:pt x="215928" y="192894"/>
                </a:lnTo>
                <a:lnTo>
                  <a:pt x="217737" y="199891"/>
                </a:lnTo>
                <a:lnTo>
                  <a:pt x="220530" y="206143"/>
                </a:lnTo>
                <a:lnTo>
                  <a:pt x="223979" y="211898"/>
                </a:lnTo>
                <a:lnTo>
                  <a:pt x="227867" y="217322"/>
                </a:lnTo>
                <a:lnTo>
                  <a:pt x="231252" y="222526"/>
                </a:lnTo>
                <a:lnTo>
                  <a:pt x="234302" y="227583"/>
                </a:lnTo>
                <a:lnTo>
                  <a:pt x="237130" y="232542"/>
                </a:lnTo>
                <a:lnTo>
                  <a:pt x="241395" y="237435"/>
                </a:lnTo>
                <a:lnTo>
                  <a:pt x="246621" y="242285"/>
                </a:lnTo>
                <a:lnTo>
                  <a:pt x="252486" y="247105"/>
                </a:lnTo>
                <a:lnTo>
                  <a:pt x="263236" y="254578"/>
                </a:lnTo>
                <a:lnTo>
                  <a:pt x="274099" y="260545"/>
                </a:lnTo>
                <a:lnTo>
                  <a:pt x="286864" y="265843"/>
                </a:lnTo>
                <a:lnTo>
                  <a:pt x="300475" y="270843"/>
                </a:lnTo>
                <a:lnTo>
                  <a:pt x="314462" y="274918"/>
                </a:lnTo>
                <a:lnTo>
                  <a:pt x="328616" y="276729"/>
                </a:lnTo>
                <a:lnTo>
                  <a:pt x="342844" y="277534"/>
                </a:lnTo>
                <a:lnTo>
                  <a:pt x="357105" y="277891"/>
                </a:lnTo>
                <a:lnTo>
                  <a:pt x="371381" y="278050"/>
                </a:lnTo>
                <a:lnTo>
                  <a:pt x="385664" y="276004"/>
                </a:lnTo>
                <a:lnTo>
                  <a:pt x="399155" y="272449"/>
                </a:lnTo>
                <a:lnTo>
                  <a:pt x="410442" y="268223"/>
                </a:lnTo>
                <a:lnTo>
                  <a:pt x="422868" y="263699"/>
                </a:lnTo>
                <a:lnTo>
                  <a:pt x="435534" y="259043"/>
                </a:lnTo>
                <a:lnTo>
                  <a:pt x="450796" y="252753"/>
                </a:lnTo>
                <a:lnTo>
                  <a:pt x="465583" y="248108"/>
                </a:lnTo>
                <a:lnTo>
                  <a:pt x="473569" y="244176"/>
                </a:lnTo>
                <a:lnTo>
                  <a:pt x="482527" y="238293"/>
                </a:lnTo>
                <a:lnTo>
                  <a:pt x="491304" y="235707"/>
                </a:lnTo>
                <a:lnTo>
                  <a:pt x="499959" y="2353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1" name="SMARTPenAnnotation159"/>
          <p:cNvSpPr/>
          <p:nvPr/>
        </p:nvSpPr>
        <p:spPr>
          <a:xfrm>
            <a:off x="6015037" y="2521743"/>
            <a:ext cx="164307" cy="192883"/>
          </a:xfrm>
          <a:custGeom>
            <a:avLst/>
            <a:gdLst/>
            <a:ahLst/>
            <a:cxnLst/>
            <a:rect l="0" t="0" r="0" b="0"/>
            <a:pathLst>
              <a:path w="164307" h="192883">
                <a:moveTo>
                  <a:pt x="0" y="0"/>
                </a:moveTo>
                <a:lnTo>
                  <a:pt x="38109" y="38109"/>
                </a:lnTo>
                <a:lnTo>
                  <a:pt x="40487" y="41281"/>
                </a:lnTo>
                <a:lnTo>
                  <a:pt x="42866" y="44983"/>
                </a:lnTo>
                <a:lnTo>
                  <a:pt x="45246" y="49039"/>
                </a:lnTo>
                <a:lnTo>
                  <a:pt x="47627" y="52537"/>
                </a:lnTo>
                <a:lnTo>
                  <a:pt x="52388" y="58539"/>
                </a:lnTo>
                <a:lnTo>
                  <a:pt x="57150" y="63853"/>
                </a:lnTo>
                <a:lnTo>
                  <a:pt x="61913" y="69655"/>
                </a:lnTo>
                <a:lnTo>
                  <a:pt x="64294" y="73424"/>
                </a:lnTo>
                <a:lnTo>
                  <a:pt x="66675" y="77524"/>
                </a:lnTo>
                <a:lnTo>
                  <a:pt x="69056" y="81052"/>
                </a:lnTo>
                <a:lnTo>
                  <a:pt x="71438" y="84197"/>
                </a:lnTo>
                <a:lnTo>
                  <a:pt x="73819" y="87088"/>
                </a:lnTo>
                <a:lnTo>
                  <a:pt x="76200" y="90602"/>
                </a:lnTo>
                <a:lnTo>
                  <a:pt x="78581" y="94533"/>
                </a:lnTo>
                <a:lnTo>
                  <a:pt x="80963" y="98741"/>
                </a:lnTo>
                <a:lnTo>
                  <a:pt x="84138" y="102340"/>
                </a:lnTo>
                <a:lnTo>
                  <a:pt x="87842" y="105533"/>
                </a:lnTo>
                <a:lnTo>
                  <a:pt x="91899" y="108455"/>
                </a:lnTo>
                <a:lnTo>
                  <a:pt x="95397" y="111991"/>
                </a:lnTo>
                <a:lnTo>
                  <a:pt x="98523" y="115936"/>
                </a:lnTo>
                <a:lnTo>
                  <a:pt x="101401" y="120153"/>
                </a:lnTo>
                <a:lnTo>
                  <a:pt x="104113" y="123758"/>
                </a:lnTo>
                <a:lnTo>
                  <a:pt x="106715" y="126956"/>
                </a:lnTo>
                <a:lnTo>
                  <a:pt x="109243" y="129881"/>
                </a:lnTo>
                <a:lnTo>
                  <a:pt x="111723" y="133419"/>
                </a:lnTo>
                <a:lnTo>
                  <a:pt x="114169" y="137365"/>
                </a:lnTo>
                <a:lnTo>
                  <a:pt x="116594" y="141583"/>
                </a:lnTo>
                <a:lnTo>
                  <a:pt x="119005" y="145188"/>
                </a:lnTo>
                <a:lnTo>
                  <a:pt x="121405" y="148386"/>
                </a:lnTo>
                <a:lnTo>
                  <a:pt x="123799" y="151312"/>
                </a:lnTo>
                <a:lnTo>
                  <a:pt x="126189" y="153262"/>
                </a:lnTo>
                <a:lnTo>
                  <a:pt x="128576" y="154562"/>
                </a:lnTo>
                <a:lnTo>
                  <a:pt x="130961" y="155429"/>
                </a:lnTo>
                <a:lnTo>
                  <a:pt x="132551" y="156801"/>
                </a:lnTo>
                <a:lnTo>
                  <a:pt x="133611" y="158509"/>
                </a:lnTo>
                <a:lnTo>
                  <a:pt x="134318" y="160441"/>
                </a:lnTo>
                <a:lnTo>
                  <a:pt x="137220" y="164706"/>
                </a:lnTo>
                <a:lnTo>
                  <a:pt x="141758" y="170118"/>
                </a:lnTo>
                <a:lnTo>
                  <a:pt x="146336" y="174848"/>
                </a:lnTo>
                <a:lnTo>
                  <a:pt x="148928" y="177484"/>
                </a:lnTo>
                <a:lnTo>
                  <a:pt x="150085" y="177854"/>
                </a:lnTo>
                <a:lnTo>
                  <a:pt x="153488" y="178265"/>
                </a:lnTo>
                <a:lnTo>
                  <a:pt x="154713" y="179168"/>
                </a:lnTo>
                <a:lnTo>
                  <a:pt x="155529" y="180565"/>
                </a:lnTo>
                <a:lnTo>
                  <a:pt x="156840" y="184716"/>
                </a:lnTo>
                <a:lnTo>
                  <a:pt x="157742" y="185056"/>
                </a:lnTo>
                <a:lnTo>
                  <a:pt x="160860" y="185435"/>
                </a:lnTo>
                <a:lnTo>
                  <a:pt x="162008" y="186330"/>
                </a:lnTo>
                <a:lnTo>
                  <a:pt x="162775" y="187720"/>
                </a:lnTo>
                <a:lnTo>
                  <a:pt x="164306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3" name="SMARTPenAnnotation160"/>
          <p:cNvSpPr/>
          <p:nvPr/>
        </p:nvSpPr>
        <p:spPr>
          <a:xfrm>
            <a:off x="5965031" y="2536031"/>
            <a:ext cx="200026" cy="164307"/>
          </a:xfrm>
          <a:custGeom>
            <a:avLst/>
            <a:gdLst/>
            <a:ahLst/>
            <a:cxnLst/>
            <a:rect l="0" t="0" r="0" b="0"/>
            <a:pathLst>
              <a:path w="200026" h="164307">
                <a:moveTo>
                  <a:pt x="200025" y="0"/>
                </a:moveTo>
                <a:lnTo>
                  <a:pt x="193874" y="0"/>
                </a:lnTo>
                <a:lnTo>
                  <a:pt x="193543" y="794"/>
                </a:lnTo>
                <a:lnTo>
                  <a:pt x="193175" y="3792"/>
                </a:lnTo>
                <a:lnTo>
                  <a:pt x="192284" y="4909"/>
                </a:lnTo>
                <a:lnTo>
                  <a:pt x="190895" y="5654"/>
                </a:lnTo>
                <a:lnTo>
                  <a:pt x="189176" y="6151"/>
                </a:lnTo>
                <a:lnTo>
                  <a:pt x="185149" y="8819"/>
                </a:lnTo>
                <a:lnTo>
                  <a:pt x="180714" y="12651"/>
                </a:lnTo>
                <a:lnTo>
                  <a:pt x="176096" y="16999"/>
                </a:lnTo>
                <a:lnTo>
                  <a:pt x="172960" y="19270"/>
                </a:lnTo>
                <a:lnTo>
                  <a:pt x="169281" y="21578"/>
                </a:lnTo>
                <a:lnTo>
                  <a:pt x="165242" y="23910"/>
                </a:lnTo>
                <a:lnTo>
                  <a:pt x="161755" y="27053"/>
                </a:lnTo>
                <a:lnTo>
                  <a:pt x="158637" y="30735"/>
                </a:lnTo>
                <a:lnTo>
                  <a:pt x="155764" y="34777"/>
                </a:lnTo>
                <a:lnTo>
                  <a:pt x="152261" y="38266"/>
                </a:lnTo>
                <a:lnTo>
                  <a:pt x="148339" y="41386"/>
                </a:lnTo>
                <a:lnTo>
                  <a:pt x="144136" y="44259"/>
                </a:lnTo>
                <a:lnTo>
                  <a:pt x="140541" y="47762"/>
                </a:lnTo>
                <a:lnTo>
                  <a:pt x="137350" y="51685"/>
                </a:lnTo>
                <a:lnTo>
                  <a:pt x="134429" y="55888"/>
                </a:lnTo>
                <a:lnTo>
                  <a:pt x="130894" y="59484"/>
                </a:lnTo>
                <a:lnTo>
                  <a:pt x="126951" y="62674"/>
                </a:lnTo>
                <a:lnTo>
                  <a:pt x="122733" y="65595"/>
                </a:lnTo>
                <a:lnTo>
                  <a:pt x="118335" y="69130"/>
                </a:lnTo>
                <a:lnTo>
                  <a:pt x="113815" y="73074"/>
                </a:lnTo>
                <a:lnTo>
                  <a:pt x="109214" y="77291"/>
                </a:lnTo>
                <a:lnTo>
                  <a:pt x="99869" y="86210"/>
                </a:lnTo>
                <a:lnTo>
                  <a:pt x="95154" y="90811"/>
                </a:lnTo>
                <a:lnTo>
                  <a:pt x="90423" y="94672"/>
                </a:lnTo>
                <a:lnTo>
                  <a:pt x="85682" y="98039"/>
                </a:lnTo>
                <a:lnTo>
                  <a:pt x="80934" y="101078"/>
                </a:lnTo>
                <a:lnTo>
                  <a:pt x="76975" y="104692"/>
                </a:lnTo>
                <a:lnTo>
                  <a:pt x="73541" y="108688"/>
                </a:lnTo>
                <a:lnTo>
                  <a:pt x="70459" y="112940"/>
                </a:lnTo>
                <a:lnTo>
                  <a:pt x="66816" y="116568"/>
                </a:lnTo>
                <a:lnTo>
                  <a:pt x="62801" y="119781"/>
                </a:lnTo>
                <a:lnTo>
                  <a:pt x="58535" y="122716"/>
                </a:lnTo>
                <a:lnTo>
                  <a:pt x="54899" y="125467"/>
                </a:lnTo>
                <a:lnTo>
                  <a:pt x="51680" y="128095"/>
                </a:lnTo>
                <a:lnTo>
                  <a:pt x="45988" y="133131"/>
                </a:lnTo>
                <a:lnTo>
                  <a:pt x="40812" y="138015"/>
                </a:lnTo>
                <a:lnTo>
                  <a:pt x="26223" y="152391"/>
                </a:lnTo>
                <a:lnTo>
                  <a:pt x="23832" y="153981"/>
                </a:lnTo>
                <a:lnTo>
                  <a:pt x="19058" y="155749"/>
                </a:lnTo>
                <a:lnTo>
                  <a:pt x="14291" y="158651"/>
                </a:lnTo>
                <a:lnTo>
                  <a:pt x="11909" y="160536"/>
                </a:lnTo>
                <a:lnTo>
                  <a:pt x="7145" y="162630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4" name="SMARTPenAnnotation161"/>
          <p:cNvSpPr/>
          <p:nvPr/>
        </p:nvSpPr>
        <p:spPr>
          <a:xfrm>
            <a:off x="6207918" y="2607468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7144"/>
                </a:moveTo>
                <a:lnTo>
                  <a:pt x="6151" y="7144"/>
                </a:lnTo>
                <a:lnTo>
                  <a:pt x="7276" y="6350"/>
                </a:lnTo>
                <a:lnTo>
                  <a:pt x="8819" y="5027"/>
                </a:lnTo>
                <a:lnTo>
                  <a:pt x="10642" y="3352"/>
                </a:lnTo>
                <a:lnTo>
                  <a:pt x="12651" y="2234"/>
                </a:lnTo>
                <a:lnTo>
                  <a:pt x="14784" y="1490"/>
                </a:lnTo>
                <a:lnTo>
                  <a:pt x="17000" y="993"/>
                </a:lnTo>
                <a:lnTo>
                  <a:pt x="19271" y="662"/>
                </a:lnTo>
                <a:lnTo>
                  <a:pt x="21579" y="442"/>
                </a:lnTo>
                <a:lnTo>
                  <a:pt x="23911" y="294"/>
                </a:lnTo>
                <a:lnTo>
                  <a:pt x="30736" y="131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5" name="SMARTPenAnnotation162"/>
          <p:cNvSpPr/>
          <p:nvPr/>
        </p:nvSpPr>
        <p:spPr>
          <a:xfrm>
            <a:off x="6229352" y="2671762"/>
            <a:ext cx="185736" cy="7145"/>
          </a:xfrm>
          <a:custGeom>
            <a:avLst/>
            <a:gdLst/>
            <a:ahLst/>
            <a:cxnLst/>
            <a:rect l="0" t="0" r="0" b="0"/>
            <a:pathLst>
              <a:path w="185736" h="7145">
                <a:moveTo>
                  <a:pt x="7141" y="0"/>
                </a:moveTo>
                <a:lnTo>
                  <a:pt x="0" y="0"/>
                </a:lnTo>
                <a:lnTo>
                  <a:pt x="33790" y="0"/>
                </a:lnTo>
                <a:lnTo>
                  <a:pt x="38401" y="794"/>
                </a:lnTo>
                <a:lnTo>
                  <a:pt x="43062" y="2117"/>
                </a:lnTo>
                <a:lnTo>
                  <a:pt x="47757" y="3792"/>
                </a:lnTo>
                <a:lnTo>
                  <a:pt x="52475" y="4910"/>
                </a:lnTo>
                <a:lnTo>
                  <a:pt x="57208" y="5654"/>
                </a:lnTo>
                <a:lnTo>
                  <a:pt x="61950" y="6151"/>
                </a:lnTo>
                <a:lnTo>
                  <a:pt x="66699" y="6482"/>
                </a:lnTo>
                <a:lnTo>
                  <a:pt x="71453" y="6702"/>
                </a:lnTo>
                <a:lnTo>
                  <a:pt x="80968" y="6948"/>
                </a:lnTo>
                <a:lnTo>
                  <a:pt x="18573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6" name="SMARTPenAnnotation163"/>
          <p:cNvSpPr/>
          <p:nvPr/>
        </p:nvSpPr>
        <p:spPr>
          <a:xfrm>
            <a:off x="6500902" y="2550406"/>
            <a:ext cx="206990" cy="157047"/>
          </a:xfrm>
          <a:custGeom>
            <a:avLst/>
            <a:gdLst/>
            <a:ahLst/>
            <a:cxnLst/>
            <a:rect l="0" t="0" r="0" b="0"/>
            <a:pathLst>
              <a:path w="206990" h="157047">
                <a:moveTo>
                  <a:pt x="92779" y="14200"/>
                </a:moveTo>
                <a:lnTo>
                  <a:pt x="88986" y="14200"/>
                </a:lnTo>
                <a:lnTo>
                  <a:pt x="87869" y="13406"/>
                </a:lnTo>
                <a:lnTo>
                  <a:pt x="87125" y="12083"/>
                </a:lnTo>
                <a:lnTo>
                  <a:pt x="85722" y="7350"/>
                </a:lnTo>
                <a:lnTo>
                  <a:pt x="79492" y="7082"/>
                </a:lnTo>
                <a:lnTo>
                  <a:pt x="47733" y="7056"/>
                </a:lnTo>
                <a:lnTo>
                  <a:pt x="45286" y="7850"/>
                </a:lnTo>
                <a:lnTo>
                  <a:pt x="40450" y="10848"/>
                </a:lnTo>
                <a:lnTo>
                  <a:pt x="35655" y="14827"/>
                </a:lnTo>
                <a:lnTo>
                  <a:pt x="29902" y="20056"/>
                </a:lnTo>
                <a:lnTo>
                  <a:pt x="24881" y="22888"/>
                </a:lnTo>
                <a:lnTo>
                  <a:pt x="21320" y="24755"/>
                </a:lnTo>
                <a:lnTo>
                  <a:pt x="18946" y="26792"/>
                </a:lnTo>
                <a:lnTo>
                  <a:pt x="17363" y="28945"/>
                </a:lnTo>
                <a:lnTo>
                  <a:pt x="14811" y="33453"/>
                </a:lnTo>
                <a:lnTo>
                  <a:pt x="11030" y="38103"/>
                </a:lnTo>
                <a:lnTo>
                  <a:pt x="9705" y="40454"/>
                </a:lnTo>
                <a:lnTo>
                  <a:pt x="8232" y="45183"/>
                </a:lnTo>
                <a:lnTo>
                  <a:pt x="7578" y="49931"/>
                </a:lnTo>
                <a:lnTo>
                  <a:pt x="7403" y="52308"/>
                </a:lnTo>
                <a:lnTo>
                  <a:pt x="6493" y="55480"/>
                </a:lnTo>
                <a:lnTo>
                  <a:pt x="5093" y="59183"/>
                </a:lnTo>
                <a:lnTo>
                  <a:pt x="3365" y="63238"/>
                </a:lnTo>
                <a:lnTo>
                  <a:pt x="2214" y="66736"/>
                </a:lnTo>
                <a:lnTo>
                  <a:pt x="1446" y="69861"/>
                </a:lnTo>
                <a:lnTo>
                  <a:pt x="934" y="72739"/>
                </a:lnTo>
                <a:lnTo>
                  <a:pt x="593" y="75451"/>
                </a:lnTo>
                <a:lnTo>
                  <a:pt x="365" y="78052"/>
                </a:lnTo>
                <a:lnTo>
                  <a:pt x="213" y="80581"/>
                </a:lnTo>
                <a:lnTo>
                  <a:pt x="45" y="85507"/>
                </a:lnTo>
                <a:lnTo>
                  <a:pt x="0" y="87931"/>
                </a:lnTo>
                <a:lnTo>
                  <a:pt x="764" y="90342"/>
                </a:lnTo>
                <a:lnTo>
                  <a:pt x="3729" y="95136"/>
                </a:lnTo>
                <a:lnTo>
                  <a:pt x="5576" y="99914"/>
                </a:lnTo>
                <a:lnTo>
                  <a:pt x="6069" y="102298"/>
                </a:lnTo>
                <a:lnTo>
                  <a:pt x="8733" y="107065"/>
                </a:lnTo>
                <a:lnTo>
                  <a:pt x="12563" y="111830"/>
                </a:lnTo>
                <a:lnTo>
                  <a:pt x="16911" y="116593"/>
                </a:lnTo>
                <a:lnTo>
                  <a:pt x="23821" y="123737"/>
                </a:lnTo>
                <a:lnTo>
                  <a:pt x="45156" y="145169"/>
                </a:lnTo>
                <a:lnTo>
                  <a:pt x="48330" y="146756"/>
                </a:lnTo>
                <a:lnTo>
                  <a:pt x="52034" y="147814"/>
                </a:lnTo>
                <a:lnTo>
                  <a:pt x="56091" y="148520"/>
                </a:lnTo>
                <a:lnTo>
                  <a:pt x="60382" y="149784"/>
                </a:lnTo>
                <a:lnTo>
                  <a:pt x="64831" y="151420"/>
                </a:lnTo>
                <a:lnTo>
                  <a:pt x="69385" y="153305"/>
                </a:lnTo>
                <a:lnTo>
                  <a:pt x="73214" y="154562"/>
                </a:lnTo>
                <a:lnTo>
                  <a:pt x="79585" y="155958"/>
                </a:lnTo>
                <a:lnTo>
                  <a:pt x="83189" y="156330"/>
                </a:lnTo>
                <a:lnTo>
                  <a:pt x="87180" y="156578"/>
                </a:lnTo>
                <a:lnTo>
                  <a:pt x="95053" y="156854"/>
                </a:lnTo>
                <a:lnTo>
                  <a:pt x="104742" y="157009"/>
                </a:lnTo>
                <a:lnTo>
                  <a:pt x="112912" y="157046"/>
                </a:lnTo>
                <a:lnTo>
                  <a:pt x="117314" y="156262"/>
                </a:lnTo>
                <a:lnTo>
                  <a:pt x="121836" y="154945"/>
                </a:lnTo>
                <a:lnTo>
                  <a:pt x="126437" y="153274"/>
                </a:lnTo>
                <a:lnTo>
                  <a:pt x="130299" y="152160"/>
                </a:lnTo>
                <a:lnTo>
                  <a:pt x="136706" y="150921"/>
                </a:lnTo>
                <a:lnTo>
                  <a:pt x="140320" y="149798"/>
                </a:lnTo>
                <a:lnTo>
                  <a:pt x="144317" y="148255"/>
                </a:lnTo>
                <a:lnTo>
                  <a:pt x="148569" y="146432"/>
                </a:lnTo>
                <a:lnTo>
                  <a:pt x="152197" y="145217"/>
                </a:lnTo>
                <a:lnTo>
                  <a:pt x="158345" y="143867"/>
                </a:lnTo>
                <a:lnTo>
                  <a:pt x="163723" y="141151"/>
                </a:lnTo>
                <a:lnTo>
                  <a:pt x="168760" y="137297"/>
                </a:lnTo>
                <a:lnTo>
                  <a:pt x="173644" y="132939"/>
                </a:lnTo>
                <a:lnTo>
                  <a:pt x="178460" y="128356"/>
                </a:lnTo>
                <a:lnTo>
                  <a:pt x="195170" y="111823"/>
                </a:lnTo>
                <a:lnTo>
                  <a:pt x="196758" y="109444"/>
                </a:lnTo>
                <a:lnTo>
                  <a:pt x="198523" y="104685"/>
                </a:lnTo>
                <a:lnTo>
                  <a:pt x="199308" y="99924"/>
                </a:lnTo>
                <a:lnTo>
                  <a:pt x="199517" y="97543"/>
                </a:lnTo>
                <a:lnTo>
                  <a:pt x="200450" y="95162"/>
                </a:lnTo>
                <a:lnTo>
                  <a:pt x="203604" y="90399"/>
                </a:lnTo>
                <a:lnTo>
                  <a:pt x="205535" y="85637"/>
                </a:lnTo>
                <a:lnTo>
                  <a:pt x="206049" y="83256"/>
                </a:lnTo>
                <a:lnTo>
                  <a:pt x="206392" y="80081"/>
                </a:lnTo>
                <a:lnTo>
                  <a:pt x="206621" y="76377"/>
                </a:lnTo>
                <a:lnTo>
                  <a:pt x="206876" y="68821"/>
                </a:lnTo>
                <a:lnTo>
                  <a:pt x="206989" y="62818"/>
                </a:lnTo>
                <a:lnTo>
                  <a:pt x="206225" y="60105"/>
                </a:lnTo>
                <a:lnTo>
                  <a:pt x="204922" y="57504"/>
                </a:lnTo>
                <a:lnTo>
                  <a:pt x="203260" y="54975"/>
                </a:lnTo>
                <a:lnTo>
                  <a:pt x="202152" y="52496"/>
                </a:lnTo>
                <a:lnTo>
                  <a:pt x="200920" y="47624"/>
                </a:lnTo>
                <a:lnTo>
                  <a:pt x="198256" y="42814"/>
                </a:lnTo>
                <a:lnTo>
                  <a:pt x="196434" y="40419"/>
                </a:lnTo>
                <a:lnTo>
                  <a:pt x="190177" y="35643"/>
                </a:lnTo>
                <a:lnTo>
                  <a:pt x="186286" y="33257"/>
                </a:lnTo>
                <a:lnTo>
                  <a:pt x="179846" y="28491"/>
                </a:lnTo>
                <a:lnTo>
                  <a:pt x="174338" y="23726"/>
                </a:lnTo>
                <a:lnTo>
                  <a:pt x="169244" y="18963"/>
                </a:lnTo>
                <a:lnTo>
                  <a:pt x="165980" y="16582"/>
                </a:lnTo>
                <a:lnTo>
                  <a:pt x="162218" y="14200"/>
                </a:lnTo>
                <a:lnTo>
                  <a:pt x="158121" y="11819"/>
                </a:lnTo>
                <a:lnTo>
                  <a:pt x="154597" y="10231"/>
                </a:lnTo>
                <a:lnTo>
                  <a:pt x="148564" y="8467"/>
                </a:lnTo>
                <a:lnTo>
                  <a:pt x="145050" y="7997"/>
                </a:lnTo>
                <a:lnTo>
                  <a:pt x="141120" y="7683"/>
                </a:lnTo>
                <a:lnTo>
                  <a:pt x="136912" y="7474"/>
                </a:lnTo>
                <a:lnTo>
                  <a:pt x="128005" y="7242"/>
                </a:lnTo>
                <a:lnTo>
                  <a:pt x="123406" y="7180"/>
                </a:lnTo>
                <a:lnTo>
                  <a:pt x="117960" y="6345"/>
                </a:lnTo>
                <a:lnTo>
                  <a:pt x="111947" y="4994"/>
                </a:lnTo>
                <a:lnTo>
                  <a:pt x="105558" y="3300"/>
                </a:lnTo>
                <a:lnTo>
                  <a:pt x="99711" y="2171"/>
                </a:lnTo>
                <a:lnTo>
                  <a:pt x="94225" y="1418"/>
                </a:lnTo>
                <a:lnTo>
                  <a:pt x="88981" y="916"/>
                </a:lnTo>
                <a:lnTo>
                  <a:pt x="83896" y="582"/>
                </a:lnTo>
                <a:lnTo>
                  <a:pt x="78920" y="359"/>
                </a:lnTo>
                <a:lnTo>
                  <a:pt x="69157" y="111"/>
                </a:lnTo>
                <a:lnTo>
                  <a:pt x="59527" y="0"/>
                </a:lnTo>
                <a:lnTo>
                  <a:pt x="55529" y="765"/>
                </a:lnTo>
                <a:lnTo>
                  <a:pt x="52070" y="2068"/>
                </a:lnTo>
                <a:lnTo>
                  <a:pt x="46111" y="4839"/>
                </a:lnTo>
                <a:lnTo>
                  <a:pt x="40817" y="6071"/>
                </a:lnTo>
                <a:lnTo>
                  <a:pt x="35818" y="6618"/>
                </a:lnTo>
                <a:lnTo>
                  <a:pt x="33374" y="6764"/>
                </a:lnTo>
                <a:lnTo>
                  <a:pt x="30950" y="7655"/>
                </a:lnTo>
                <a:lnTo>
                  <a:pt x="28542" y="9043"/>
                </a:lnTo>
                <a:lnTo>
                  <a:pt x="21341" y="14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92" name="Group 7191"/>
          <p:cNvGrpSpPr/>
          <p:nvPr/>
        </p:nvGrpSpPr>
        <p:grpSpPr>
          <a:xfrm>
            <a:off x="5286375" y="2814735"/>
            <a:ext cx="2421732" cy="892747"/>
            <a:chOff x="5286375" y="2814735"/>
            <a:chExt cx="2421732" cy="892747"/>
          </a:xfrm>
        </p:grpSpPr>
        <p:sp>
          <p:nvSpPr>
            <p:cNvPr id="7177" name="SMARTPenAnnotation164"/>
            <p:cNvSpPr/>
            <p:nvPr/>
          </p:nvSpPr>
          <p:spPr>
            <a:xfrm>
              <a:off x="5286375" y="2831952"/>
              <a:ext cx="278607" cy="318430"/>
            </a:xfrm>
            <a:custGeom>
              <a:avLst/>
              <a:gdLst/>
              <a:ahLst/>
              <a:cxnLst/>
              <a:rect l="0" t="0" r="0" b="0"/>
              <a:pathLst>
                <a:path w="278607" h="318430">
                  <a:moveTo>
                    <a:pt x="0" y="4116"/>
                  </a:moveTo>
                  <a:lnTo>
                    <a:pt x="0" y="0"/>
                  </a:lnTo>
                  <a:lnTo>
                    <a:pt x="0" y="7890"/>
                  </a:lnTo>
                  <a:lnTo>
                    <a:pt x="794" y="9014"/>
                  </a:lnTo>
                  <a:lnTo>
                    <a:pt x="2116" y="9762"/>
                  </a:lnTo>
                  <a:lnTo>
                    <a:pt x="3792" y="10262"/>
                  </a:lnTo>
                  <a:lnTo>
                    <a:pt x="4909" y="11388"/>
                  </a:lnTo>
                  <a:lnTo>
                    <a:pt x="5654" y="12933"/>
                  </a:lnTo>
                  <a:lnTo>
                    <a:pt x="6150" y="14757"/>
                  </a:lnTo>
                  <a:lnTo>
                    <a:pt x="8819" y="18899"/>
                  </a:lnTo>
                  <a:lnTo>
                    <a:pt x="12651" y="24180"/>
                  </a:lnTo>
                  <a:lnTo>
                    <a:pt x="17000" y="31819"/>
                  </a:lnTo>
                  <a:lnTo>
                    <a:pt x="21578" y="40506"/>
                  </a:lnTo>
                  <a:lnTo>
                    <a:pt x="23910" y="45045"/>
                  </a:lnTo>
                  <a:lnTo>
                    <a:pt x="25465" y="50452"/>
                  </a:lnTo>
                  <a:lnTo>
                    <a:pt x="26502" y="56438"/>
                  </a:lnTo>
                  <a:lnTo>
                    <a:pt x="27192" y="62810"/>
                  </a:lnTo>
                  <a:lnTo>
                    <a:pt x="28447" y="68645"/>
                  </a:lnTo>
                  <a:lnTo>
                    <a:pt x="30077" y="74123"/>
                  </a:lnTo>
                  <a:lnTo>
                    <a:pt x="34005" y="85237"/>
                  </a:lnTo>
                  <a:lnTo>
                    <a:pt x="45331" y="118751"/>
                  </a:lnTo>
                  <a:lnTo>
                    <a:pt x="46890" y="125783"/>
                  </a:lnTo>
                  <a:lnTo>
                    <a:pt x="47928" y="132852"/>
                  </a:lnTo>
                  <a:lnTo>
                    <a:pt x="48621" y="139947"/>
                  </a:lnTo>
                  <a:lnTo>
                    <a:pt x="49876" y="147057"/>
                  </a:lnTo>
                  <a:lnTo>
                    <a:pt x="51507" y="154179"/>
                  </a:lnTo>
                  <a:lnTo>
                    <a:pt x="53388" y="161308"/>
                  </a:lnTo>
                  <a:lnTo>
                    <a:pt x="55436" y="168442"/>
                  </a:lnTo>
                  <a:lnTo>
                    <a:pt x="59828" y="182719"/>
                  </a:lnTo>
                  <a:lnTo>
                    <a:pt x="66762" y="204144"/>
                  </a:lnTo>
                  <a:lnTo>
                    <a:pt x="68321" y="211287"/>
                  </a:lnTo>
                  <a:lnTo>
                    <a:pt x="69359" y="218430"/>
                  </a:lnTo>
                  <a:lnTo>
                    <a:pt x="70052" y="225573"/>
                  </a:lnTo>
                  <a:lnTo>
                    <a:pt x="70514" y="232717"/>
                  </a:lnTo>
                  <a:lnTo>
                    <a:pt x="70822" y="239860"/>
                  </a:lnTo>
                  <a:lnTo>
                    <a:pt x="71255" y="259175"/>
                  </a:lnTo>
                  <a:lnTo>
                    <a:pt x="71427" y="294505"/>
                  </a:lnTo>
                  <a:lnTo>
                    <a:pt x="72224" y="298515"/>
                  </a:lnTo>
                  <a:lnTo>
                    <a:pt x="75226" y="305087"/>
                  </a:lnTo>
                  <a:lnTo>
                    <a:pt x="75551" y="307951"/>
                  </a:lnTo>
                  <a:lnTo>
                    <a:pt x="74973" y="310654"/>
                  </a:lnTo>
                  <a:lnTo>
                    <a:pt x="71443" y="318429"/>
                  </a:lnTo>
                  <a:lnTo>
                    <a:pt x="71439" y="314646"/>
                  </a:lnTo>
                  <a:lnTo>
                    <a:pt x="70644" y="312736"/>
                  </a:lnTo>
                  <a:lnTo>
                    <a:pt x="67645" y="308497"/>
                  </a:lnTo>
                  <a:lnTo>
                    <a:pt x="66528" y="305462"/>
                  </a:lnTo>
                  <a:lnTo>
                    <a:pt x="65287" y="297856"/>
                  </a:lnTo>
                  <a:lnTo>
                    <a:pt x="64587" y="288441"/>
                  </a:lnTo>
                  <a:lnTo>
                    <a:pt x="64424" y="281031"/>
                  </a:lnTo>
                  <a:lnTo>
                    <a:pt x="64319" y="263338"/>
                  </a:lnTo>
                  <a:lnTo>
                    <a:pt x="66421" y="253999"/>
                  </a:lnTo>
                  <a:lnTo>
                    <a:pt x="69208" y="244557"/>
                  </a:lnTo>
                  <a:lnTo>
                    <a:pt x="70446" y="235068"/>
                  </a:lnTo>
                  <a:lnTo>
                    <a:pt x="73114" y="225559"/>
                  </a:lnTo>
                  <a:lnTo>
                    <a:pt x="76944" y="216835"/>
                  </a:lnTo>
                  <a:lnTo>
                    <a:pt x="81293" y="210312"/>
                  </a:lnTo>
                  <a:lnTo>
                    <a:pt x="87988" y="202651"/>
                  </a:lnTo>
                  <a:lnTo>
                    <a:pt x="96256" y="193954"/>
                  </a:lnTo>
                  <a:lnTo>
                    <a:pt x="119195" y="170717"/>
                  </a:lnTo>
                  <a:lnTo>
                    <a:pt x="123913" y="166777"/>
                  </a:lnTo>
                  <a:lnTo>
                    <a:pt x="128646" y="163357"/>
                  </a:lnTo>
                  <a:lnTo>
                    <a:pt x="133389" y="160283"/>
                  </a:lnTo>
                  <a:lnTo>
                    <a:pt x="138138" y="157440"/>
                  </a:lnTo>
                  <a:lnTo>
                    <a:pt x="142892" y="154751"/>
                  </a:lnTo>
                  <a:lnTo>
                    <a:pt x="147649" y="152164"/>
                  </a:lnTo>
                  <a:lnTo>
                    <a:pt x="152407" y="150440"/>
                  </a:lnTo>
                  <a:lnTo>
                    <a:pt x="157167" y="149290"/>
                  </a:lnTo>
                  <a:lnTo>
                    <a:pt x="161928" y="148524"/>
                  </a:lnTo>
                  <a:lnTo>
                    <a:pt x="166689" y="147219"/>
                  </a:lnTo>
                  <a:lnTo>
                    <a:pt x="171451" y="145556"/>
                  </a:lnTo>
                  <a:lnTo>
                    <a:pt x="176213" y="143653"/>
                  </a:lnTo>
                  <a:lnTo>
                    <a:pt x="180975" y="142385"/>
                  </a:lnTo>
                  <a:lnTo>
                    <a:pt x="185737" y="141539"/>
                  </a:lnTo>
                  <a:lnTo>
                    <a:pt x="190500" y="140975"/>
                  </a:lnTo>
                  <a:lnTo>
                    <a:pt x="195262" y="141393"/>
                  </a:lnTo>
                  <a:lnTo>
                    <a:pt x="200025" y="142465"/>
                  </a:lnTo>
                  <a:lnTo>
                    <a:pt x="204787" y="143974"/>
                  </a:lnTo>
                  <a:lnTo>
                    <a:pt x="209550" y="144980"/>
                  </a:lnTo>
                  <a:lnTo>
                    <a:pt x="214312" y="145650"/>
                  </a:lnTo>
                  <a:lnTo>
                    <a:pt x="219075" y="146097"/>
                  </a:lnTo>
                  <a:lnTo>
                    <a:pt x="223043" y="147189"/>
                  </a:lnTo>
                  <a:lnTo>
                    <a:pt x="229570" y="150519"/>
                  </a:lnTo>
                  <a:lnTo>
                    <a:pt x="237707" y="156856"/>
                  </a:lnTo>
                  <a:lnTo>
                    <a:pt x="242701" y="163546"/>
                  </a:lnTo>
                  <a:lnTo>
                    <a:pt x="247567" y="171812"/>
                  </a:lnTo>
                  <a:lnTo>
                    <a:pt x="252375" y="180777"/>
                  </a:lnTo>
                  <a:lnTo>
                    <a:pt x="255041" y="187936"/>
                  </a:lnTo>
                  <a:lnTo>
                    <a:pt x="257021" y="194558"/>
                  </a:lnTo>
                  <a:lnTo>
                    <a:pt x="260546" y="202792"/>
                  </a:lnTo>
                  <a:lnTo>
                    <a:pt x="262642" y="211744"/>
                  </a:lnTo>
                  <a:lnTo>
                    <a:pt x="263573" y="221014"/>
                  </a:lnTo>
                  <a:lnTo>
                    <a:pt x="263987" y="230426"/>
                  </a:lnTo>
                  <a:lnTo>
                    <a:pt x="264220" y="240857"/>
                  </a:lnTo>
                  <a:lnTo>
                    <a:pt x="264310" y="262558"/>
                  </a:lnTo>
                  <a:lnTo>
                    <a:pt x="265107" y="265311"/>
                  </a:lnTo>
                  <a:lnTo>
                    <a:pt x="269226" y="272977"/>
                  </a:lnTo>
                  <a:lnTo>
                    <a:pt x="271168" y="281282"/>
                  </a:lnTo>
                  <a:lnTo>
                    <a:pt x="278606" y="289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8" name="SMARTPenAnnotation165"/>
            <p:cNvSpPr/>
            <p:nvPr/>
          </p:nvSpPr>
          <p:spPr>
            <a:xfrm>
              <a:off x="5622226" y="2964664"/>
              <a:ext cx="164088" cy="146717"/>
            </a:xfrm>
            <a:custGeom>
              <a:avLst/>
              <a:gdLst/>
              <a:ahLst/>
              <a:cxnLst/>
              <a:rect l="0" t="0" r="0" b="0"/>
              <a:pathLst>
                <a:path w="164088" h="146717">
                  <a:moveTo>
                    <a:pt x="28480" y="21423"/>
                  </a:moveTo>
                  <a:lnTo>
                    <a:pt x="15193" y="21423"/>
                  </a:lnTo>
                  <a:lnTo>
                    <a:pt x="14859" y="22217"/>
                  </a:lnTo>
                  <a:lnTo>
                    <a:pt x="14489" y="25215"/>
                  </a:lnTo>
                  <a:lnTo>
                    <a:pt x="13596" y="27126"/>
                  </a:lnTo>
                  <a:lnTo>
                    <a:pt x="10488" y="31366"/>
                  </a:lnTo>
                  <a:lnTo>
                    <a:pt x="9341" y="33608"/>
                  </a:lnTo>
                  <a:lnTo>
                    <a:pt x="8577" y="35897"/>
                  </a:lnTo>
                  <a:lnTo>
                    <a:pt x="8067" y="38216"/>
                  </a:lnTo>
                  <a:lnTo>
                    <a:pt x="6934" y="40556"/>
                  </a:lnTo>
                  <a:lnTo>
                    <a:pt x="5385" y="42909"/>
                  </a:lnTo>
                  <a:lnTo>
                    <a:pt x="3558" y="45272"/>
                  </a:lnTo>
                  <a:lnTo>
                    <a:pt x="2340" y="47641"/>
                  </a:lnTo>
                  <a:lnTo>
                    <a:pt x="1529" y="50014"/>
                  </a:lnTo>
                  <a:lnTo>
                    <a:pt x="987" y="52390"/>
                  </a:lnTo>
                  <a:lnTo>
                    <a:pt x="626" y="55562"/>
                  </a:lnTo>
                  <a:lnTo>
                    <a:pt x="386" y="59263"/>
                  </a:lnTo>
                  <a:lnTo>
                    <a:pt x="118" y="66816"/>
                  </a:lnTo>
                  <a:lnTo>
                    <a:pt x="0" y="72818"/>
                  </a:lnTo>
                  <a:lnTo>
                    <a:pt x="762" y="75531"/>
                  </a:lnTo>
                  <a:lnTo>
                    <a:pt x="2064" y="78132"/>
                  </a:lnTo>
                  <a:lnTo>
                    <a:pt x="3725" y="80660"/>
                  </a:lnTo>
                  <a:lnTo>
                    <a:pt x="5626" y="83934"/>
                  </a:lnTo>
                  <a:lnTo>
                    <a:pt x="9856" y="91803"/>
                  </a:lnTo>
                  <a:lnTo>
                    <a:pt x="11301" y="95331"/>
                  </a:lnTo>
                  <a:lnTo>
                    <a:pt x="12265" y="98476"/>
                  </a:lnTo>
                  <a:lnTo>
                    <a:pt x="12908" y="101367"/>
                  </a:lnTo>
                  <a:lnTo>
                    <a:pt x="14129" y="104088"/>
                  </a:lnTo>
                  <a:lnTo>
                    <a:pt x="15738" y="106695"/>
                  </a:lnTo>
                  <a:lnTo>
                    <a:pt x="17604" y="109227"/>
                  </a:lnTo>
                  <a:lnTo>
                    <a:pt x="19642" y="112503"/>
                  </a:lnTo>
                  <a:lnTo>
                    <a:pt x="21794" y="116274"/>
                  </a:lnTo>
                  <a:lnTo>
                    <a:pt x="24023" y="120376"/>
                  </a:lnTo>
                  <a:lnTo>
                    <a:pt x="27096" y="123110"/>
                  </a:lnTo>
                  <a:lnTo>
                    <a:pt x="30732" y="124934"/>
                  </a:lnTo>
                  <a:lnTo>
                    <a:pt x="34744" y="126149"/>
                  </a:lnTo>
                  <a:lnTo>
                    <a:pt x="38212" y="127753"/>
                  </a:lnTo>
                  <a:lnTo>
                    <a:pt x="41318" y="129616"/>
                  </a:lnTo>
                  <a:lnTo>
                    <a:pt x="44183" y="131652"/>
                  </a:lnTo>
                  <a:lnTo>
                    <a:pt x="46886" y="133802"/>
                  </a:lnTo>
                  <a:lnTo>
                    <a:pt x="52006" y="138309"/>
                  </a:lnTo>
                  <a:lnTo>
                    <a:pt x="55276" y="139828"/>
                  </a:lnTo>
                  <a:lnTo>
                    <a:pt x="59044" y="140841"/>
                  </a:lnTo>
                  <a:lnTo>
                    <a:pt x="63144" y="141516"/>
                  </a:lnTo>
                  <a:lnTo>
                    <a:pt x="67464" y="142760"/>
                  </a:lnTo>
                  <a:lnTo>
                    <a:pt x="71932" y="144383"/>
                  </a:lnTo>
                  <a:lnTo>
                    <a:pt x="76498" y="146259"/>
                  </a:lnTo>
                  <a:lnTo>
                    <a:pt x="80335" y="146716"/>
                  </a:lnTo>
                  <a:lnTo>
                    <a:pt x="83688" y="146226"/>
                  </a:lnTo>
                  <a:lnTo>
                    <a:pt x="86717" y="145107"/>
                  </a:lnTo>
                  <a:lnTo>
                    <a:pt x="90323" y="144360"/>
                  </a:lnTo>
                  <a:lnTo>
                    <a:pt x="94315" y="143862"/>
                  </a:lnTo>
                  <a:lnTo>
                    <a:pt x="98564" y="143530"/>
                  </a:lnTo>
                  <a:lnTo>
                    <a:pt x="102190" y="143309"/>
                  </a:lnTo>
                  <a:lnTo>
                    <a:pt x="108335" y="143063"/>
                  </a:lnTo>
                  <a:lnTo>
                    <a:pt x="111879" y="142204"/>
                  </a:lnTo>
                  <a:lnTo>
                    <a:pt x="115830" y="140837"/>
                  </a:lnTo>
                  <a:lnTo>
                    <a:pt x="120051" y="139133"/>
                  </a:lnTo>
                  <a:lnTo>
                    <a:pt x="123658" y="137202"/>
                  </a:lnTo>
                  <a:lnTo>
                    <a:pt x="126857" y="135122"/>
                  </a:lnTo>
                  <a:lnTo>
                    <a:pt x="129783" y="132941"/>
                  </a:lnTo>
                  <a:lnTo>
                    <a:pt x="132528" y="129900"/>
                  </a:lnTo>
                  <a:lnTo>
                    <a:pt x="135152" y="126284"/>
                  </a:lnTo>
                  <a:lnTo>
                    <a:pt x="137694" y="122287"/>
                  </a:lnTo>
                  <a:lnTo>
                    <a:pt x="140183" y="118828"/>
                  </a:lnTo>
                  <a:lnTo>
                    <a:pt x="142636" y="115728"/>
                  </a:lnTo>
                  <a:lnTo>
                    <a:pt x="145065" y="112868"/>
                  </a:lnTo>
                  <a:lnTo>
                    <a:pt x="147479" y="109374"/>
                  </a:lnTo>
                  <a:lnTo>
                    <a:pt x="149881" y="105457"/>
                  </a:lnTo>
                  <a:lnTo>
                    <a:pt x="152276" y="101258"/>
                  </a:lnTo>
                  <a:lnTo>
                    <a:pt x="154667" y="97665"/>
                  </a:lnTo>
                  <a:lnTo>
                    <a:pt x="157054" y="94476"/>
                  </a:lnTo>
                  <a:lnTo>
                    <a:pt x="159440" y="91556"/>
                  </a:lnTo>
                  <a:lnTo>
                    <a:pt x="161031" y="88022"/>
                  </a:lnTo>
                  <a:lnTo>
                    <a:pt x="162091" y="84079"/>
                  </a:lnTo>
                  <a:lnTo>
                    <a:pt x="162798" y="79862"/>
                  </a:lnTo>
                  <a:lnTo>
                    <a:pt x="163269" y="76257"/>
                  </a:lnTo>
                  <a:lnTo>
                    <a:pt x="163583" y="73061"/>
                  </a:lnTo>
                  <a:lnTo>
                    <a:pt x="163792" y="70136"/>
                  </a:lnTo>
                  <a:lnTo>
                    <a:pt x="163932" y="67392"/>
                  </a:lnTo>
                  <a:lnTo>
                    <a:pt x="164087" y="62226"/>
                  </a:lnTo>
                  <a:lnTo>
                    <a:pt x="163335" y="58944"/>
                  </a:lnTo>
                  <a:lnTo>
                    <a:pt x="162039" y="55168"/>
                  </a:lnTo>
                  <a:lnTo>
                    <a:pt x="160382" y="51064"/>
                  </a:lnTo>
                  <a:lnTo>
                    <a:pt x="159277" y="47533"/>
                  </a:lnTo>
                  <a:lnTo>
                    <a:pt x="158540" y="44386"/>
                  </a:lnTo>
                  <a:lnTo>
                    <a:pt x="158050" y="41494"/>
                  </a:lnTo>
                  <a:lnTo>
                    <a:pt x="156928" y="38773"/>
                  </a:lnTo>
                  <a:lnTo>
                    <a:pt x="155387" y="36164"/>
                  </a:lnTo>
                  <a:lnTo>
                    <a:pt x="153566" y="33632"/>
                  </a:lnTo>
                  <a:lnTo>
                    <a:pt x="151558" y="31150"/>
                  </a:lnTo>
                  <a:lnTo>
                    <a:pt x="149425" y="28701"/>
                  </a:lnTo>
                  <a:lnTo>
                    <a:pt x="147210" y="26275"/>
                  </a:lnTo>
                  <a:lnTo>
                    <a:pt x="142632" y="21463"/>
                  </a:lnTo>
                  <a:lnTo>
                    <a:pt x="140300" y="19068"/>
                  </a:lnTo>
                  <a:lnTo>
                    <a:pt x="137158" y="16678"/>
                  </a:lnTo>
                  <a:lnTo>
                    <a:pt x="133476" y="14291"/>
                  </a:lnTo>
                  <a:lnTo>
                    <a:pt x="129433" y="11906"/>
                  </a:lnTo>
                  <a:lnTo>
                    <a:pt x="125151" y="10316"/>
                  </a:lnTo>
                  <a:lnTo>
                    <a:pt x="120708" y="9256"/>
                  </a:lnTo>
                  <a:lnTo>
                    <a:pt x="116159" y="8549"/>
                  </a:lnTo>
                  <a:lnTo>
                    <a:pt x="111539" y="7284"/>
                  </a:lnTo>
                  <a:lnTo>
                    <a:pt x="106871" y="5647"/>
                  </a:lnTo>
                  <a:lnTo>
                    <a:pt x="102172" y="3762"/>
                  </a:lnTo>
                  <a:lnTo>
                    <a:pt x="98246" y="2505"/>
                  </a:lnTo>
                  <a:lnTo>
                    <a:pt x="94834" y="1667"/>
                  </a:lnTo>
                  <a:lnTo>
                    <a:pt x="91766" y="1109"/>
                  </a:lnTo>
                  <a:lnTo>
                    <a:pt x="88133" y="736"/>
                  </a:lnTo>
                  <a:lnTo>
                    <a:pt x="84124" y="488"/>
                  </a:lnTo>
                  <a:lnTo>
                    <a:pt x="75436" y="212"/>
                  </a:lnTo>
                  <a:lnTo>
                    <a:pt x="50499" y="5"/>
                  </a:lnTo>
                  <a:lnTo>
                    <a:pt x="47922" y="0"/>
                  </a:lnTo>
                  <a:lnTo>
                    <a:pt x="44616" y="791"/>
                  </a:lnTo>
                  <a:lnTo>
                    <a:pt x="40825" y="2112"/>
                  </a:lnTo>
                  <a:lnTo>
                    <a:pt x="36709" y="3787"/>
                  </a:lnTo>
                  <a:lnTo>
                    <a:pt x="33172" y="4903"/>
                  </a:lnTo>
                  <a:lnTo>
                    <a:pt x="30021" y="5647"/>
                  </a:lnTo>
                  <a:lnTo>
                    <a:pt x="27126" y="6143"/>
                  </a:lnTo>
                  <a:lnTo>
                    <a:pt x="25196" y="7268"/>
                  </a:lnTo>
                  <a:lnTo>
                    <a:pt x="23909" y="8811"/>
                  </a:lnTo>
                  <a:lnTo>
                    <a:pt x="23052" y="10634"/>
                  </a:lnTo>
                  <a:lnTo>
                    <a:pt x="21686" y="11849"/>
                  </a:lnTo>
                  <a:lnTo>
                    <a:pt x="19982" y="12659"/>
                  </a:lnTo>
                  <a:lnTo>
                    <a:pt x="14192" y="14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9" name="SMARTPenAnnotation166"/>
            <p:cNvSpPr/>
            <p:nvPr/>
          </p:nvSpPr>
          <p:spPr>
            <a:xfrm>
              <a:off x="5822156" y="2943225"/>
              <a:ext cx="185738" cy="171422"/>
            </a:xfrm>
            <a:custGeom>
              <a:avLst/>
              <a:gdLst/>
              <a:ahLst/>
              <a:cxnLst/>
              <a:rect l="0" t="0" r="0" b="0"/>
              <a:pathLst>
                <a:path w="185738" h="171422">
                  <a:moveTo>
                    <a:pt x="0" y="0"/>
                  </a:moveTo>
                  <a:lnTo>
                    <a:pt x="6151" y="6150"/>
                  </a:lnTo>
                  <a:lnTo>
                    <a:pt x="8819" y="6702"/>
                  </a:lnTo>
                  <a:lnTo>
                    <a:pt x="10642" y="6849"/>
                  </a:lnTo>
                  <a:lnTo>
                    <a:pt x="11857" y="7741"/>
                  </a:lnTo>
                  <a:lnTo>
                    <a:pt x="12667" y="9129"/>
                  </a:lnTo>
                  <a:lnTo>
                    <a:pt x="13207" y="10848"/>
                  </a:lnTo>
                  <a:lnTo>
                    <a:pt x="15924" y="14875"/>
                  </a:lnTo>
                  <a:lnTo>
                    <a:pt x="19777" y="19311"/>
                  </a:lnTo>
                  <a:lnTo>
                    <a:pt x="24135" y="23928"/>
                  </a:lnTo>
                  <a:lnTo>
                    <a:pt x="31052" y="30990"/>
                  </a:lnTo>
                  <a:lnTo>
                    <a:pt x="32607" y="34154"/>
                  </a:lnTo>
                  <a:lnTo>
                    <a:pt x="33644" y="37850"/>
                  </a:lnTo>
                  <a:lnTo>
                    <a:pt x="34336" y="41902"/>
                  </a:lnTo>
                  <a:lnTo>
                    <a:pt x="35591" y="45397"/>
                  </a:lnTo>
                  <a:lnTo>
                    <a:pt x="37221" y="48521"/>
                  </a:lnTo>
                  <a:lnTo>
                    <a:pt x="39101" y="51397"/>
                  </a:lnTo>
                  <a:lnTo>
                    <a:pt x="43308" y="56710"/>
                  </a:lnTo>
                  <a:lnTo>
                    <a:pt x="45540" y="59238"/>
                  </a:lnTo>
                  <a:lnTo>
                    <a:pt x="47823" y="62510"/>
                  </a:lnTo>
                  <a:lnTo>
                    <a:pt x="50138" y="66280"/>
                  </a:lnTo>
                  <a:lnTo>
                    <a:pt x="52476" y="70380"/>
                  </a:lnTo>
                  <a:lnTo>
                    <a:pt x="57189" y="79169"/>
                  </a:lnTo>
                  <a:lnTo>
                    <a:pt x="59557" y="83736"/>
                  </a:lnTo>
                  <a:lnTo>
                    <a:pt x="61136" y="87574"/>
                  </a:lnTo>
                  <a:lnTo>
                    <a:pt x="62188" y="90926"/>
                  </a:lnTo>
                  <a:lnTo>
                    <a:pt x="62890" y="93955"/>
                  </a:lnTo>
                  <a:lnTo>
                    <a:pt x="64152" y="97561"/>
                  </a:lnTo>
                  <a:lnTo>
                    <a:pt x="65786" y="101553"/>
                  </a:lnTo>
                  <a:lnTo>
                    <a:pt x="67670" y="105802"/>
                  </a:lnTo>
                  <a:lnTo>
                    <a:pt x="68926" y="109428"/>
                  </a:lnTo>
                  <a:lnTo>
                    <a:pt x="69763" y="112640"/>
                  </a:lnTo>
                  <a:lnTo>
                    <a:pt x="70321" y="115574"/>
                  </a:lnTo>
                  <a:lnTo>
                    <a:pt x="71487" y="119118"/>
                  </a:lnTo>
                  <a:lnTo>
                    <a:pt x="73058" y="123068"/>
                  </a:lnTo>
                  <a:lnTo>
                    <a:pt x="74899" y="127289"/>
                  </a:lnTo>
                  <a:lnTo>
                    <a:pt x="76126" y="130897"/>
                  </a:lnTo>
                  <a:lnTo>
                    <a:pt x="76945" y="134096"/>
                  </a:lnTo>
                  <a:lnTo>
                    <a:pt x="77490" y="137022"/>
                  </a:lnTo>
                  <a:lnTo>
                    <a:pt x="78648" y="139767"/>
                  </a:lnTo>
                  <a:lnTo>
                    <a:pt x="82050" y="144933"/>
                  </a:lnTo>
                  <a:lnTo>
                    <a:pt x="84092" y="149875"/>
                  </a:lnTo>
                  <a:lnTo>
                    <a:pt x="85403" y="155723"/>
                  </a:lnTo>
                  <a:lnTo>
                    <a:pt x="85629" y="160528"/>
                  </a:lnTo>
                  <a:lnTo>
                    <a:pt x="85706" y="164353"/>
                  </a:lnTo>
                  <a:lnTo>
                    <a:pt x="85722" y="170358"/>
                  </a:lnTo>
                  <a:lnTo>
                    <a:pt x="84929" y="170722"/>
                  </a:lnTo>
                  <a:lnTo>
                    <a:pt x="79574" y="171354"/>
                  </a:lnTo>
                  <a:lnTo>
                    <a:pt x="75083" y="171421"/>
                  </a:lnTo>
                  <a:lnTo>
                    <a:pt x="73074" y="170637"/>
                  </a:lnTo>
                  <a:lnTo>
                    <a:pt x="68725" y="167649"/>
                  </a:lnTo>
                  <a:lnTo>
                    <a:pt x="64147" y="165792"/>
                  </a:lnTo>
                  <a:lnTo>
                    <a:pt x="58532" y="164599"/>
                  </a:lnTo>
                  <a:lnTo>
                    <a:pt x="53767" y="160601"/>
                  </a:lnTo>
                  <a:lnTo>
                    <a:pt x="49561" y="156574"/>
                  </a:lnTo>
                  <a:lnTo>
                    <a:pt x="47328" y="154389"/>
                  </a:lnTo>
                  <a:lnTo>
                    <a:pt x="45840" y="152138"/>
                  </a:lnTo>
                  <a:lnTo>
                    <a:pt x="44185" y="147521"/>
                  </a:lnTo>
                  <a:lnTo>
                    <a:pt x="42951" y="144384"/>
                  </a:lnTo>
                  <a:lnTo>
                    <a:pt x="41334" y="140706"/>
                  </a:lnTo>
                  <a:lnTo>
                    <a:pt x="39462" y="136666"/>
                  </a:lnTo>
                  <a:lnTo>
                    <a:pt x="38214" y="133180"/>
                  </a:lnTo>
                  <a:lnTo>
                    <a:pt x="37382" y="130061"/>
                  </a:lnTo>
                  <a:lnTo>
                    <a:pt x="36828" y="127189"/>
                  </a:lnTo>
                  <a:lnTo>
                    <a:pt x="36458" y="123686"/>
                  </a:lnTo>
                  <a:lnTo>
                    <a:pt x="36211" y="119764"/>
                  </a:lnTo>
                  <a:lnTo>
                    <a:pt x="36047" y="115561"/>
                  </a:lnTo>
                  <a:lnTo>
                    <a:pt x="36731" y="111172"/>
                  </a:lnTo>
                  <a:lnTo>
                    <a:pt x="37982" y="106658"/>
                  </a:lnTo>
                  <a:lnTo>
                    <a:pt x="39608" y="102061"/>
                  </a:lnTo>
                  <a:lnTo>
                    <a:pt x="40693" y="97410"/>
                  </a:lnTo>
                  <a:lnTo>
                    <a:pt x="41416" y="92721"/>
                  </a:lnTo>
                  <a:lnTo>
                    <a:pt x="41898" y="88008"/>
                  </a:lnTo>
                  <a:lnTo>
                    <a:pt x="43013" y="83278"/>
                  </a:lnTo>
                  <a:lnTo>
                    <a:pt x="44551" y="78537"/>
                  </a:lnTo>
                  <a:lnTo>
                    <a:pt x="46369" y="73789"/>
                  </a:lnTo>
                  <a:lnTo>
                    <a:pt x="48375" y="69830"/>
                  </a:lnTo>
                  <a:lnTo>
                    <a:pt x="50506" y="66397"/>
                  </a:lnTo>
                  <a:lnTo>
                    <a:pt x="52721" y="63315"/>
                  </a:lnTo>
                  <a:lnTo>
                    <a:pt x="54991" y="59672"/>
                  </a:lnTo>
                  <a:lnTo>
                    <a:pt x="57298" y="55656"/>
                  </a:lnTo>
                  <a:lnTo>
                    <a:pt x="59630" y="51391"/>
                  </a:lnTo>
                  <a:lnTo>
                    <a:pt x="61978" y="47755"/>
                  </a:lnTo>
                  <a:lnTo>
                    <a:pt x="64338" y="44536"/>
                  </a:lnTo>
                  <a:lnTo>
                    <a:pt x="66704" y="41597"/>
                  </a:lnTo>
                  <a:lnTo>
                    <a:pt x="69076" y="38844"/>
                  </a:lnTo>
                  <a:lnTo>
                    <a:pt x="73827" y="33668"/>
                  </a:lnTo>
                  <a:lnTo>
                    <a:pt x="77000" y="31176"/>
                  </a:lnTo>
                  <a:lnTo>
                    <a:pt x="80702" y="28721"/>
                  </a:lnTo>
                  <a:lnTo>
                    <a:pt x="84757" y="26291"/>
                  </a:lnTo>
                  <a:lnTo>
                    <a:pt x="88255" y="23877"/>
                  </a:lnTo>
                  <a:lnTo>
                    <a:pt x="91380" y="21474"/>
                  </a:lnTo>
                  <a:lnTo>
                    <a:pt x="94258" y="19079"/>
                  </a:lnTo>
                  <a:lnTo>
                    <a:pt x="99572" y="16417"/>
                  </a:lnTo>
                  <a:lnTo>
                    <a:pt x="105373" y="15233"/>
                  </a:lnTo>
                  <a:lnTo>
                    <a:pt x="109142" y="14918"/>
                  </a:lnTo>
                  <a:lnTo>
                    <a:pt x="113242" y="14708"/>
                  </a:lnTo>
                  <a:lnTo>
                    <a:pt x="122032" y="14474"/>
                  </a:lnTo>
                  <a:lnTo>
                    <a:pt x="136818" y="14324"/>
                  </a:lnTo>
                  <a:lnTo>
                    <a:pt x="140425" y="15105"/>
                  </a:lnTo>
                  <a:lnTo>
                    <a:pt x="144416" y="16420"/>
                  </a:lnTo>
                  <a:lnTo>
                    <a:pt x="148665" y="18090"/>
                  </a:lnTo>
                  <a:lnTo>
                    <a:pt x="153085" y="19204"/>
                  </a:lnTo>
                  <a:lnTo>
                    <a:pt x="157619" y="19946"/>
                  </a:lnTo>
                  <a:lnTo>
                    <a:pt x="162229" y="20441"/>
                  </a:lnTo>
                  <a:lnTo>
                    <a:pt x="166096" y="20771"/>
                  </a:lnTo>
                  <a:lnTo>
                    <a:pt x="169468" y="20991"/>
                  </a:lnTo>
                  <a:lnTo>
                    <a:pt x="172510" y="21138"/>
                  </a:lnTo>
                  <a:lnTo>
                    <a:pt x="175332" y="22029"/>
                  </a:lnTo>
                  <a:lnTo>
                    <a:pt x="178007" y="23417"/>
                  </a:lnTo>
                  <a:lnTo>
                    <a:pt x="185737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0" name="SMARTPenAnnotation167"/>
            <p:cNvSpPr/>
            <p:nvPr/>
          </p:nvSpPr>
          <p:spPr>
            <a:xfrm>
              <a:off x="6096646" y="2964656"/>
              <a:ext cx="32692" cy="157163"/>
            </a:xfrm>
            <a:custGeom>
              <a:avLst/>
              <a:gdLst/>
              <a:ahLst/>
              <a:cxnLst/>
              <a:rect l="0" t="0" r="0" b="0"/>
              <a:pathLst>
                <a:path w="32692" h="157163">
                  <a:moveTo>
                    <a:pt x="4116" y="0"/>
                  </a:moveTo>
                  <a:lnTo>
                    <a:pt x="4116" y="10642"/>
                  </a:lnTo>
                  <a:lnTo>
                    <a:pt x="3322" y="12651"/>
                  </a:lnTo>
                  <a:lnTo>
                    <a:pt x="1999" y="14784"/>
                  </a:lnTo>
                  <a:lnTo>
                    <a:pt x="324" y="16999"/>
                  </a:lnTo>
                  <a:lnTo>
                    <a:pt x="0" y="19270"/>
                  </a:lnTo>
                  <a:lnTo>
                    <a:pt x="579" y="21578"/>
                  </a:lnTo>
                  <a:lnTo>
                    <a:pt x="1758" y="23910"/>
                  </a:lnTo>
                  <a:lnTo>
                    <a:pt x="2544" y="27053"/>
                  </a:lnTo>
                  <a:lnTo>
                    <a:pt x="3068" y="30735"/>
                  </a:lnTo>
                  <a:lnTo>
                    <a:pt x="3418" y="34777"/>
                  </a:lnTo>
                  <a:lnTo>
                    <a:pt x="3650" y="39060"/>
                  </a:lnTo>
                  <a:lnTo>
                    <a:pt x="3909" y="48051"/>
                  </a:lnTo>
                  <a:lnTo>
                    <a:pt x="4098" y="72445"/>
                  </a:lnTo>
                  <a:lnTo>
                    <a:pt x="4898" y="76078"/>
                  </a:lnTo>
                  <a:lnTo>
                    <a:pt x="6224" y="80087"/>
                  </a:lnTo>
                  <a:lnTo>
                    <a:pt x="7903" y="84348"/>
                  </a:lnTo>
                  <a:lnTo>
                    <a:pt x="9022" y="87982"/>
                  </a:lnTo>
                  <a:lnTo>
                    <a:pt x="9768" y="91198"/>
                  </a:lnTo>
                  <a:lnTo>
                    <a:pt x="10265" y="94136"/>
                  </a:lnTo>
                  <a:lnTo>
                    <a:pt x="10597" y="97682"/>
                  </a:lnTo>
                  <a:lnTo>
                    <a:pt x="10818" y="101634"/>
                  </a:lnTo>
                  <a:lnTo>
                    <a:pt x="10966" y="105856"/>
                  </a:lnTo>
                  <a:lnTo>
                    <a:pt x="11857" y="109464"/>
                  </a:lnTo>
                  <a:lnTo>
                    <a:pt x="13245" y="112664"/>
                  </a:lnTo>
                  <a:lnTo>
                    <a:pt x="14965" y="115590"/>
                  </a:lnTo>
                  <a:lnTo>
                    <a:pt x="16111" y="118335"/>
                  </a:lnTo>
                  <a:lnTo>
                    <a:pt x="16875" y="120959"/>
                  </a:lnTo>
                  <a:lnTo>
                    <a:pt x="17385" y="123502"/>
                  </a:lnTo>
                  <a:lnTo>
                    <a:pt x="18518" y="125991"/>
                  </a:lnTo>
                  <a:lnTo>
                    <a:pt x="20067" y="128444"/>
                  </a:lnTo>
                  <a:lnTo>
                    <a:pt x="21894" y="130873"/>
                  </a:lnTo>
                  <a:lnTo>
                    <a:pt x="23112" y="133286"/>
                  </a:lnTo>
                  <a:lnTo>
                    <a:pt x="23923" y="135689"/>
                  </a:lnTo>
                  <a:lnTo>
                    <a:pt x="24465" y="138084"/>
                  </a:lnTo>
                  <a:lnTo>
                    <a:pt x="25620" y="140475"/>
                  </a:lnTo>
                  <a:lnTo>
                    <a:pt x="27183" y="142862"/>
                  </a:lnTo>
                  <a:lnTo>
                    <a:pt x="31603" y="148605"/>
                  </a:lnTo>
                  <a:lnTo>
                    <a:pt x="32207" y="151507"/>
                  </a:lnTo>
                  <a:lnTo>
                    <a:pt x="32691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1" name="SMARTPenAnnotation168"/>
            <p:cNvSpPr/>
            <p:nvPr/>
          </p:nvSpPr>
          <p:spPr>
            <a:xfrm>
              <a:off x="6079331" y="2878931"/>
              <a:ext cx="14288" cy="1"/>
            </a:xfrm>
            <a:custGeom>
              <a:avLst/>
              <a:gdLst/>
              <a:ahLst/>
              <a:cxnLst/>
              <a:rect l="0" t="0" r="0" b="0"/>
              <a:pathLst>
                <a:path w="14288" h="1">
                  <a:moveTo>
                    <a:pt x="14287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2" name="SMARTPenAnnotation169"/>
            <p:cNvSpPr/>
            <p:nvPr/>
          </p:nvSpPr>
          <p:spPr>
            <a:xfrm>
              <a:off x="6225234" y="2957512"/>
              <a:ext cx="168423" cy="157155"/>
            </a:xfrm>
            <a:custGeom>
              <a:avLst/>
              <a:gdLst/>
              <a:ahLst/>
              <a:cxnLst/>
              <a:rect l="0" t="0" r="0" b="0"/>
              <a:pathLst>
                <a:path w="168423" h="157155">
                  <a:moveTo>
                    <a:pt x="4116" y="0"/>
                  </a:moveTo>
                  <a:lnTo>
                    <a:pt x="4116" y="6850"/>
                  </a:lnTo>
                  <a:lnTo>
                    <a:pt x="0" y="7086"/>
                  </a:lnTo>
                  <a:lnTo>
                    <a:pt x="1758" y="7118"/>
                  </a:lnTo>
                  <a:lnTo>
                    <a:pt x="2543" y="7920"/>
                  </a:lnTo>
                  <a:lnTo>
                    <a:pt x="3068" y="9249"/>
                  </a:lnTo>
                  <a:lnTo>
                    <a:pt x="3909" y="13292"/>
                  </a:lnTo>
                  <a:lnTo>
                    <a:pt x="4771" y="13624"/>
                  </a:lnTo>
                  <a:lnTo>
                    <a:pt x="7847" y="13993"/>
                  </a:lnTo>
                  <a:lnTo>
                    <a:pt x="8984" y="14885"/>
                  </a:lnTo>
                  <a:lnTo>
                    <a:pt x="9743" y="16273"/>
                  </a:lnTo>
                  <a:lnTo>
                    <a:pt x="10248" y="17992"/>
                  </a:lnTo>
                  <a:lnTo>
                    <a:pt x="12173" y="19139"/>
                  </a:lnTo>
                  <a:lnTo>
                    <a:pt x="15044" y="19903"/>
                  </a:lnTo>
                  <a:lnTo>
                    <a:pt x="18544" y="20412"/>
                  </a:lnTo>
                  <a:lnTo>
                    <a:pt x="21672" y="19958"/>
                  </a:lnTo>
                  <a:lnTo>
                    <a:pt x="24551" y="18862"/>
                  </a:lnTo>
                  <a:lnTo>
                    <a:pt x="27264" y="17337"/>
                  </a:lnTo>
                  <a:lnTo>
                    <a:pt x="32396" y="15643"/>
                  </a:lnTo>
                  <a:lnTo>
                    <a:pt x="34875" y="15191"/>
                  </a:lnTo>
                  <a:lnTo>
                    <a:pt x="38116" y="14890"/>
                  </a:lnTo>
                  <a:lnTo>
                    <a:pt x="41864" y="14689"/>
                  </a:lnTo>
                  <a:lnTo>
                    <a:pt x="52607" y="14406"/>
                  </a:lnTo>
                  <a:lnTo>
                    <a:pt x="55493" y="14367"/>
                  </a:lnTo>
                  <a:lnTo>
                    <a:pt x="59005" y="13547"/>
                  </a:lnTo>
                  <a:lnTo>
                    <a:pt x="62933" y="12206"/>
                  </a:lnTo>
                  <a:lnTo>
                    <a:pt x="67140" y="10519"/>
                  </a:lnTo>
                  <a:lnTo>
                    <a:pt x="71532" y="9394"/>
                  </a:lnTo>
                  <a:lnTo>
                    <a:pt x="76048" y="8644"/>
                  </a:lnTo>
                  <a:lnTo>
                    <a:pt x="80645" y="8144"/>
                  </a:lnTo>
                  <a:lnTo>
                    <a:pt x="85298" y="7810"/>
                  </a:lnTo>
                  <a:lnTo>
                    <a:pt x="89987" y="7588"/>
                  </a:lnTo>
                  <a:lnTo>
                    <a:pt x="102055" y="7276"/>
                  </a:lnTo>
                  <a:lnTo>
                    <a:pt x="135980" y="7144"/>
                  </a:lnTo>
                  <a:lnTo>
                    <a:pt x="142493" y="7144"/>
                  </a:lnTo>
                  <a:lnTo>
                    <a:pt x="143992" y="7938"/>
                  </a:lnTo>
                  <a:lnTo>
                    <a:pt x="144992" y="9261"/>
                  </a:lnTo>
                  <a:lnTo>
                    <a:pt x="145658" y="10936"/>
                  </a:lnTo>
                  <a:lnTo>
                    <a:pt x="145308" y="12053"/>
                  </a:lnTo>
                  <a:lnTo>
                    <a:pt x="144281" y="12798"/>
                  </a:lnTo>
                  <a:lnTo>
                    <a:pt x="142804" y="13295"/>
                  </a:lnTo>
                  <a:lnTo>
                    <a:pt x="139044" y="15963"/>
                  </a:lnTo>
                  <a:lnTo>
                    <a:pt x="136931" y="17786"/>
                  </a:lnTo>
                  <a:lnTo>
                    <a:pt x="135521" y="19795"/>
                  </a:lnTo>
                  <a:lnTo>
                    <a:pt x="133956" y="24143"/>
                  </a:lnTo>
                  <a:lnTo>
                    <a:pt x="132744" y="27208"/>
                  </a:lnTo>
                  <a:lnTo>
                    <a:pt x="131143" y="30839"/>
                  </a:lnTo>
                  <a:lnTo>
                    <a:pt x="129282" y="34847"/>
                  </a:lnTo>
                  <a:lnTo>
                    <a:pt x="126453" y="38312"/>
                  </a:lnTo>
                  <a:lnTo>
                    <a:pt x="122981" y="41417"/>
                  </a:lnTo>
                  <a:lnTo>
                    <a:pt x="119077" y="44280"/>
                  </a:lnTo>
                  <a:lnTo>
                    <a:pt x="115682" y="46982"/>
                  </a:lnTo>
                  <a:lnTo>
                    <a:pt x="112624" y="49578"/>
                  </a:lnTo>
                  <a:lnTo>
                    <a:pt x="109792" y="52102"/>
                  </a:lnTo>
                  <a:lnTo>
                    <a:pt x="102412" y="59140"/>
                  </a:lnTo>
                  <a:lnTo>
                    <a:pt x="67115" y="94168"/>
                  </a:lnTo>
                  <a:lnTo>
                    <a:pt x="64372" y="97703"/>
                  </a:lnTo>
                  <a:lnTo>
                    <a:pt x="61748" y="101648"/>
                  </a:lnTo>
                  <a:lnTo>
                    <a:pt x="59207" y="105865"/>
                  </a:lnTo>
                  <a:lnTo>
                    <a:pt x="56718" y="109471"/>
                  </a:lnTo>
                  <a:lnTo>
                    <a:pt x="54265" y="112668"/>
                  </a:lnTo>
                  <a:lnTo>
                    <a:pt x="51836" y="115593"/>
                  </a:lnTo>
                  <a:lnTo>
                    <a:pt x="49423" y="118337"/>
                  </a:lnTo>
                  <a:lnTo>
                    <a:pt x="44625" y="123503"/>
                  </a:lnTo>
                  <a:lnTo>
                    <a:pt x="43028" y="125992"/>
                  </a:lnTo>
                  <a:lnTo>
                    <a:pt x="41254" y="130873"/>
                  </a:lnTo>
                  <a:lnTo>
                    <a:pt x="39987" y="132493"/>
                  </a:lnTo>
                  <a:lnTo>
                    <a:pt x="38349" y="133572"/>
                  </a:lnTo>
                  <a:lnTo>
                    <a:pt x="36462" y="134292"/>
                  </a:lnTo>
                  <a:lnTo>
                    <a:pt x="35999" y="135565"/>
                  </a:lnTo>
                  <a:lnTo>
                    <a:pt x="36484" y="137208"/>
                  </a:lnTo>
                  <a:lnTo>
                    <a:pt x="37601" y="139097"/>
                  </a:lnTo>
                  <a:lnTo>
                    <a:pt x="38841" y="143313"/>
                  </a:lnTo>
                  <a:lnTo>
                    <a:pt x="39172" y="145548"/>
                  </a:lnTo>
                  <a:lnTo>
                    <a:pt x="40187" y="147038"/>
                  </a:lnTo>
                  <a:lnTo>
                    <a:pt x="41657" y="148032"/>
                  </a:lnTo>
                  <a:lnTo>
                    <a:pt x="43431" y="148694"/>
                  </a:lnTo>
                  <a:lnTo>
                    <a:pt x="47518" y="151547"/>
                  </a:lnTo>
                  <a:lnTo>
                    <a:pt x="49720" y="153419"/>
                  </a:lnTo>
                  <a:lnTo>
                    <a:pt x="51980" y="154667"/>
                  </a:lnTo>
                  <a:lnTo>
                    <a:pt x="56610" y="156053"/>
                  </a:lnTo>
                  <a:lnTo>
                    <a:pt x="61313" y="156670"/>
                  </a:lnTo>
                  <a:lnTo>
                    <a:pt x="66049" y="156943"/>
                  </a:lnTo>
                  <a:lnTo>
                    <a:pt x="70800" y="157065"/>
                  </a:lnTo>
                  <a:lnTo>
                    <a:pt x="88871" y="157154"/>
                  </a:lnTo>
                  <a:lnTo>
                    <a:pt x="92369" y="156363"/>
                  </a:lnTo>
                  <a:lnTo>
                    <a:pt x="95495" y="155042"/>
                  </a:lnTo>
                  <a:lnTo>
                    <a:pt x="98373" y="153368"/>
                  </a:lnTo>
                  <a:lnTo>
                    <a:pt x="102673" y="152251"/>
                  </a:lnTo>
                  <a:lnTo>
                    <a:pt x="107920" y="151507"/>
                  </a:lnTo>
                  <a:lnTo>
                    <a:pt x="113800" y="151011"/>
                  </a:lnTo>
                  <a:lnTo>
                    <a:pt x="118514" y="149887"/>
                  </a:lnTo>
                  <a:lnTo>
                    <a:pt x="122449" y="148343"/>
                  </a:lnTo>
                  <a:lnTo>
                    <a:pt x="125867" y="146520"/>
                  </a:lnTo>
                  <a:lnTo>
                    <a:pt x="130527" y="145305"/>
                  </a:lnTo>
                  <a:lnTo>
                    <a:pt x="136015" y="144495"/>
                  </a:lnTo>
                  <a:lnTo>
                    <a:pt x="142055" y="143955"/>
                  </a:lnTo>
                  <a:lnTo>
                    <a:pt x="147668" y="142801"/>
                  </a:lnTo>
                  <a:lnTo>
                    <a:pt x="152999" y="141238"/>
                  </a:lnTo>
                  <a:lnTo>
                    <a:pt x="168422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3" name="SMARTPenAnnotation170"/>
            <p:cNvSpPr/>
            <p:nvPr/>
          </p:nvSpPr>
          <p:spPr>
            <a:xfrm>
              <a:off x="6465122" y="2950466"/>
              <a:ext cx="177126" cy="149824"/>
            </a:xfrm>
            <a:custGeom>
              <a:avLst/>
              <a:gdLst/>
              <a:ahLst/>
              <a:cxnLst/>
              <a:rect l="0" t="0" r="0" b="0"/>
              <a:pathLst>
                <a:path w="177126" h="149824">
                  <a:moveTo>
                    <a:pt x="49978" y="21334"/>
                  </a:moveTo>
                  <a:lnTo>
                    <a:pt x="46185" y="21334"/>
                  </a:lnTo>
                  <a:lnTo>
                    <a:pt x="44274" y="20540"/>
                  </a:lnTo>
                  <a:lnTo>
                    <a:pt x="40035" y="17541"/>
                  </a:lnTo>
                  <a:lnTo>
                    <a:pt x="36071" y="14484"/>
                  </a:lnTo>
                  <a:lnTo>
                    <a:pt x="35803" y="18069"/>
                  </a:lnTo>
                  <a:lnTo>
                    <a:pt x="34971" y="19157"/>
                  </a:lnTo>
                  <a:lnTo>
                    <a:pt x="33624" y="19883"/>
                  </a:lnTo>
                  <a:lnTo>
                    <a:pt x="31931" y="20367"/>
                  </a:lnTo>
                  <a:lnTo>
                    <a:pt x="27934" y="23020"/>
                  </a:lnTo>
                  <a:lnTo>
                    <a:pt x="23512" y="26846"/>
                  </a:lnTo>
                  <a:lnTo>
                    <a:pt x="18900" y="31192"/>
                  </a:lnTo>
                  <a:lnTo>
                    <a:pt x="11841" y="38101"/>
                  </a:lnTo>
                  <a:lnTo>
                    <a:pt x="10266" y="41243"/>
                  </a:lnTo>
                  <a:lnTo>
                    <a:pt x="9216" y="44925"/>
                  </a:lnTo>
                  <a:lnTo>
                    <a:pt x="8516" y="48967"/>
                  </a:lnTo>
                  <a:lnTo>
                    <a:pt x="7255" y="53250"/>
                  </a:lnTo>
                  <a:lnTo>
                    <a:pt x="5621" y="57693"/>
                  </a:lnTo>
                  <a:lnTo>
                    <a:pt x="3738" y="62241"/>
                  </a:lnTo>
                  <a:lnTo>
                    <a:pt x="2482" y="66068"/>
                  </a:lnTo>
                  <a:lnTo>
                    <a:pt x="1645" y="69413"/>
                  </a:lnTo>
                  <a:lnTo>
                    <a:pt x="1087" y="72436"/>
                  </a:lnTo>
                  <a:lnTo>
                    <a:pt x="715" y="75246"/>
                  </a:lnTo>
                  <a:lnTo>
                    <a:pt x="467" y="77913"/>
                  </a:lnTo>
                  <a:lnTo>
                    <a:pt x="302" y="80484"/>
                  </a:lnTo>
                  <a:lnTo>
                    <a:pt x="118" y="87575"/>
                  </a:lnTo>
                  <a:lnTo>
                    <a:pt x="0" y="101270"/>
                  </a:lnTo>
                  <a:lnTo>
                    <a:pt x="784" y="104787"/>
                  </a:lnTo>
                  <a:lnTo>
                    <a:pt x="2101" y="108719"/>
                  </a:lnTo>
                  <a:lnTo>
                    <a:pt x="3773" y="112928"/>
                  </a:lnTo>
                  <a:lnTo>
                    <a:pt x="4886" y="116528"/>
                  </a:lnTo>
                  <a:lnTo>
                    <a:pt x="5629" y="119721"/>
                  </a:lnTo>
                  <a:lnTo>
                    <a:pt x="6125" y="122644"/>
                  </a:lnTo>
                  <a:lnTo>
                    <a:pt x="7248" y="125386"/>
                  </a:lnTo>
                  <a:lnTo>
                    <a:pt x="8792" y="128008"/>
                  </a:lnTo>
                  <a:lnTo>
                    <a:pt x="10614" y="130550"/>
                  </a:lnTo>
                  <a:lnTo>
                    <a:pt x="12623" y="133038"/>
                  </a:lnTo>
                  <a:lnTo>
                    <a:pt x="14756" y="135491"/>
                  </a:lnTo>
                  <a:lnTo>
                    <a:pt x="16971" y="137920"/>
                  </a:lnTo>
                  <a:lnTo>
                    <a:pt x="20036" y="139539"/>
                  </a:lnTo>
                  <a:lnTo>
                    <a:pt x="23666" y="140618"/>
                  </a:lnTo>
                  <a:lnTo>
                    <a:pt x="27674" y="141338"/>
                  </a:lnTo>
                  <a:lnTo>
                    <a:pt x="31140" y="142612"/>
                  </a:lnTo>
                  <a:lnTo>
                    <a:pt x="34244" y="144254"/>
                  </a:lnTo>
                  <a:lnTo>
                    <a:pt x="37107" y="146143"/>
                  </a:lnTo>
                  <a:lnTo>
                    <a:pt x="40604" y="147403"/>
                  </a:lnTo>
                  <a:lnTo>
                    <a:pt x="44522" y="148242"/>
                  </a:lnTo>
                  <a:lnTo>
                    <a:pt x="48722" y="148802"/>
                  </a:lnTo>
                  <a:lnTo>
                    <a:pt x="53109" y="149175"/>
                  </a:lnTo>
                  <a:lnTo>
                    <a:pt x="57621" y="149424"/>
                  </a:lnTo>
                  <a:lnTo>
                    <a:pt x="66075" y="149700"/>
                  </a:lnTo>
                  <a:lnTo>
                    <a:pt x="72478" y="149823"/>
                  </a:lnTo>
                  <a:lnTo>
                    <a:pt x="76091" y="149062"/>
                  </a:lnTo>
                  <a:lnTo>
                    <a:pt x="80086" y="147761"/>
                  </a:lnTo>
                  <a:lnTo>
                    <a:pt x="84337" y="146100"/>
                  </a:lnTo>
                  <a:lnTo>
                    <a:pt x="88759" y="144992"/>
                  </a:lnTo>
                  <a:lnTo>
                    <a:pt x="93294" y="144254"/>
                  </a:lnTo>
                  <a:lnTo>
                    <a:pt x="97906" y="143762"/>
                  </a:lnTo>
                  <a:lnTo>
                    <a:pt x="102567" y="142640"/>
                  </a:lnTo>
                  <a:lnTo>
                    <a:pt x="107262" y="141098"/>
                  </a:lnTo>
                  <a:lnTo>
                    <a:pt x="111980" y="139277"/>
                  </a:lnTo>
                  <a:lnTo>
                    <a:pt x="116712" y="137269"/>
                  </a:lnTo>
                  <a:lnTo>
                    <a:pt x="126204" y="132920"/>
                  </a:lnTo>
                  <a:lnTo>
                    <a:pt x="130164" y="129856"/>
                  </a:lnTo>
                  <a:lnTo>
                    <a:pt x="133598" y="126226"/>
                  </a:lnTo>
                  <a:lnTo>
                    <a:pt x="136681" y="122218"/>
                  </a:lnTo>
                  <a:lnTo>
                    <a:pt x="140323" y="118752"/>
                  </a:lnTo>
                  <a:lnTo>
                    <a:pt x="144340" y="115648"/>
                  </a:lnTo>
                  <a:lnTo>
                    <a:pt x="148604" y="112785"/>
                  </a:lnTo>
                  <a:lnTo>
                    <a:pt x="152241" y="110082"/>
                  </a:lnTo>
                  <a:lnTo>
                    <a:pt x="155459" y="107487"/>
                  </a:lnTo>
                  <a:lnTo>
                    <a:pt x="158399" y="104963"/>
                  </a:lnTo>
                  <a:lnTo>
                    <a:pt x="161152" y="101693"/>
                  </a:lnTo>
                  <a:lnTo>
                    <a:pt x="163781" y="97925"/>
                  </a:lnTo>
                  <a:lnTo>
                    <a:pt x="166328" y="93826"/>
                  </a:lnTo>
                  <a:lnTo>
                    <a:pt x="168820" y="89506"/>
                  </a:lnTo>
                  <a:lnTo>
                    <a:pt x="173704" y="80472"/>
                  </a:lnTo>
                  <a:lnTo>
                    <a:pt x="175325" y="76634"/>
                  </a:lnTo>
                  <a:lnTo>
                    <a:pt x="176405" y="73282"/>
                  </a:lnTo>
                  <a:lnTo>
                    <a:pt x="177125" y="70253"/>
                  </a:lnTo>
                  <a:lnTo>
                    <a:pt x="176812" y="66647"/>
                  </a:lnTo>
                  <a:lnTo>
                    <a:pt x="175809" y="62655"/>
                  </a:lnTo>
                  <a:lnTo>
                    <a:pt x="174346" y="58406"/>
                  </a:lnTo>
                  <a:lnTo>
                    <a:pt x="173372" y="54780"/>
                  </a:lnTo>
                  <a:lnTo>
                    <a:pt x="172721" y="51569"/>
                  </a:lnTo>
                  <a:lnTo>
                    <a:pt x="172288" y="48634"/>
                  </a:lnTo>
                  <a:lnTo>
                    <a:pt x="170411" y="45090"/>
                  </a:lnTo>
                  <a:lnTo>
                    <a:pt x="167573" y="41140"/>
                  </a:lnTo>
                  <a:lnTo>
                    <a:pt x="164094" y="36919"/>
                  </a:lnTo>
                  <a:lnTo>
                    <a:pt x="160980" y="33311"/>
                  </a:lnTo>
                  <a:lnTo>
                    <a:pt x="158110" y="30113"/>
                  </a:lnTo>
                  <a:lnTo>
                    <a:pt x="152805" y="24442"/>
                  </a:lnTo>
                  <a:lnTo>
                    <a:pt x="147802" y="19275"/>
                  </a:lnTo>
                  <a:lnTo>
                    <a:pt x="144562" y="16786"/>
                  </a:lnTo>
                  <a:lnTo>
                    <a:pt x="140815" y="14333"/>
                  </a:lnTo>
                  <a:lnTo>
                    <a:pt x="136730" y="11904"/>
                  </a:lnTo>
                  <a:lnTo>
                    <a:pt x="132419" y="10285"/>
                  </a:lnTo>
                  <a:lnTo>
                    <a:pt x="127957" y="9205"/>
                  </a:lnTo>
                  <a:lnTo>
                    <a:pt x="123395" y="8485"/>
                  </a:lnTo>
                  <a:lnTo>
                    <a:pt x="118766" y="7212"/>
                  </a:lnTo>
                  <a:lnTo>
                    <a:pt x="114093" y="5569"/>
                  </a:lnTo>
                  <a:lnTo>
                    <a:pt x="109390" y="3680"/>
                  </a:lnTo>
                  <a:lnTo>
                    <a:pt x="105461" y="2421"/>
                  </a:lnTo>
                  <a:lnTo>
                    <a:pt x="102048" y="1581"/>
                  </a:lnTo>
                  <a:lnTo>
                    <a:pt x="98978" y="1022"/>
                  </a:lnTo>
                  <a:lnTo>
                    <a:pt x="95345" y="649"/>
                  </a:lnTo>
                  <a:lnTo>
                    <a:pt x="91335" y="400"/>
                  </a:lnTo>
                  <a:lnTo>
                    <a:pt x="83440" y="124"/>
                  </a:lnTo>
                  <a:lnTo>
                    <a:pt x="77285" y="0"/>
                  </a:lnTo>
                  <a:lnTo>
                    <a:pt x="74533" y="762"/>
                  </a:lnTo>
                  <a:lnTo>
                    <a:pt x="69358" y="3724"/>
                  </a:lnTo>
                  <a:lnTo>
                    <a:pt x="64412" y="5569"/>
                  </a:lnTo>
                  <a:lnTo>
                    <a:pt x="61981" y="6062"/>
                  </a:lnTo>
                  <a:lnTo>
                    <a:pt x="57165" y="8725"/>
                  </a:lnTo>
                  <a:lnTo>
                    <a:pt x="52378" y="12555"/>
                  </a:lnTo>
                  <a:lnTo>
                    <a:pt x="47605" y="16903"/>
                  </a:lnTo>
                  <a:lnTo>
                    <a:pt x="45221" y="18380"/>
                  </a:lnTo>
                  <a:lnTo>
                    <a:pt x="40456" y="20021"/>
                  </a:lnTo>
                  <a:lnTo>
                    <a:pt x="38867" y="21252"/>
                  </a:lnTo>
                  <a:lnTo>
                    <a:pt x="37808" y="22867"/>
                  </a:lnTo>
                  <a:lnTo>
                    <a:pt x="35690" y="284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4" name="SMARTPenAnnotation171"/>
            <p:cNvSpPr/>
            <p:nvPr/>
          </p:nvSpPr>
          <p:spPr>
            <a:xfrm>
              <a:off x="6643687" y="2950368"/>
              <a:ext cx="357189" cy="171317"/>
            </a:xfrm>
            <a:custGeom>
              <a:avLst/>
              <a:gdLst/>
              <a:ahLst/>
              <a:cxnLst/>
              <a:rect l="0" t="0" r="0" b="0"/>
              <a:pathLst>
                <a:path w="357189" h="171317">
                  <a:moveTo>
                    <a:pt x="0" y="0"/>
                  </a:moveTo>
                  <a:lnTo>
                    <a:pt x="3793" y="0"/>
                  </a:lnTo>
                  <a:lnTo>
                    <a:pt x="5704" y="794"/>
                  </a:lnTo>
                  <a:lnTo>
                    <a:pt x="12185" y="5704"/>
                  </a:lnTo>
                  <a:lnTo>
                    <a:pt x="16793" y="9943"/>
                  </a:lnTo>
                  <a:lnTo>
                    <a:pt x="19132" y="11391"/>
                  </a:lnTo>
                  <a:lnTo>
                    <a:pt x="26219" y="14223"/>
                  </a:lnTo>
                  <a:lnTo>
                    <a:pt x="30967" y="17699"/>
                  </a:lnTo>
                  <a:lnTo>
                    <a:pt x="33344" y="20530"/>
                  </a:lnTo>
                  <a:lnTo>
                    <a:pt x="35723" y="24006"/>
                  </a:lnTo>
                  <a:lnTo>
                    <a:pt x="38103" y="27910"/>
                  </a:lnTo>
                  <a:lnTo>
                    <a:pt x="40484" y="31307"/>
                  </a:lnTo>
                  <a:lnTo>
                    <a:pt x="42864" y="34365"/>
                  </a:lnTo>
                  <a:lnTo>
                    <a:pt x="45245" y="37198"/>
                  </a:lnTo>
                  <a:lnTo>
                    <a:pt x="47626" y="40674"/>
                  </a:lnTo>
                  <a:lnTo>
                    <a:pt x="50007" y="44578"/>
                  </a:lnTo>
                  <a:lnTo>
                    <a:pt x="52388" y="48769"/>
                  </a:lnTo>
                  <a:lnTo>
                    <a:pt x="57151" y="57659"/>
                  </a:lnTo>
                  <a:lnTo>
                    <a:pt x="73819" y="90518"/>
                  </a:lnTo>
                  <a:lnTo>
                    <a:pt x="75406" y="95270"/>
                  </a:lnTo>
                  <a:lnTo>
                    <a:pt x="76465" y="100026"/>
                  </a:lnTo>
                  <a:lnTo>
                    <a:pt x="77170" y="104784"/>
                  </a:lnTo>
                  <a:lnTo>
                    <a:pt x="78434" y="109544"/>
                  </a:lnTo>
                  <a:lnTo>
                    <a:pt x="80071" y="114304"/>
                  </a:lnTo>
                  <a:lnTo>
                    <a:pt x="81955" y="119065"/>
                  </a:lnTo>
                  <a:lnTo>
                    <a:pt x="83212" y="123827"/>
                  </a:lnTo>
                  <a:lnTo>
                    <a:pt x="84050" y="128589"/>
                  </a:lnTo>
                  <a:lnTo>
                    <a:pt x="84608" y="133351"/>
                  </a:lnTo>
                  <a:lnTo>
                    <a:pt x="84981" y="138113"/>
                  </a:lnTo>
                  <a:lnTo>
                    <a:pt x="85229" y="142876"/>
                  </a:lnTo>
                  <a:lnTo>
                    <a:pt x="85578" y="155046"/>
                  </a:lnTo>
                  <a:lnTo>
                    <a:pt x="85724" y="171316"/>
                  </a:lnTo>
                  <a:lnTo>
                    <a:pt x="85725" y="165288"/>
                  </a:lnTo>
                  <a:lnTo>
                    <a:pt x="81932" y="160805"/>
                  </a:lnTo>
                  <a:lnTo>
                    <a:pt x="80815" y="158797"/>
                  </a:lnTo>
                  <a:lnTo>
                    <a:pt x="79574" y="154450"/>
                  </a:lnTo>
                  <a:lnTo>
                    <a:pt x="79243" y="151385"/>
                  </a:lnTo>
                  <a:lnTo>
                    <a:pt x="79023" y="147755"/>
                  </a:lnTo>
                  <a:lnTo>
                    <a:pt x="78777" y="139488"/>
                  </a:lnTo>
                  <a:lnTo>
                    <a:pt x="78668" y="130522"/>
                  </a:lnTo>
                  <a:lnTo>
                    <a:pt x="79433" y="125908"/>
                  </a:lnTo>
                  <a:lnTo>
                    <a:pt x="80737" y="121245"/>
                  </a:lnTo>
                  <a:lnTo>
                    <a:pt x="82400" y="116549"/>
                  </a:lnTo>
                  <a:lnTo>
                    <a:pt x="83508" y="111831"/>
                  </a:lnTo>
                  <a:lnTo>
                    <a:pt x="84248" y="107098"/>
                  </a:lnTo>
                  <a:lnTo>
                    <a:pt x="84740" y="102355"/>
                  </a:lnTo>
                  <a:lnTo>
                    <a:pt x="86655" y="97605"/>
                  </a:lnTo>
                  <a:lnTo>
                    <a:pt x="89521" y="92852"/>
                  </a:lnTo>
                  <a:lnTo>
                    <a:pt x="93018" y="88095"/>
                  </a:lnTo>
                  <a:lnTo>
                    <a:pt x="96143" y="83336"/>
                  </a:lnTo>
                  <a:lnTo>
                    <a:pt x="99020" y="78576"/>
                  </a:lnTo>
                  <a:lnTo>
                    <a:pt x="101732" y="73816"/>
                  </a:lnTo>
                  <a:lnTo>
                    <a:pt x="106862" y="64292"/>
                  </a:lnTo>
                  <a:lnTo>
                    <a:pt x="109341" y="59531"/>
                  </a:lnTo>
                  <a:lnTo>
                    <a:pt x="112582" y="54768"/>
                  </a:lnTo>
                  <a:lnTo>
                    <a:pt x="116329" y="50006"/>
                  </a:lnTo>
                  <a:lnTo>
                    <a:pt x="120416" y="45244"/>
                  </a:lnTo>
                  <a:lnTo>
                    <a:pt x="123934" y="40482"/>
                  </a:lnTo>
                  <a:lnTo>
                    <a:pt x="127072" y="35719"/>
                  </a:lnTo>
                  <a:lnTo>
                    <a:pt x="129958" y="30957"/>
                  </a:lnTo>
                  <a:lnTo>
                    <a:pt x="133470" y="26988"/>
                  </a:lnTo>
                  <a:lnTo>
                    <a:pt x="137399" y="23548"/>
                  </a:lnTo>
                  <a:lnTo>
                    <a:pt x="145204" y="18404"/>
                  </a:lnTo>
                  <a:lnTo>
                    <a:pt x="154060" y="14713"/>
                  </a:lnTo>
                  <a:lnTo>
                    <a:pt x="159224" y="11037"/>
                  </a:lnTo>
                  <a:lnTo>
                    <a:pt x="166281" y="6758"/>
                  </a:lnTo>
                  <a:lnTo>
                    <a:pt x="173915" y="3004"/>
                  </a:lnTo>
                  <a:lnTo>
                    <a:pt x="182676" y="890"/>
                  </a:lnTo>
                  <a:lnTo>
                    <a:pt x="187816" y="396"/>
                  </a:lnTo>
                  <a:lnTo>
                    <a:pt x="190298" y="1058"/>
                  </a:lnTo>
                  <a:lnTo>
                    <a:pt x="195173" y="3910"/>
                  </a:lnTo>
                  <a:lnTo>
                    <a:pt x="199985" y="7823"/>
                  </a:lnTo>
                  <a:lnTo>
                    <a:pt x="204770" y="12208"/>
                  </a:lnTo>
                  <a:lnTo>
                    <a:pt x="211926" y="19140"/>
                  </a:lnTo>
                  <a:lnTo>
                    <a:pt x="216692" y="23852"/>
                  </a:lnTo>
                  <a:lnTo>
                    <a:pt x="219073" y="27014"/>
                  </a:lnTo>
                  <a:lnTo>
                    <a:pt x="221455" y="30710"/>
                  </a:lnTo>
                  <a:lnTo>
                    <a:pt x="223837" y="34761"/>
                  </a:lnTo>
                  <a:lnTo>
                    <a:pt x="225425" y="39049"/>
                  </a:lnTo>
                  <a:lnTo>
                    <a:pt x="226483" y="43495"/>
                  </a:lnTo>
                  <a:lnTo>
                    <a:pt x="227188" y="48047"/>
                  </a:lnTo>
                  <a:lnTo>
                    <a:pt x="228453" y="52669"/>
                  </a:lnTo>
                  <a:lnTo>
                    <a:pt x="230090" y="57338"/>
                  </a:lnTo>
                  <a:lnTo>
                    <a:pt x="231974" y="62038"/>
                  </a:lnTo>
                  <a:lnTo>
                    <a:pt x="234024" y="66759"/>
                  </a:lnTo>
                  <a:lnTo>
                    <a:pt x="238420" y="76237"/>
                  </a:lnTo>
                  <a:lnTo>
                    <a:pt x="245356" y="90499"/>
                  </a:lnTo>
                  <a:lnTo>
                    <a:pt x="246914" y="95258"/>
                  </a:lnTo>
                  <a:lnTo>
                    <a:pt x="247954" y="100018"/>
                  </a:lnTo>
                  <a:lnTo>
                    <a:pt x="248646" y="104778"/>
                  </a:lnTo>
                  <a:lnTo>
                    <a:pt x="249901" y="108746"/>
                  </a:lnTo>
                  <a:lnTo>
                    <a:pt x="251533" y="112185"/>
                  </a:lnTo>
                  <a:lnTo>
                    <a:pt x="253413" y="115272"/>
                  </a:lnTo>
                  <a:lnTo>
                    <a:pt x="255460" y="118916"/>
                  </a:lnTo>
                  <a:lnTo>
                    <a:pt x="259853" y="127200"/>
                  </a:lnTo>
                  <a:lnTo>
                    <a:pt x="262135" y="130838"/>
                  </a:lnTo>
                  <a:lnTo>
                    <a:pt x="264451" y="134056"/>
                  </a:lnTo>
                  <a:lnTo>
                    <a:pt x="266788" y="136996"/>
                  </a:lnTo>
                  <a:lnTo>
                    <a:pt x="269140" y="138956"/>
                  </a:lnTo>
                  <a:lnTo>
                    <a:pt x="271502" y="140262"/>
                  </a:lnTo>
                  <a:lnTo>
                    <a:pt x="273870" y="141133"/>
                  </a:lnTo>
                  <a:lnTo>
                    <a:pt x="278618" y="144218"/>
                  </a:lnTo>
                  <a:lnTo>
                    <a:pt x="284168" y="148234"/>
                  </a:lnTo>
                  <a:lnTo>
                    <a:pt x="291926" y="152665"/>
                  </a:lnTo>
                  <a:lnTo>
                    <a:pt x="298549" y="155164"/>
                  </a:lnTo>
                  <a:lnTo>
                    <a:pt x="301427" y="155830"/>
                  </a:lnTo>
                  <a:lnTo>
                    <a:pt x="304933" y="155481"/>
                  </a:lnTo>
                  <a:lnTo>
                    <a:pt x="316657" y="151990"/>
                  </a:lnTo>
                  <a:lnTo>
                    <a:pt x="326305" y="149809"/>
                  </a:lnTo>
                  <a:lnTo>
                    <a:pt x="334466" y="146486"/>
                  </a:lnTo>
                  <a:lnTo>
                    <a:pt x="344194" y="143945"/>
                  </a:lnTo>
                  <a:lnTo>
                    <a:pt x="349560" y="141234"/>
                  </a:lnTo>
                  <a:lnTo>
                    <a:pt x="357188" y="13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5" name="SMARTPenAnnotation172"/>
            <p:cNvSpPr/>
            <p:nvPr/>
          </p:nvSpPr>
          <p:spPr>
            <a:xfrm>
              <a:off x="7022306" y="2853384"/>
              <a:ext cx="128588" cy="268435"/>
            </a:xfrm>
            <a:custGeom>
              <a:avLst/>
              <a:gdLst/>
              <a:ahLst/>
              <a:cxnLst/>
              <a:rect l="0" t="0" r="0" b="0"/>
              <a:pathLst>
                <a:path w="128588" h="268435">
                  <a:moveTo>
                    <a:pt x="0" y="4116"/>
                  </a:moveTo>
                  <a:lnTo>
                    <a:pt x="6151" y="4116"/>
                  </a:lnTo>
                  <a:lnTo>
                    <a:pt x="6482" y="3322"/>
                  </a:lnTo>
                  <a:lnTo>
                    <a:pt x="6947" y="0"/>
                  </a:lnTo>
                  <a:lnTo>
                    <a:pt x="7136" y="7701"/>
                  </a:lnTo>
                  <a:lnTo>
                    <a:pt x="7933" y="9681"/>
                  </a:lnTo>
                  <a:lnTo>
                    <a:pt x="10933" y="13997"/>
                  </a:lnTo>
                  <a:lnTo>
                    <a:pt x="12797" y="18562"/>
                  </a:lnTo>
                  <a:lnTo>
                    <a:pt x="13625" y="24030"/>
                  </a:lnTo>
                  <a:lnTo>
                    <a:pt x="13993" y="31752"/>
                  </a:lnTo>
                  <a:lnTo>
                    <a:pt x="14885" y="36034"/>
                  </a:lnTo>
                  <a:lnTo>
                    <a:pt x="16273" y="40475"/>
                  </a:lnTo>
                  <a:lnTo>
                    <a:pt x="19933" y="48851"/>
                  </a:lnTo>
                  <a:lnTo>
                    <a:pt x="22019" y="52195"/>
                  </a:lnTo>
                  <a:lnTo>
                    <a:pt x="24204" y="55219"/>
                  </a:lnTo>
                  <a:lnTo>
                    <a:pt x="26455" y="59616"/>
                  </a:lnTo>
                  <a:lnTo>
                    <a:pt x="28749" y="64928"/>
                  </a:lnTo>
                  <a:lnTo>
                    <a:pt x="31072" y="70851"/>
                  </a:lnTo>
                  <a:lnTo>
                    <a:pt x="32621" y="76387"/>
                  </a:lnTo>
                  <a:lnTo>
                    <a:pt x="33654" y="81665"/>
                  </a:lnTo>
                  <a:lnTo>
                    <a:pt x="34342" y="86772"/>
                  </a:lnTo>
                  <a:lnTo>
                    <a:pt x="35594" y="91763"/>
                  </a:lnTo>
                  <a:lnTo>
                    <a:pt x="37224" y="96679"/>
                  </a:lnTo>
                  <a:lnTo>
                    <a:pt x="39103" y="101543"/>
                  </a:lnTo>
                  <a:lnTo>
                    <a:pt x="43308" y="113298"/>
                  </a:lnTo>
                  <a:lnTo>
                    <a:pt x="59557" y="161397"/>
                  </a:lnTo>
                  <a:lnTo>
                    <a:pt x="61929" y="167707"/>
                  </a:lnTo>
                  <a:lnTo>
                    <a:pt x="64305" y="173502"/>
                  </a:lnTo>
                  <a:lnTo>
                    <a:pt x="66683" y="178952"/>
                  </a:lnTo>
                  <a:lnTo>
                    <a:pt x="68268" y="184967"/>
                  </a:lnTo>
                  <a:lnTo>
                    <a:pt x="69324" y="191358"/>
                  </a:lnTo>
                  <a:lnTo>
                    <a:pt x="70029" y="198000"/>
                  </a:lnTo>
                  <a:lnTo>
                    <a:pt x="71292" y="204016"/>
                  </a:lnTo>
                  <a:lnTo>
                    <a:pt x="72928" y="209614"/>
                  </a:lnTo>
                  <a:lnTo>
                    <a:pt x="74812" y="214933"/>
                  </a:lnTo>
                  <a:lnTo>
                    <a:pt x="76863" y="220067"/>
                  </a:lnTo>
                  <a:lnTo>
                    <a:pt x="79023" y="225077"/>
                  </a:lnTo>
                  <a:lnTo>
                    <a:pt x="81257" y="230004"/>
                  </a:lnTo>
                  <a:lnTo>
                    <a:pt x="83540" y="234083"/>
                  </a:lnTo>
                  <a:lnTo>
                    <a:pt x="85856" y="237596"/>
                  </a:lnTo>
                  <a:lnTo>
                    <a:pt x="88194" y="240732"/>
                  </a:lnTo>
                  <a:lnTo>
                    <a:pt x="90545" y="244410"/>
                  </a:lnTo>
                  <a:lnTo>
                    <a:pt x="92907" y="248449"/>
                  </a:lnTo>
                  <a:lnTo>
                    <a:pt x="95276" y="252729"/>
                  </a:lnTo>
                  <a:lnTo>
                    <a:pt x="97648" y="256377"/>
                  </a:lnTo>
                  <a:lnTo>
                    <a:pt x="100024" y="259602"/>
                  </a:lnTo>
                  <a:lnTo>
                    <a:pt x="102401" y="262546"/>
                  </a:lnTo>
                  <a:lnTo>
                    <a:pt x="104780" y="264509"/>
                  </a:lnTo>
                  <a:lnTo>
                    <a:pt x="107159" y="265818"/>
                  </a:lnTo>
                  <a:lnTo>
                    <a:pt x="112890" y="267917"/>
                  </a:lnTo>
                  <a:lnTo>
                    <a:pt x="115790" y="268204"/>
                  </a:lnTo>
                  <a:lnTo>
                    <a:pt x="120327" y="268389"/>
                  </a:lnTo>
                  <a:lnTo>
                    <a:pt x="128587" y="2684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6" name="SMARTPenAnnotation173"/>
            <p:cNvSpPr/>
            <p:nvPr/>
          </p:nvSpPr>
          <p:spPr>
            <a:xfrm>
              <a:off x="6986587" y="2964656"/>
              <a:ext cx="200026" cy="7119"/>
            </a:xfrm>
            <a:custGeom>
              <a:avLst/>
              <a:gdLst/>
              <a:ahLst/>
              <a:cxnLst/>
              <a:rect l="0" t="0" r="0" b="0"/>
              <a:pathLst>
                <a:path w="200026" h="7119">
                  <a:moveTo>
                    <a:pt x="0" y="0"/>
                  </a:moveTo>
                  <a:lnTo>
                    <a:pt x="62038" y="0"/>
                  </a:lnTo>
                  <a:lnTo>
                    <a:pt x="66759" y="794"/>
                  </a:lnTo>
                  <a:lnTo>
                    <a:pt x="71493" y="2116"/>
                  </a:lnTo>
                  <a:lnTo>
                    <a:pt x="76237" y="3792"/>
                  </a:lnTo>
                  <a:lnTo>
                    <a:pt x="81781" y="4909"/>
                  </a:lnTo>
                  <a:lnTo>
                    <a:pt x="87858" y="5654"/>
                  </a:lnTo>
                  <a:lnTo>
                    <a:pt x="94291" y="6151"/>
                  </a:lnTo>
                  <a:lnTo>
                    <a:pt x="100167" y="6482"/>
                  </a:lnTo>
                  <a:lnTo>
                    <a:pt x="110929" y="6849"/>
                  </a:lnTo>
                  <a:lnTo>
                    <a:pt x="141255" y="7105"/>
                  </a:lnTo>
                  <a:lnTo>
                    <a:pt x="146558" y="7118"/>
                  </a:lnTo>
                  <a:lnTo>
                    <a:pt x="152474" y="6333"/>
                  </a:lnTo>
                  <a:lnTo>
                    <a:pt x="158800" y="5015"/>
                  </a:lnTo>
                  <a:lnTo>
                    <a:pt x="165397" y="3344"/>
                  </a:lnTo>
                  <a:lnTo>
                    <a:pt x="171383" y="2229"/>
                  </a:lnTo>
                  <a:lnTo>
                    <a:pt x="176962" y="1486"/>
                  </a:lnTo>
                  <a:lnTo>
                    <a:pt x="182269" y="991"/>
                  </a:lnTo>
                  <a:lnTo>
                    <a:pt x="186600" y="660"/>
                  </a:lnTo>
                  <a:lnTo>
                    <a:pt x="190281" y="44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7" name="SMARTPenAnnotation174"/>
            <p:cNvSpPr/>
            <p:nvPr/>
          </p:nvSpPr>
          <p:spPr>
            <a:xfrm>
              <a:off x="7201292" y="2814735"/>
              <a:ext cx="506815" cy="299611"/>
            </a:xfrm>
            <a:custGeom>
              <a:avLst/>
              <a:gdLst/>
              <a:ahLst/>
              <a:cxnLst/>
              <a:rect l="0" t="0" r="0" b="0"/>
              <a:pathLst>
                <a:path w="506815" h="299611">
                  <a:moveTo>
                    <a:pt x="121051" y="128490"/>
                  </a:moveTo>
                  <a:lnTo>
                    <a:pt x="110202" y="128490"/>
                  </a:lnTo>
                  <a:lnTo>
                    <a:pt x="109057" y="127696"/>
                  </a:lnTo>
                  <a:lnTo>
                    <a:pt x="108292" y="126373"/>
                  </a:lnTo>
                  <a:lnTo>
                    <a:pt x="107783" y="124697"/>
                  </a:lnTo>
                  <a:lnTo>
                    <a:pt x="106650" y="124374"/>
                  </a:lnTo>
                  <a:lnTo>
                    <a:pt x="105100" y="124952"/>
                  </a:lnTo>
                  <a:lnTo>
                    <a:pt x="103273" y="126131"/>
                  </a:lnTo>
                  <a:lnTo>
                    <a:pt x="99127" y="127441"/>
                  </a:lnTo>
                  <a:lnTo>
                    <a:pt x="96910" y="127791"/>
                  </a:lnTo>
                  <a:lnTo>
                    <a:pt x="92331" y="130296"/>
                  </a:lnTo>
                  <a:lnTo>
                    <a:pt x="82922" y="138371"/>
                  </a:lnTo>
                  <a:lnTo>
                    <a:pt x="67717" y="147610"/>
                  </a:lnTo>
                  <a:lnTo>
                    <a:pt x="54889" y="154704"/>
                  </a:lnTo>
                  <a:lnTo>
                    <a:pt x="44915" y="162627"/>
                  </a:lnTo>
                  <a:lnTo>
                    <a:pt x="36677" y="170385"/>
                  </a:lnTo>
                  <a:lnTo>
                    <a:pt x="29841" y="179124"/>
                  </a:lnTo>
                  <a:lnTo>
                    <a:pt x="24157" y="188300"/>
                  </a:lnTo>
                  <a:lnTo>
                    <a:pt x="21530" y="192969"/>
                  </a:lnTo>
                  <a:lnTo>
                    <a:pt x="18985" y="197670"/>
                  </a:lnTo>
                  <a:lnTo>
                    <a:pt x="17289" y="202391"/>
                  </a:lnTo>
                  <a:lnTo>
                    <a:pt x="16158" y="207126"/>
                  </a:lnTo>
                  <a:lnTo>
                    <a:pt x="15403" y="211870"/>
                  </a:lnTo>
                  <a:lnTo>
                    <a:pt x="14107" y="216620"/>
                  </a:lnTo>
                  <a:lnTo>
                    <a:pt x="12449" y="221375"/>
                  </a:lnTo>
                  <a:lnTo>
                    <a:pt x="10549" y="226132"/>
                  </a:lnTo>
                  <a:lnTo>
                    <a:pt x="8490" y="230891"/>
                  </a:lnTo>
                  <a:lnTo>
                    <a:pt x="4084" y="240411"/>
                  </a:lnTo>
                  <a:lnTo>
                    <a:pt x="1597" y="247818"/>
                  </a:lnTo>
                  <a:lnTo>
                    <a:pt x="197" y="256450"/>
                  </a:lnTo>
                  <a:lnTo>
                    <a:pt x="0" y="259040"/>
                  </a:lnTo>
                  <a:lnTo>
                    <a:pt x="1899" y="266152"/>
                  </a:lnTo>
                  <a:lnTo>
                    <a:pt x="5793" y="276067"/>
                  </a:lnTo>
                  <a:lnTo>
                    <a:pt x="12818" y="284445"/>
                  </a:lnTo>
                  <a:lnTo>
                    <a:pt x="13971" y="284847"/>
                  </a:lnTo>
                  <a:lnTo>
                    <a:pt x="23743" y="285546"/>
                  </a:lnTo>
                  <a:lnTo>
                    <a:pt x="30660" y="285621"/>
                  </a:lnTo>
                  <a:lnTo>
                    <a:pt x="33009" y="284837"/>
                  </a:lnTo>
                  <a:lnTo>
                    <a:pt x="37736" y="281850"/>
                  </a:lnTo>
                  <a:lnTo>
                    <a:pt x="44859" y="275706"/>
                  </a:lnTo>
                  <a:lnTo>
                    <a:pt x="49618" y="269061"/>
                  </a:lnTo>
                  <a:lnTo>
                    <a:pt x="55172" y="260816"/>
                  </a:lnTo>
                  <a:lnTo>
                    <a:pt x="62932" y="251859"/>
                  </a:lnTo>
                  <a:lnTo>
                    <a:pt x="69556" y="242587"/>
                  </a:lnTo>
                  <a:lnTo>
                    <a:pt x="72434" y="237892"/>
                  </a:lnTo>
                  <a:lnTo>
                    <a:pt x="75146" y="233175"/>
                  </a:lnTo>
                  <a:lnTo>
                    <a:pt x="80276" y="223700"/>
                  </a:lnTo>
                  <a:lnTo>
                    <a:pt x="92437" y="199922"/>
                  </a:lnTo>
                  <a:lnTo>
                    <a:pt x="109143" y="166589"/>
                  </a:lnTo>
                  <a:lnTo>
                    <a:pt x="110731" y="161827"/>
                  </a:lnTo>
                  <a:lnTo>
                    <a:pt x="111790" y="157065"/>
                  </a:lnTo>
                  <a:lnTo>
                    <a:pt x="112966" y="148333"/>
                  </a:lnTo>
                  <a:lnTo>
                    <a:pt x="113490" y="141807"/>
                  </a:lnTo>
                  <a:lnTo>
                    <a:pt x="113783" y="133670"/>
                  </a:lnTo>
                  <a:lnTo>
                    <a:pt x="113907" y="128529"/>
                  </a:lnTo>
                  <a:lnTo>
                    <a:pt x="113907" y="132294"/>
                  </a:lnTo>
                  <a:lnTo>
                    <a:pt x="114701" y="134201"/>
                  </a:lnTo>
                  <a:lnTo>
                    <a:pt x="118817" y="140677"/>
                  </a:lnTo>
                  <a:lnTo>
                    <a:pt x="120058" y="145283"/>
                  </a:lnTo>
                  <a:lnTo>
                    <a:pt x="120610" y="152093"/>
                  </a:lnTo>
                  <a:lnTo>
                    <a:pt x="120855" y="159617"/>
                  </a:lnTo>
                  <a:lnTo>
                    <a:pt x="120993" y="169110"/>
                  </a:lnTo>
                  <a:lnTo>
                    <a:pt x="121025" y="177235"/>
                  </a:lnTo>
                  <a:lnTo>
                    <a:pt x="123157" y="186138"/>
                  </a:lnTo>
                  <a:lnTo>
                    <a:pt x="126749" y="195386"/>
                  </a:lnTo>
                  <a:lnTo>
                    <a:pt x="128818" y="200075"/>
                  </a:lnTo>
                  <a:lnTo>
                    <a:pt x="133234" y="208724"/>
                  </a:lnTo>
                  <a:lnTo>
                    <a:pt x="137843" y="215214"/>
                  </a:lnTo>
                  <a:lnTo>
                    <a:pt x="142538" y="222861"/>
                  </a:lnTo>
                  <a:lnTo>
                    <a:pt x="147269" y="230757"/>
                  </a:lnTo>
                  <a:lnTo>
                    <a:pt x="154397" y="239665"/>
                  </a:lnTo>
                  <a:lnTo>
                    <a:pt x="159154" y="244841"/>
                  </a:lnTo>
                  <a:lnTo>
                    <a:pt x="170089" y="252217"/>
                  </a:lnTo>
                  <a:lnTo>
                    <a:pt x="183096" y="261820"/>
                  </a:lnTo>
                  <a:lnTo>
                    <a:pt x="194821" y="268184"/>
                  </a:lnTo>
                  <a:lnTo>
                    <a:pt x="208413" y="272853"/>
                  </a:lnTo>
                  <a:lnTo>
                    <a:pt x="217029" y="275995"/>
                  </a:lnTo>
                  <a:lnTo>
                    <a:pt x="230804" y="277764"/>
                  </a:lnTo>
                  <a:lnTo>
                    <a:pt x="240210" y="278177"/>
                  </a:lnTo>
                  <a:lnTo>
                    <a:pt x="249681" y="276244"/>
                  </a:lnTo>
                  <a:lnTo>
                    <a:pt x="258389" y="272740"/>
                  </a:lnTo>
                  <a:lnTo>
                    <a:pt x="272564" y="264022"/>
                  </a:lnTo>
                  <a:lnTo>
                    <a:pt x="285801" y="257018"/>
                  </a:lnTo>
                  <a:lnTo>
                    <a:pt x="290415" y="254656"/>
                  </a:lnTo>
                  <a:lnTo>
                    <a:pt x="297659" y="247799"/>
                  </a:lnTo>
                  <a:lnTo>
                    <a:pt x="300703" y="243748"/>
                  </a:lnTo>
                  <a:lnTo>
                    <a:pt x="308317" y="237130"/>
                  </a:lnTo>
                  <a:lnTo>
                    <a:pt x="316994" y="230749"/>
                  </a:lnTo>
                  <a:lnTo>
                    <a:pt x="326140" y="222622"/>
                  </a:lnTo>
                  <a:lnTo>
                    <a:pt x="333382" y="213718"/>
                  </a:lnTo>
                  <a:lnTo>
                    <a:pt x="340039" y="204469"/>
                  </a:lnTo>
                  <a:lnTo>
                    <a:pt x="344037" y="199780"/>
                  </a:lnTo>
                  <a:lnTo>
                    <a:pt x="348290" y="195066"/>
                  </a:lnTo>
                  <a:lnTo>
                    <a:pt x="351919" y="190337"/>
                  </a:lnTo>
                  <a:lnTo>
                    <a:pt x="355132" y="185596"/>
                  </a:lnTo>
                  <a:lnTo>
                    <a:pt x="358067" y="180848"/>
                  </a:lnTo>
                  <a:lnTo>
                    <a:pt x="360819" y="176095"/>
                  </a:lnTo>
                  <a:lnTo>
                    <a:pt x="365991" y="166581"/>
                  </a:lnTo>
                  <a:lnTo>
                    <a:pt x="367689" y="161821"/>
                  </a:lnTo>
                  <a:lnTo>
                    <a:pt x="368820" y="157061"/>
                  </a:lnTo>
                  <a:lnTo>
                    <a:pt x="369574" y="152299"/>
                  </a:lnTo>
                  <a:lnTo>
                    <a:pt x="372529" y="144893"/>
                  </a:lnTo>
                  <a:lnTo>
                    <a:pt x="374429" y="141806"/>
                  </a:lnTo>
                  <a:lnTo>
                    <a:pt x="376538" y="134143"/>
                  </a:lnTo>
                  <a:lnTo>
                    <a:pt x="378270" y="125446"/>
                  </a:lnTo>
                  <a:lnTo>
                    <a:pt x="381685" y="116289"/>
                  </a:lnTo>
                  <a:lnTo>
                    <a:pt x="383732" y="106927"/>
                  </a:lnTo>
                  <a:lnTo>
                    <a:pt x="384279" y="102209"/>
                  </a:lnTo>
                  <a:lnTo>
                    <a:pt x="384642" y="97475"/>
                  </a:lnTo>
                  <a:lnTo>
                    <a:pt x="384885" y="92732"/>
                  </a:lnTo>
                  <a:lnTo>
                    <a:pt x="385047" y="87982"/>
                  </a:lnTo>
                  <a:lnTo>
                    <a:pt x="384361" y="83229"/>
                  </a:lnTo>
                  <a:lnTo>
                    <a:pt x="383110" y="78472"/>
                  </a:lnTo>
                  <a:lnTo>
                    <a:pt x="381482" y="73713"/>
                  </a:lnTo>
                  <a:lnTo>
                    <a:pt x="380397" y="68953"/>
                  </a:lnTo>
                  <a:lnTo>
                    <a:pt x="379673" y="64192"/>
                  </a:lnTo>
                  <a:lnTo>
                    <a:pt x="379191" y="59431"/>
                  </a:lnTo>
                  <a:lnTo>
                    <a:pt x="376539" y="52024"/>
                  </a:lnTo>
                  <a:lnTo>
                    <a:pt x="374719" y="48937"/>
                  </a:lnTo>
                  <a:lnTo>
                    <a:pt x="372699" y="41275"/>
                  </a:lnTo>
                  <a:lnTo>
                    <a:pt x="372160" y="37009"/>
                  </a:lnTo>
                  <a:lnTo>
                    <a:pt x="369445" y="30152"/>
                  </a:lnTo>
                  <a:lnTo>
                    <a:pt x="366386" y="24459"/>
                  </a:lnTo>
                  <a:lnTo>
                    <a:pt x="363870" y="16791"/>
                  </a:lnTo>
                  <a:lnTo>
                    <a:pt x="360469" y="11906"/>
                  </a:lnTo>
                  <a:lnTo>
                    <a:pt x="358450" y="10286"/>
                  </a:lnTo>
                  <a:lnTo>
                    <a:pt x="356311" y="9206"/>
                  </a:lnTo>
                  <a:lnTo>
                    <a:pt x="354091" y="8486"/>
                  </a:lnTo>
                  <a:lnTo>
                    <a:pt x="349509" y="5569"/>
                  </a:lnTo>
                  <a:lnTo>
                    <a:pt x="343890" y="1022"/>
                  </a:lnTo>
                  <a:lnTo>
                    <a:pt x="341006" y="399"/>
                  </a:lnTo>
                  <a:lnTo>
                    <a:pt x="332686" y="0"/>
                  </a:lnTo>
                  <a:lnTo>
                    <a:pt x="330404" y="761"/>
                  </a:lnTo>
                  <a:lnTo>
                    <a:pt x="325751" y="3723"/>
                  </a:lnTo>
                  <a:lnTo>
                    <a:pt x="324193" y="5625"/>
                  </a:lnTo>
                  <a:lnTo>
                    <a:pt x="323154" y="7686"/>
                  </a:lnTo>
                  <a:lnTo>
                    <a:pt x="322461" y="9854"/>
                  </a:lnTo>
                  <a:lnTo>
                    <a:pt x="319576" y="14379"/>
                  </a:lnTo>
                  <a:lnTo>
                    <a:pt x="313488" y="21389"/>
                  </a:lnTo>
                  <a:lnTo>
                    <a:pt x="306657" y="28494"/>
                  </a:lnTo>
                  <a:lnTo>
                    <a:pt x="304320" y="30869"/>
                  </a:lnTo>
                  <a:lnTo>
                    <a:pt x="302762" y="34041"/>
                  </a:lnTo>
                  <a:lnTo>
                    <a:pt x="299775" y="46089"/>
                  </a:lnTo>
                  <a:lnTo>
                    <a:pt x="292056" y="66499"/>
                  </a:lnTo>
                  <a:lnTo>
                    <a:pt x="282889" y="93226"/>
                  </a:lnTo>
                  <a:lnTo>
                    <a:pt x="280537" y="99424"/>
                  </a:lnTo>
                  <a:lnTo>
                    <a:pt x="278174" y="105144"/>
                  </a:lnTo>
                  <a:lnTo>
                    <a:pt x="275807" y="110544"/>
                  </a:lnTo>
                  <a:lnTo>
                    <a:pt x="273434" y="117320"/>
                  </a:lnTo>
                  <a:lnTo>
                    <a:pt x="271058" y="125012"/>
                  </a:lnTo>
                  <a:lnTo>
                    <a:pt x="268682" y="133315"/>
                  </a:lnTo>
                  <a:lnTo>
                    <a:pt x="267096" y="140438"/>
                  </a:lnTo>
                  <a:lnTo>
                    <a:pt x="266039" y="146774"/>
                  </a:lnTo>
                  <a:lnTo>
                    <a:pt x="265335" y="152585"/>
                  </a:lnTo>
                  <a:lnTo>
                    <a:pt x="264866" y="158841"/>
                  </a:lnTo>
                  <a:lnTo>
                    <a:pt x="264553" y="165392"/>
                  </a:lnTo>
                  <a:lnTo>
                    <a:pt x="264205" y="179022"/>
                  </a:lnTo>
                  <a:lnTo>
                    <a:pt x="264050" y="193017"/>
                  </a:lnTo>
                  <a:lnTo>
                    <a:pt x="264803" y="199289"/>
                  </a:lnTo>
                  <a:lnTo>
                    <a:pt x="266097" y="205058"/>
                  </a:lnTo>
                  <a:lnTo>
                    <a:pt x="267755" y="210491"/>
                  </a:lnTo>
                  <a:lnTo>
                    <a:pt x="268860" y="215701"/>
                  </a:lnTo>
                  <a:lnTo>
                    <a:pt x="269597" y="220762"/>
                  </a:lnTo>
                  <a:lnTo>
                    <a:pt x="270088" y="225723"/>
                  </a:lnTo>
                  <a:lnTo>
                    <a:pt x="271210" y="230618"/>
                  </a:lnTo>
                  <a:lnTo>
                    <a:pt x="272751" y="235469"/>
                  </a:lnTo>
                  <a:lnTo>
                    <a:pt x="276580" y="244299"/>
                  </a:lnTo>
                  <a:lnTo>
                    <a:pt x="280927" y="250868"/>
                  </a:lnTo>
                  <a:lnTo>
                    <a:pt x="287621" y="256434"/>
                  </a:lnTo>
                  <a:lnTo>
                    <a:pt x="291629" y="259030"/>
                  </a:lnTo>
                  <a:lnTo>
                    <a:pt x="298199" y="266147"/>
                  </a:lnTo>
                  <a:lnTo>
                    <a:pt x="301063" y="270267"/>
                  </a:lnTo>
                  <a:lnTo>
                    <a:pt x="305352" y="273014"/>
                  </a:lnTo>
                  <a:lnTo>
                    <a:pt x="316470" y="276067"/>
                  </a:lnTo>
                  <a:lnTo>
                    <a:pt x="327231" y="279540"/>
                  </a:lnTo>
                  <a:lnTo>
                    <a:pt x="336511" y="283729"/>
                  </a:lnTo>
                  <a:lnTo>
                    <a:pt x="343282" y="288237"/>
                  </a:lnTo>
                  <a:lnTo>
                    <a:pt x="353170" y="290770"/>
                  </a:lnTo>
                  <a:lnTo>
                    <a:pt x="364708" y="292689"/>
                  </a:lnTo>
                  <a:lnTo>
                    <a:pt x="380131" y="297438"/>
                  </a:lnTo>
                  <a:lnTo>
                    <a:pt x="394754" y="299198"/>
                  </a:lnTo>
                  <a:lnTo>
                    <a:pt x="404358" y="299610"/>
                  </a:lnTo>
                  <a:lnTo>
                    <a:pt x="413917" y="297676"/>
                  </a:lnTo>
                  <a:lnTo>
                    <a:pt x="423458" y="294965"/>
                  </a:lnTo>
                  <a:lnTo>
                    <a:pt x="438548" y="293438"/>
                  </a:lnTo>
                  <a:lnTo>
                    <a:pt x="451073" y="293081"/>
                  </a:lnTo>
                  <a:lnTo>
                    <a:pt x="460344" y="290806"/>
                  </a:lnTo>
                  <a:lnTo>
                    <a:pt x="463928" y="289088"/>
                  </a:lnTo>
                  <a:lnTo>
                    <a:pt x="472143" y="287179"/>
                  </a:lnTo>
                  <a:lnTo>
                    <a:pt x="486560" y="285954"/>
                  </a:lnTo>
                  <a:lnTo>
                    <a:pt x="488549" y="285059"/>
                  </a:lnTo>
                  <a:lnTo>
                    <a:pt x="489874" y="283669"/>
                  </a:lnTo>
                  <a:lnTo>
                    <a:pt x="490759" y="281949"/>
                  </a:lnTo>
                  <a:lnTo>
                    <a:pt x="492142" y="280802"/>
                  </a:lnTo>
                  <a:lnTo>
                    <a:pt x="493857" y="280038"/>
                  </a:lnTo>
                  <a:lnTo>
                    <a:pt x="497881" y="279188"/>
                  </a:lnTo>
                  <a:lnTo>
                    <a:pt x="506814" y="2785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8" name="SMARTPenAnnotation175"/>
            <p:cNvSpPr/>
            <p:nvPr/>
          </p:nvSpPr>
          <p:spPr>
            <a:xfrm>
              <a:off x="5965031" y="3321843"/>
              <a:ext cx="214302" cy="385639"/>
            </a:xfrm>
            <a:custGeom>
              <a:avLst/>
              <a:gdLst/>
              <a:ahLst/>
              <a:cxnLst/>
              <a:rect l="0" t="0" r="0" b="0"/>
              <a:pathLst>
                <a:path w="214302" h="385639">
                  <a:moveTo>
                    <a:pt x="14287" y="0"/>
                  </a:moveTo>
                  <a:lnTo>
                    <a:pt x="7231" y="0"/>
                  </a:lnTo>
                  <a:lnTo>
                    <a:pt x="13302" y="6151"/>
                  </a:lnTo>
                  <a:lnTo>
                    <a:pt x="13849" y="8819"/>
                  </a:lnTo>
                  <a:lnTo>
                    <a:pt x="14230" y="20065"/>
                  </a:lnTo>
                  <a:lnTo>
                    <a:pt x="14262" y="27703"/>
                  </a:lnTo>
                  <a:lnTo>
                    <a:pt x="15064" y="31169"/>
                  </a:lnTo>
                  <a:lnTo>
                    <a:pt x="19192" y="40633"/>
                  </a:lnTo>
                  <a:lnTo>
                    <a:pt x="20436" y="48751"/>
                  </a:lnTo>
                  <a:lnTo>
                    <a:pt x="20989" y="57651"/>
                  </a:lnTo>
                  <a:lnTo>
                    <a:pt x="21136" y="62246"/>
                  </a:lnTo>
                  <a:lnTo>
                    <a:pt x="22028" y="66104"/>
                  </a:lnTo>
                  <a:lnTo>
                    <a:pt x="26282" y="76119"/>
                  </a:lnTo>
                  <a:lnTo>
                    <a:pt x="27556" y="84366"/>
                  </a:lnTo>
                  <a:lnTo>
                    <a:pt x="30239" y="93324"/>
                  </a:lnTo>
                  <a:lnTo>
                    <a:pt x="34095" y="105174"/>
                  </a:lnTo>
                  <a:lnTo>
                    <a:pt x="35791" y="111832"/>
                  </a:lnTo>
                  <a:lnTo>
                    <a:pt x="41208" y="123711"/>
                  </a:lnTo>
                  <a:lnTo>
                    <a:pt x="47840" y="132611"/>
                  </a:lnTo>
                  <a:lnTo>
                    <a:pt x="52483" y="137784"/>
                  </a:lnTo>
                  <a:lnTo>
                    <a:pt x="57192" y="142729"/>
                  </a:lnTo>
                  <a:lnTo>
                    <a:pt x="59560" y="145159"/>
                  </a:lnTo>
                  <a:lnTo>
                    <a:pt x="61931" y="146779"/>
                  </a:lnTo>
                  <a:lnTo>
                    <a:pt x="68268" y="149059"/>
                  </a:lnTo>
                  <a:lnTo>
                    <a:pt x="70029" y="149592"/>
                  </a:lnTo>
                  <a:lnTo>
                    <a:pt x="74813" y="149893"/>
                  </a:lnTo>
                  <a:lnTo>
                    <a:pt x="81257" y="149981"/>
                  </a:lnTo>
                  <a:lnTo>
                    <a:pt x="88194" y="150008"/>
                  </a:lnTo>
                  <a:lnTo>
                    <a:pt x="90545" y="149218"/>
                  </a:lnTo>
                  <a:lnTo>
                    <a:pt x="95276" y="146223"/>
                  </a:lnTo>
                  <a:lnTo>
                    <a:pt x="96855" y="144314"/>
                  </a:lnTo>
                  <a:lnTo>
                    <a:pt x="97907" y="142247"/>
                  </a:lnTo>
                  <a:lnTo>
                    <a:pt x="98609" y="140075"/>
                  </a:lnTo>
                  <a:lnTo>
                    <a:pt x="99870" y="138627"/>
                  </a:lnTo>
                  <a:lnTo>
                    <a:pt x="101505" y="137662"/>
                  </a:lnTo>
                  <a:lnTo>
                    <a:pt x="103389" y="137019"/>
                  </a:lnTo>
                  <a:lnTo>
                    <a:pt x="104645" y="135796"/>
                  </a:lnTo>
                  <a:lnTo>
                    <a:pt x="105482" y="134187"/>
                  </a:lnTo>
                  <a:lnTo>
                    <a:pt x="108777" y="126013"/>
                  </a:lnTo>
                  <a:lnTo>
                    <a:pt x="112639" y="118712"/>
                  </a:lnTo>
                  <a:lnTo>
                    <a:pt x="119275" y="109346"/>
                  </a:lnTo>
                  <a:lnTo>
                    <a:pt x="123920" y="101250"/>
                  </a:lnTo>
                  <a:lnTo>
                    <a:pt x="126513" y="92361"/>
                  </a:lnTo>
                  <a:lnTo>
                    <a:pt x="127205" y="87768"/>
                  </a:lnTo>
                  <a:lnTo>
                    <a:pt x="130089" y="80548"/>
                  </a:lnTo>
                  <a:lnTo>
                    <a:pt x="136176" y="69904"/>
                  </a:lnTo>
                  <a:lnTo>
                    <a:pt x="138409" y="65653"/>
                  </a:lnTo>
                  <a:lnTo>
                    <a:pt x="140890" y="56696"/>
                  </a:lnTo>
                  <a:lnTo>
                    <a:pt x="141552" y="52085"/>
                  </a:lnTo>
                  <a:lnTo>
                    <a:pt x="144403" y="44845"/>
                  </a:lnTo>
                  <a:lnTo>
                    <a:pt x="147523" y="38981"/>
                  </a:lnTo>
                  <a:lnTo>
                    <a:pt x="148909" y="33729"/>
                  </a:lnTo>
                  <a:lnTo>
                    <a:pt x="149800" y="23890"/>
                  </a:lnTo>
                  <a:lnTo>
                    <a:pt x="149921" y="19085"/>
                  </a:lnTo>
                  <a:lnTo>
                    <a:pt x="149160" y="17486"/>
                  </a:lnTo>
                  <a:lnTo>
                    <a:pt x="147859" y="16420"/>
                  </a:lnTo>
                  <a:lnTo>
                    <a:pt x="146197" y="15709"/>
                  </a:lnTo>
                  <a:lnTo>
                    <a:pt x="145090" y="14442"/>
                  </a:lnTo>
                  <a:lnTo>
                    <a:pt x="144351" y="12803"/>
                  </a:lnTo>
                  <a:lnTo>
                    <a:pt x="142876" y="7147"/>
                  </a:lnTo>
                  <a:lnTo>
                    <a:pt x="142875" y="10937"/>
                  </a:lnTo>
                  <a:lnTo>
                    <a:pt x="143669" y="12054"/>
                  </a:lnTo>
                  <a:lnTo>
                    <a:pt x="144992" y="12799"/>
                  </a:lnTo>
                  <a:lnTo>
                    <a:pt x="146667" y="13295"/>
                  </a:lnTo>
                  <a:lnTo>
                    <a:pt x="147785" y="15213"/>
                  </a:lnTo>
                  <a:lnTo>
                    <a:pt x="150150" y="24704"/>
                  </a:lnTo>
                  <a:lnTo>
                    <a:pt x="159875" y="41697"/>
                  </a:lnTo>
                  <a:lnTo>
                    <a:pt x="162336" y="50546"/>
                  </a:lnTo>
                  <a:lnTo>
                    <a:pt x="164225" y="59771"/>
                  </a:lnTo>
                  <a:lnTo>
                    <a:pt x="167710" y="69163"/>
                  </a:lnTo>
                  <a:lnTo>
                    <a:pt x="171904" y="78629"/>
                  </a:lnTo>
                  <a:lnTo>
                    <a:pt x="176414" y="88921"/>
                  </a:lnTo>
                  <a:lnTo>
                    <a:pt x="178728" y="95000"/>
                  </a:lnTo>
                  <a:lnTo>
                    <a:pt x="181064" y="101433"/>
                  </a:lnTo>
                  <a:lnTo>
                    <a:pt x="185778" y="112815"/>
                  </a:lnTo>
                  <a:lnTo>
                    <a:pt x="190517" y="123959"/>
                  </a:lnTo>
                  <a:lnTo>
                    <a:pt x="195270" y="136849"/>
                  </a:lnTo>
                  <a:lnTo>
                    <a:pt x="209551" y="178692"/>
                  </a:lnTo>
                  <a:lnTo>
                    <a:pt x="211138" y="185803"/>
                  </a:lnTo>
                  <a:lnTo>
                    <a:pt x="212196" y="192925"/>
                  </a:lnTo>
                  <a:lnTo>
                    <a:pt x="212902" y="200054"/>
                  </a:lnTo>
                  <a:lnTo>
                    <a:pt x="213372" y="207188"/>
                  </a:lnTo>
                  <a:lnTo>
                    <a:pt x="213685" y="214326"/>
                  </a:lnTo>
                  <a:lnTo>
                    <a:pt x="214127" y="233631"/>
                  </a:lnTo>
                  <a:lnTo>
                    <a:pt x="214301" y="281259"/>
                  </a:lnTo>
                  <a:lnTo>
                    <a:pt x="213511" y="287519"/>
                  </a:lnTo>
                  <a:lnTo>
                    <a:pt x="212191" y="294073"/>
                  </a:lnTo>
                  <a:lnTo>
                    <a:pt x="210517" y="300824"/>
                  </a:lnTo>
                  <a:lnTo>
                    <a:pt x="208657" y="312558"/>
                  </a:lnTo>
                  <a:lnTo>
                    <a:pt x="208161" y="317910"/>
                  </a:lnTo>
                  <a:lnTo>
                    <a:pt x="206242" y="323065"/>
                  </a:lnTo>
                  <a:lnTo>
                    <a:pt x="199878" y="333026"/>
                  </a:lnTo>
                  <a:lnTo>
                    <a:pt x="193874" y="342745"/>
                  </a:lnTo>
                  <a:lnTo>
                    <a:pt x="191162" y="347560"/>
                  </a:lnTo>
                  <a:lnTo>
                    <a:pt x="187766" y="351563"/>
                  </a:lnTo>
                  <a:lnTo>
                    <a:pt x="183915" y="355025"/>
                  </a:lnTo>
                  <a:lnTo>
                    <a:pt x="179760" y="358127"/>
                  </a:lnTo>
                  <a:lnTo>
                    <a:pt x="175402" y="360989"/>
                  </a:lnTo>
                  <a:lnTo>
                    <a:pt x="170910" y="363690"/>
                  </a:lnTo>
                  <a:lnTo>
                    <a:pt x="166328" y="366286"/>
                  </a:lnTo>
                  <a:lnTo>
                    <a:pt x="157002" y="371286"/>
                  </a:lnTo>
                  <a:lnTo>
                    <a:pt x="138081" y="380963"/>
                  </a:lnTo>
                  <a:lnTo>
                    <a:pt x="133329" y="382563"/>
                  </a:lnTo>
                  <a:lnTo>
                    <a:pt x="128573" y="383629"/>
                  </a:lnTo>
                  <a:lnTo>
                    <a:pt x="123815" y="384340"/>
                  </a:lnTo>
                  <a:lnTo>
                    <a:pt x="119056" y="384815"/>
                  </a:lnTo>
                  <a:lnTo>
                    <a:pt x="114296" y="385131"/>
                  </a:lnTo>
                  <a:lnTo>
                    <a:pt x="109535" y="385341"/>
                  </a:lnTo>
                  <a:lnTo>
                    <a:pt x="100011" y="385576"/>
                  </a:lnTo>
                  <a:lnTo>
                    <a:pt x="95249" y="385638"/>
                  </a:lnTo>
                  <a:lnTo>
                    <a:pt x="90487" y="384886"/>
                  </a:lnTo>
                  <a:lnTo>
                    <a:pt x="85724" y="383590"/>
                  </a:lnTo>
                  <a:lnTo>
                    <a:pt x="80962" y="381934"/>
                  </a:lnTo>
                  <a:lnTo>
                    <a:pt x="76199" y="380035"/>
                  </a:lnTo>
                  <a:lnTo>
                    <a:pt x="71437" y="377976"/>
                  </a:lnTo>
                  <a:lnTo>
                    <a:pt x="61912" y="373571"/>
                  </a:lnTo>
                  <a:lnTo>
                    <a:pt x="38100" y="361912"/>
                  </a:lnTo>
                  <a:lnTo>
                    <a:pt x="34131" y="358750"/>
                  </a:lnTo>
                  <a:lnTo>
                    <a:pt x="27605" y="351003"/>
                  </a:lnTo>
                  <a:lnTo>
                    <a:pt x="22058" y="344385"/>
                  </a:lnTo>
                  <a:lnTo>
                    <a:pt x="16948" y="338004"/>
                  </a:lnTo>
                  <a:lnTo>
                    <a:pt x="12030" y="329876"/>
                  </a:lnTo>
                  <a:lnTo>
                    <a:pt x="7199" y="323089"/>
                  </a:lnTo>
                  <a:lnTo>
                    <a:pt x="4799" y="320168"/>
                  </a:lnTo>
                  <a:lnTo>
                    <a:pt x="3199" y="316633"/>
                  </a:lnTo>
                  <a:lnTo>
                    <a:pt x="948" y="305660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9" name="SMARTPenAnnotation176"/>
            <p:cNvSpPr/>
            <p:nvPr/>
          </p:nvSpPr>
          <p:spPr>
            <a:xfrm>
              <a:off x="6243637" y="3343275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14287"/>
                  </a:moveTo>
                  <a:lnTo>
                    <a:pt x="6151" y="14287"/>
                  </a:lnTo>
                  <a:lnTo>
                    <a:pt x="8069" y="13493"/>
                  </a:lnTo>
                  <a:lnTo>
                    <a:pt x="10936" y="12170"/>
                  </a:lnTo>
                  <a:lnTo>
                    <a:pt x="14434" y="10495"/>
                  </a:lnTo>
                  <a:lnTo>
                    <a:pt x="17560" y="9378"/>
                  </a:lnTo>
                  <a:lnTo>
                    <a:pt x="20438" y="8633"/>
                  </a:lnTo>
                  <a:lnTo>
                    <a:pt x="23151" y="8136"/>
                  </a:lnTo>
                  <a:lnTo>
                    <a:pt x="26546" y="7805"/>
                  </a:lnTo>
                  <a:lnTo>
                    <a:pt x="30397" y="7585"/>
                  </a:lnTo>
                  <a:lnTo>
                    <a:pt x="34553" y="7437"/>
                  </a:lnTo>
                  <a:lnTo>
                    <a:pt x="38910" y="6546"/>
                  </a:lnTo>
                  <a:lnTo>
                    <a:pt x="43403" y="5157"/>
                  </a:lnTo>
                  <a:lnTo>
                    <a:pt x="47985" y="3438"/>
                  </a:lnTo>
                  <a:lnTo>
                    <a:pt x="52628" y="2292"/>
                  </a:lnTo>
                  <a:lnTo>
                    <a:pt x="57310" y="1528"/>
                  </a:lnTo>
                  <a:lnTo>
                    <a:pt x="62019" y="1018"/>
                  </a:lnTo>
                  <a:lnTo>
                    <a:pt x="65953" y="679"/>
                  </a:lnTo>
                  <a:lnTo>
                    <a:pt x="69368" y="452"/>
                  </a:lnTo>
                  <a:lnTo>
                    <a:pt x="72439" y="301"/>
                  </a:lnTo>
                  <a:lnTo>
                    <a:pt x="80085" y="13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0" name="SMARTPenAnnotation177"/>
            <p:cNvSpPr/>
            <p:nvPr/>
          </p:nvSpPr>
          <p:spPr>
            <a:xfrm>
              <a:off x="6236787" y="3400425"/>
              <a:ext cx="142582" cy="21432"/>
            </a:xfrm>
            <a:custGeom>
              <a:avLst/>
              <a:gdLst/>
              <a:ahLst/>
              <a:cxnLst/>
              <a:rect l="0" t="0" r="0" b="0"/>
              <a:pathLst>
                <a:path w="142582" h="21432">
                  <a:moveTo>
                    <a:pt x="6850" y="21431"/>
                  </a:moveTo>
                  <a:lnTo>
                    <a:pt x="699" y="21431"/>
                  </a:lnTo>
                  <a:lnTo>
                    <a:pt x="368" y="20637"/>
                  </a:lnTo>
                  <a:lnTo>
                    <a:pt x="147" y="19314"/>
                  </a:lnTo>
                  <a:lnTo>
                    <a:pt x="0" y="17638"/>
                  </a:lnTo>
                  <a:lnTo>
                    <a:pt x="696" y="16521"/>
                  </a:lnTo>
                  <a:lnTo>
                    <a:pt x="1954" y="15777"/>
                  </a:lnTo>
                  <a:lnTo>
                    <a:pt x="3586" y="15280"/>
                  </a:lnTo>
                  <a:lnTo>
                    <a:pt x="7516" y="14728"/>
                  </a:lnTo>
                  <a:lnTo>
                    <a:pt x="11908" y="14483"/>
                  </a:lnTo>
                  <a:lnTo>
                    <a:pt x="16506" y="14375"/>
                  </a:lnTo>
                  <a:lnTo>
                    <a:pt x="47753" y="14289"/>
                  </a:lnTo>
                  <a:lnTo>
                    <a:pt x="52375" y="13495"/>
                  </a:lnTo>
                  <a:lnTo>
                    <a:pt x="57044" y="12172"/>
                  </a:lnTo>
                  <a:lnTo>
                    <a:pt x="61744" y="10495"/>
                  </a:lnTo>
                  <a:lnTo>
                    <a:pt x="67258" y="9378"/>
                  </a:lnTo>
                  <a:lnTo>
                    <a:pt x="73316" y="8633"/>
                  </a:lnTo>
                  <a:lnTo>
                    <a:pt x="79736" y="8137"/>
                  </a:lnTo>
                  <a:lnTo>
                    <a:pt x="85603" y="7805"/>
                  </a:lnTo>
                  <a:lnTo>
                    <a:pt x="96356" y="7437"/>
                  </a:lnTo>
                  <a:lnTo>
                    <a:pt x="111334" y="7231"/>
                  </a:lnTo>
                  <a:lnTo>
                    <a:pt x="116194" y="6408"/>
                  </a:lnTo>
                  <a:lnTo>
                    <a:pt x="121021" y="5065"/>
                  </a:lnTo>
                  <a:lnTo>
                    <a:pt x="125826" y="3377"/>
                  </a:lnTo>
                  <a:lnTo>
                    <a:pt x="129824" y="2251"/>
                  </a:lnTo>
                  <a:lnTo>
                    <a:pt x="133283" y="1501"/>
                  </a:lnTo>
                  <a:lnTo>
                    <a:pt x="142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91" name="SMARTPenAnnotation178"/>
            <p:cNvSpPr/>
            <p:nvPr/>
          </p:nvSpPr>
          <p:spPr>
            <a:xfrm>
              <a:off x="6515100" y="3258638"/>
              <a:ext cx="242888" cy="156066"/>
            </a:xfrm>
            <a:custGeom>
              <a:avLst/>
              <a:gdLst/>
              <a:ahLst/>
              <a:cxnLst/>
              <a:rect l="0" t="0" r="0" b="0"/>
              <a:pathLst>
                <a:path w="242888" h="156066">
                  <a:moveTo>
                    <a:pt x="0" y="34630"/>
                  </a:moveTo>
                  <a:lnTo>
                    <a:pt x="0" y="27781"/>
                  </a:lnTo>
                  <a:lnTo>
                    <a:pt x="3792" y="23781"/>
                  </a:lnTo>
                  <a:lnTo>
                    <a:pt x="5703" y="22635"/>
                  </a:lnTo>
                  <a:lnTo>
                    <a:pt x="12185" y="20228"/>
                  </a:lnTo>
                  <a:lnTo>
                    <a:pt x="19132" y="15635"/>
                  </a:lnTo>
                  <a:lnTo>
                    <a:pt x="23849" y="14281"/>
                  </a:lnTo>
                  <a:lnTo>
                    <a:pt x="30708" y="11563"/>
                  </a:lnTo>
                  <a:lnTo>
                    <a:pt x="38254" y="8503"/>
                  </a:lnTo>
                  <a:lnTo>
                    <a:pt x="44254" y="7143"/>
                  </a:lnTo>
                  <a:lnTo>
                    <a:pt x="51682" y="4422"/>
                  </a:lnTo>
                  <a:lnTo>
                    <a:pt x="55886" y="2585"/>
                  </a:lnTo>
                  <a:lnTo>
                    <a:pt x="62673" y="544"/>
                  </a:lnTo>
                  <a:lnTo>
                    <a:pt x="65594" y="0"/>
                  </a:lnTo>
                  <a:lnTo>
                    <a:pt x="73074" y="1512"/>
                  </a:lnTo>
                  <a:lnTo>
                    <a:pt x="77291" y="3026"/>
                  </a:lnTo>
                  <a:lnTo>
                    <a:pt x="84093" y="4709"/>
                  </a:lnTo>
                  <a:lnTo>
                    <a:pt x="87018" y="5158"/>
                  </a:lnTo>
                  <a:lnTo>
                    <a:pt x="92385" y="7773"/>
                  </a:lnTo>
                  <a:lnTo>
                    <a:pt x="94927" y="9582"/>
                  </a:lnTo>
                  <a:lnTo>
                    <a:pt x="99869" y="11591"/>
                  </a:lnTo>
                  <a:lnTo>
                    <a:pt x="102298" y="12127"/>
                  </a:lnTo>
                  <a:lnTo>
                    <a:pt x="107113" y="14839"/>
                  </a:lnTo>
                  <a:lnTo>
                    <a:pt x="109508" y="16674"/>
                  </a:lnTo>
                  <a:lnTo>
                    <a:pt x="111106" y="18691"/>
                  </a:lnTo>
                  <a:lnTo>
                    <a:pt x="112170" y="20829"/>
                  </a:lnTo>
                  <a:lnTo>
                    <a:pt x="113353" y="25321"/>
                  </a:lnTo>
                  <a:lnTo>
                    <a:pt x="113879" y="29964"/>
                  </a:lnTo>
                  <a:lnTo>
                    <a:pt x="113226" y="32313"/>
                  </a:lnTo>
                  <a:lnTo>
                    <a:pt x="110382" y="37040"/>
                  </a:lnTo>
                  <a:lnTo>
                    <a:pt x="109307" y="40205"/>
                  </a:lnTo>
                  <a:lnTo>
                    <a:pt x="108590" y="43903"/>
                  </a:lnTo>
                  <a:lnTo>
                    <a:pt x="108112" y="47956"/>
                  </a:lnTo>
                  <a:lnTo>
                    <a:pt x="106999" y="52245"/>
                  </a:lnTo>
                  <a:lnTo>
                    <a:pt x="105464" y="56692"/>
                  </a:lnTo>
                  <a:lnTo>
                    <a:pt x="103647" y="61245"/>
                  </a:lnTo>
                  <a:lnTo>
                    <a:pt x="101641" y="65867"/>
                  </a:lnTo>
                  <a:lnTo>
                    <a:pt x="97297" y="75236"/>
                  </a:lnTo>
                  <a:lnTo>
                    <a:pt x="94233" y="79957"/>
                  </a:lnTo>
                  <a:lnTo>
                    <a:pt x="90603" y="84692"/>
                  </a:lnTo>
                  <a:lnTo>
                    <a:pt x="86596" y="89436"/>
                  </a:lnTo>
                  <a:lnTo>
                    <a:pt x="83130" y="94186"/>
                  </a:lnTo>
                  <a:lnTo>
                    <a:pt x="80026" y="98941"/>
                  </a:lnTo>
                  <a:lnTo>
                    <a:pt x="77163" y="103697"/>
                  </a:lnTo>
                  <a:lnTo>
                    <a:pt x="73667" y="107663"/>
                  </a:lnTo>
                  <a:lnTo>
                    <a:pt x="69749" y="111100"/>
                  </a:lnTo>
                  <a:lnTo>
                    <a:pt x="65549" y="114185"/>
                  </a:lnTo>
                  <a:lnTo>
                    <a:pt x="61955" y="117035"/>
                  </a:lnTo>
                  <a:lnTo>
                    <a:pt x="58766" y="119730"/>
                  </a:lnTo>
                  <a:lnTo>
                    <a:pt x="55846" y="122319"/>
                  </a:lnTo>
                  <a:lnTo>
                    <a:pt x="53899" y="124840"/>
                  </a:lnTo>
                  <a:lnTo>
                    <a:pt x="52602" y="127314"/>
                  </a:lnTo>
                  <a:lnTo>
                    <a:pt x="51737" y="129757"/>
                  </a:lnTo>
                  <a:lnTo>
                    <a:pt x="48659" y="134588"/>
                  </a:lnTo>
                  <a:lnTo>
                    <a:pt x="44007" y="140364"/>
                  </a:lnTo>
                  <a:lnTo>
                    <a:pt x="39409" y="145158"/>
                  </a:lnTo>
                  <a:lnTo>
                    <a:pt x="38972" y="146415"/>
                  </a:lnTo>
                  <a:lnTo>
                    <a:pt x="39475" y="147254"/>
                  </a:lnTo>
                  <a:lnTo>
                    <a:pt x="40604" y="147812"/>
                  </a:lnTo>
                  <a:lnTo>
                    <a:pt x="41357" y="148979"/>
                  </a:lnTo>
                  <a:lnTo>
                    <a:pt x="42193" y="152392"/>
                  </a:lnTo>
                  <a:lnTo>
                    <a:pt x="43210" y="153619"/>
                  </a:lnTo>
                  <a:lnTo>
                    <a:pt x="44681" y="154437"/>
                  </a:lnTo>
                  <a:lnTo>
                    <a:pt x="48433" y="155347"/>
                  </a:lnTo>
                  <a:lnTo>
                    <a:pt x="55008" y="155859"/>
                  </a:lnTo>
                  <a:lnTo>
                    <a:pt x="61983" y="156010"/>
                  </a:lnTo>
                  <a:lnTo>
                    <a:pt x="77620" y="156065"/>
                  </a:lnTo>
                  <a:lnTo>
                    <a:pt x="81909" y="155274"/>
                  </a:lnTo>
                  <a:lnTo>
                    <a:pt x="86355" y="153954"/>
                  </a:lnTo>
                  <a:lnTo>
                    <a:pt x="96324" y="150369"/>
                  </a:lnTo>
                  <a:lnTo>
                    <a:pt x="108691" y="146130"/>
                  </a:lnTo>
                  <a:lnTo>
                    <a:pt x="114530" y="144682"/>
                  </a:lnTo>
                  <a:lnTo>
                    <a:pt x="120009" y="143717"/>
                  </a:lnTo>
                  <a:lnTo>
                    <a:pt x="125250" y="143074"/>
                  </a:lnTo>
                  <a:lnTo>
                    <a:pt x="131125" y="141851"/>
                  </a:lnTo>
                  <a:lnTo>
                    <a:pt x="137422" y="140242"/>
                  </a:lnTo>
                  <a:lnTo>
                    <a:pt x="144002" y="138375"/>
                  </a:lnTo>
                  <a:lnTo>
                    <a:pt x="149977" y="136338"/>
                  </a:lnTo>
                  <a:lnTo>
                    <a:pt x="155547" y="134185"/>
                  </a:lnTo>
                  <a:lnTo>
                    <a:pt x="160848" y="131956"/>
                  </a:lnTo>
                  <a:lnTo>
                    <a:pt x="166763" y="130471"/>
                  </a:lnTo>
                  <a:lnTo>
                    <a:pt x="173087" y="129480"/>
                  </a:lnTo>
                  <a:lnTo>
                    <a:pt x="179685" y="128820"/>
                  </a:lnTo>
                  <a:lnTo>
                    <a:pt x="185671" y="127586"/>
                  </a:lnTo>
                  <a:lnTo>
                    <a:pt x="191250" y="125969"/>
                  </a:lnTo>
                  <a:lnTo>
                    <a:pt x="196556" y="124098"/>
                  </a:lnTo>
                  <a:lnTo>
                    <a:pt x="201680" y="122850"/>
                  </a:lnTo>
                  <a:lnTo>
                    <a:pt x="206685" y="122019"/>
                  </a:lnTo>
                  <a:lnTo>
                    <a:pt x="211608" y="121464"/>
                  </a:lnTo>
                  <a:lnTo>
                    <a:pt x="216478" y="121094"/>
                  </a:lnTo>
                  <a:lnTo>
                    <a:pt x="221313" y="120848"/>
                  </a:lnTo>
                  <a:lnTo>
                    <a:pt x="233584" y="120501"/>
                  </a:lnTo>
                  <a:lnTo>
                    <a:pt x="242887" y="1203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1639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the asymptotes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horizontal and vertical asymptotes for: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180167"/>
            <a:ext cx="2286000" cy="90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186" name="Group 7185"/>
          <p:cNvGrpSpPr/>
          <p:nvPr/>
        </p:nvGrpSpPr>
        <p:grpSpPr>
          <a:xfrm>
            <a:off x="7693818" y="2157438"/>
            <a:ext cx="1007179" cy="1592697"/>
            <a:chOff x="7693818" y="2157438"/>
            <a:chExt cx="1007179" cy="1592697"/>
          </a:xfrm>
        </p:grpSpPr>
        <p:sp>
          <p:nvSpPr>
            <p:cNvPr id="2" name="SMARTPenAnnotation131"/>
            <p:cNvSpPr/>
            <p:nvPr/>
          </p:nvSpPr>
          <p:spPr>
            <a:xfrm>
              <a:off x="7750968" y="2171710"/>
              <a:ext cx="248942" cy="192863"/>
            </a:xfrm>
            <a:custGeom>
              <a:avLst/>
              <a:gdLst/>
              <a:ahLst/>
              <a:cxnLst/>
              <a:rect l="0" t="0" r="0" b="0"/>
              <a:pathLst>
                <a:path w="248942" h="192863">
                  <a:moveTo>
                    <a:pt x="0" y="42852"/>
                  </a:moveTo>
                  <a:lnTo>
                    <a:pt x="0" y="46644"/>
                  </a:lnTo>
                  <a:lnTo>
                    <a:pt x="794" y="48555"/>
                  </a:lnTo>
                  <a:lnTo>
                    <a:pt x="3793" y="52795"/>
                  </a:lnTo>
                  <a:lnTo>
                    <a:pt x="7771" y="57326"/>
                  </a:lnTo>
                  <a:lnTo>
                    <a:pt x="12186" y="61985"/>
                  </a:lnTo>
                  <a:lnTo>
                    <a:pt x="16793" y="66701"/>
                  </a:lnTo>
                  <a:lnTo>
                    <a:pt x="18339" y="69070"/>
                  </a:lnTo>
                  <a:lnTo>
                    <a:pt x="20057" y="73819"/>
                  </a:lnTo>
                  <a:lnTo>
                    <a:pt x="22938" y="78576"/>
                  </a:lnTo>
                  <a:lnTo>
                    <a:pt x="26864" y="84129"/>
                  </a:lnTo>
                  <a:lnTo>
                    <a:pt x="29022" y="87833"/>
                  </a:lnTo>
                  <a:lnTo>
                    <a:pt x="31254" y="91889"/>
                  </a:lnTo>
                  <a:lnTo>
                    <a:pt x="32742" y="95387"/>
                  </a:lnTo>
                  <a:lnTo>
                    <a:pt x="34396" y="101390"/>
                  </a:lnTo>
                  <a:lnTo>
                    <a:pt x="37248" y="106704"/>
                  </a:lnTo>
                  <a:lnTo>
                    <a:pt x="39119" y="109233"/>
                  </a:lnTo>
                  <a:lnTo>
                    <a:pt x="41199" y="114159"/>
                  </a:lnTo>
                  <a:lnTo>
                    <a:pt x="41754" y="116584"/>
                  </a:lnTo>
                  <a:lnTo>
                    <a:pt x="43712" y="118994"/>
                  </a:lnTo>
                  <a:lnTo>
                    <a:pt x="50119" y="123789"/>
                  </a:lnTo>
                  <a:lnTo>
                    <a:pt x="52463" y="126972"/>
                  </a:lnTo>
                  <a:lnTo>
                    <a:pt x="54026" y="130682"/>
                  </a:lnTo>
                  <a:lnTo>
                    <a:pt x="55067" y="134743"/>
                  </a:lnTo>
                  <a:lnTo>
                    <a:pt x="56556" y="138244"/>
                  </a:lnTo>
                  <a:lnTo>
                    <a:pt x="60325" y="144250"/>
                  </a:lnTo>
                  <a:lnTo>
                    <a:pt x="64647" y="149566"/>
                  </a:lnTo>
                  <a:lnTo>
                    <a:pt x="69213" y="154574"/>
                  </a:lnTo>
                  <a:lnTo>
                    <a:pt x="73889" y="159446"/>
                  </a:lnTo>
                  <a:lnTo>
                    <a:pt x="76247" y="161062"/>
                  </a:lnTo>
                  <a:lnTo>
                    <a:pt x="83358" y="164132"/>
                  </a:lnTo>
                  <a:lnTo>
                    <a:pt x="88113" y="167662"/>
                  </a:lnTo>
                  <a:lnTo>
                    <a:pt x="89699" y="169715"/>
                  </a:lnTo>
                  <a:lnTo>
                    <a:pt x="90755" y="171877"/>
                  </a:lnTo>
                  <a:lnTo>
                    <a:pt x="91460" y="174113"/>
                  </a:lnTo>
                  <a:lnTo>
                    <a:pt x="92723" y="175603"/>
                  </a:lnTo>
                  <a:lnTo>
                    <a:pt x="94360" y="176596"/>
                  </a:lnTo>
                  <a:lnTo>
                    <a:pt x="96244" y="177259"/>
                  </a:lnTo>
                  <a:lnTo>
                    <a:pt x="97501" y="178494"/>
                  </a:lnTo>
                  <a:lnTo>
                    <a:pt x="98338" y="180111"/>
                  </a:lnTo>
                  <a:lnTo>
                    <a:pt x="98896" y="181983"/>
                  </a:lnTo>
                  <a:lnTo>
                    <a:pt x="100062" y="183231"/>
                  </a:lnTo>
                  <a:lnTo>
                    <a:pt x="101633" y="184063"/>
                  </a:lnTo>
                  <a:lnTo>
                    <a:pt x="103474" y="184618"/>
                  </a:lnTo>
                  <a:lnTo>
                    <a:pt x="104702" y="185781"/>
                  </a:lnTo>
                  <a:lnTo>
                    <a:pt x="105519" y="187351"/>
                  </a:lnTo>
                  <a:lnTo>
                    <a:pt x="106066" y="189191"/>
                  </a:lnTo>
                  <a:lnTo>
                    <a:pt x="107223" y="190417"/>
                  </a:lnTo>
                  <a:lnTo>
                    <a:pt x="108788" y="191235"/>
                  </a:lnTo>
                  <a:lnTo>
                    <a:pt x="113211" y="192548"/>
                  </a:lnTo>
                  <a:lnTo>
                    <a:pt x="119788" y="192807"/>
                  </a:lnTo>
                  <a:lnTo>
                    <a:pt x="127272" y="192862"/>
                  </a:lnTo>
                  <a:lnTo>
                    <a:pt x="127710" y="192072"/>
                  </a:lnTo>
                  <a:lnTo>
                    <a:pt x="128198" y="189076"/>
                  </a:lnTo>
                  <a:lnTo>
                    <a:pt x="128415" y="185099"/>
                  </a:lnTo>
                  <a:lnTo>
                    <a:pt x="128473" y="182927"/>
                  </a:lnTo>
                  <a:lnTo>
                    <a:pt x="129305" y="180685"/>
                  </a:lnTo>
                  <a:lnTo>
                    <a:pt x="132346" y="176078"/>
                  </a:lnTo>
                  <a:lnTo>
                    <a:pt x="134227" y="171384"/>
                  </a:lnTo>
                  <a:lnTo>
                    <a:pt x="134728" y="169022"/>
                  </a:lnTo>
                  <a:lnTo>
                    <a:pt x="137403" y="164279"/>
                  </a:lnTo>
                  <a:lnTo>
                    <a:pt x="141237" y="158732"/>
                  </a:lnTo>
                  <a:lnTo>
                    <a:pt x="143371" y="155031"/>
                  </a:lnTo>
                  <a:lnTo>
                    <a:pt x="147858" y="146684"/>
                  </a:lnTo>
                  <a:lnTo>
                    <a:pt x="152498" y="137683"/>
                  </a:lnTo>
                  <a:lnTo>
                    <a:pt x="154847" y="133854"/>
                  </a:lnTo>
                  <a:lnTo>
                    <a:pt x="157206" y="130508"/>
                  </a:lnTo>
                  <a:lnTo>
                    <a:pt x="159573" y="127483"/>
                  </a:lnTo>
                  <a:lnTo>
                    <a:pt x="161945" y="123879"/>
                  </a:lnTo>
                  <a:lnTo>
                    <a:pt x="164320" y="119889"/>
                  </a:lnTo>
                  <a:lnTo>
                    <a:pt x="166697" y="115641"/>
                  </a:lnTo>
                  <a:lnTo>
                    <a:pt x="171455" y="106688"/>
                  </a:lnTo>
                  <a:lnTo>
                    <a:pt x="173835" y="102078"/>
                  </a:lnTo>
                  <a:lnTo>
                    <a:pt x="176214" y="98211"/>
                  </a:lnTo>
                  <a:lnTo>
                    <a:pt x="178595" y="94839"/>
                  </a:lnTo>
                  <a:lnTo>
                    <a:pt x="180977" y="91798"/>
                  </a:lnTo>
                  <a:lnTo>
                    <a:pt x="183357" y="88183"/>
                  </a:lnTo>
                  <a:lnTo>
                    <a:pt x="185739" y="84185"/>
                  </a:lnTo>
                  <a:lnTo>
                    <a:pt x="188119" y="79932"/>
                  </a:lnTo>
                  <a:lnTo>
                    <a:pt x="192882" y="70974"/>
                  </a:lnTo>
                  <a:lnTo>
                    <a:pt x="195263" y="66362"/>
                  </a:lnTo>
                  <a:lnTo>
                    <a:pt x="197644" y="62494"/>
                  </a:lnTo>
                  <a:lnTo>
                    <a:pt x="200025" y="59122"/>
                  </a:lnTo>
                  <a:lnTo>
                    <a:pt x="202407" y="56080"/>
                  </a:lnTo>
                  <a:lnTo>
                    <a:pt x="204788" y="52464"/>
                  </a:lnTo>
                  <a:lnTo>
                    <a:pt x="207169" y="48466"/>
                  </a:lnTo>
                  <a:lnTo>
                    <a:pt x="209550" y="44214"/>
                  </a:lnTo>
                  <a:lnTo>
                    <a:pt x="211932" y="40585"/>
                  </a:lnTo>
                  <a:lnTo>
                    <a:pt x="214313" y="37372"/>
                  </a:lnTo>
                  <a:lnTo>
                    <a:pt x="219075" y="31685"/>
                  </a:lnTo>
                  <a:lnTo>
                    <a:pt x="223838" y="26512"/>
                  </a:lnTo>
                  <a:lnTo>
                    <a:pt x="230982" y="19137"/>
                  </a:lnTo>
                  <a:lnTo>
                    <a:pt x="232569" y="16723"/>
                  </a:lnTo>
                  <a:lnTo>
                    <a:pt x="234333" y="11925"/>
                  </a:lnTo>
                  <a:lnTo>
                    <a:pt x="237234" y="7146"/>
                  </a:lnTo>
                  <a:lnTo>
                    <a:pt x="241771" y="1403"/>
                  </a:lnTo>
                  <a:lnTo>
                    <a:pt x="242937" y="932"/>
                  </a:lnTo>
                  <a:lnTo>
                    <a:pt x="248941" y="114"/>
                  </a:lnTo>
                  <a:lnTo>
                    <a:pt x="243785" y="0"/>
                  </a:lnTo>
                  <a:lnTo>
                    <a:pt x="243486" y="791"/>
                  </a:lnTo>
                  <a:lnTo>
                    <a:pt x="243064" y="5695"/>
                  </a:lnTo>
                  <a:lnTo>
                    <a:pt x="242966" y="9934"/>
                  </a:lnTo>
                  <a:lnTo>
                    <a:pt x="242147" y="11381"/>
                  </a:lnTo>
                  <a:lnTo>
                    <a:pt x="240806" y="12346"/>
                  </a:lnTo>
                  <a:lnTo>
                    <a:pt x="235744" y="142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32"/>
            <p:cNvSpPr/>
            <p:nvPr/>
          </p:nvSpPr>
          <p:spPr>
            <a:xfrm>
              <a:off x="8058150" y="2214686"/>
              <a:ext cx="214313" cy="149885"/>
            </a:xfrm>
            <a:custGeom>
              <a:avLst/>
              <a:gdLst/>
              <a:ahLst/>
              <a:cxnLst/>
              <a:rect l="0" t="0" r="0" b="0"/>
              <a:pathLst>
                <a:path w="214313" h="149885">
                  <a:moveTo>
                    <a:pt x="0" y="71314"/>
                  </a:moveTo>
                  <a:lnTo>
                    <a:pt x="0" y="75106"/>
                  </a:lnTo>
                  <a:lnTo>
                    <a:pt x="793" y="76223"/>
                  </a:lnTo>
                  <a:lnTo>
                    <a:pt x="2116" y="76968"/>
                  </a:lnTo>
                  <a:lnTo>
                    <a:pt x="3792" y="77464"/>
                  </a:lnTo>
                  <a:lnTo>
                    <a:pt x="4909" y="78589"/>
                  </a:lnTo>
                  <a:lnTo>
                    <a:pt x="5653" y="80133"/>
                  </a:lnTo>
                  <a:lnTo>
                    <a:pt x="6151" y="81955"/>
                  </a:lnTo>
                  <a:lnTo>
                    <a:pt x="7275" y="83171"/>
                  </a:lnTo>
                  <a:lnTo>
                    <a:pt x="8818" y="83981"/>
                  </a:lnTo>
                  <a:lnTo>
                    <a:pt x="12651" y="84881"/>
                  </a:lnTo>
                  <a:lnTo>
                    <a:pt x="17000" y="85281"/>
                  </a:lnTo>
                  <a:lnTo>
                    <a:pt x="23694" y="85459"/>
                  </a:lnTo>
                  <a:lnTo>
                    <a:pt x="62245" y="85599"/>
                  </a:lnTo>
                  <a:lnTo>
                    <a:pt x="66897" y="84806"/>
                  </a:lnTo>
                  <a:lnTo>
                    <a:pt x="71585" y="83483"/>
                  </a:lnTo>
                  <a:lnTo>
                    <a:pt x="76299" y="81808"/>
                  </a:lnTo>
                  <a:lnTo>
                    <a:pt x="81028" y="79897"/>
                  </a:lnTo>
                  <a:lnTo>
                    <a:pt x="85768" y="77830"/>
                  </a:lnTo>
                  <a:lnTo>
                    <a:pt x="95269" y="73416"/>
                  </a:lnTo>
                  <a:lnTo>
                    <a:pt x="104783" y="68808"/>
                  </a:lnTo>
                  <a:lnTo>
                    <a:pt x="108749" y="66468"/>
                  </a:lnTo>
                  <a:lnTo>
                    <a:pt x="112186" y="64115"/>
                  </a:lnTo>
                  <a:lnTo>
                    <a:pt x="115272" y="61752"/>
                  </a:lnTo>
                  <a:lnTo>
                    <a:pt x="118123" y="59383"/>
                  </a:lnTo>
                  <a:lnTo>
                    <a:pt x="120817" y="57010"/>
                  </a:lnTo>
                  <a:lnTo>
                    <a:pt x="125927" y="52256"/>
                  </a:lnTo>
                  <a:lnTo>
                    <a:pt x="135676" y="42737"/>
                  </a:lnTo>
                  <a:lnTo>
                    <a:pt x="145245" y="33213"/>
                  </a:lnTo>
                  <a:lnTo>
                    <a:pt x="146836" y="30832"/>
                  </a:lnTo>
                  <a:lnTo>
                    <a:pt x="147897" y="28451"/>
                  </a:lnTo>
                  <a:lnTo>
                    <a:pt x="148604" y="26070"/>
                  </a:lnTo>
                  <a:lnTo>
                    <a:pt x="149076" y="23688"/>
                  </a:lnTo>
                  <a:lnTo>
                    <a:pt x="149390" y="21307"/>
                  </a:lnTo>
                  <a:lnTo>
                    <a:pt x="149599" y="18926"/>
                  </a:lnTo>
                  <a:lnTo>
                    <a:pt x="148945" y="16545"/>
                  </a:lnTo>
                  <a:lnTo>
                    <a:pt x="147715" y="14164"/>
                  </a:lnTo>
                  <a:lnTo>
                    <a:pt x="146102" y="11782"/>
                  </a:lnTo>
                  <a:lnTo>
                    <a:pt x="144233" y="9401"/>
                  </a:lnTo>
                  <a:lnTo>
                    <a:pt x="142192" y="7020"/>
                  </a:lnTo>
                  <a:lnTo>
                    <a:pt x="140039" y="4639"/>
                  </a:lnTo>
                  <a:lnTo>
                    <a:pt x="137809" y="3051"/>
                  </a:lnTo>
                  <a:lnTo>
                    <a:pt x="133215" y="1287"/>
                  </a:lnTo>
                  <a:lnTo>
                    <a:pt x="128527" y="503"/>
                  </a:lnTo>
                  <a:lnTo>
                    <a:pt x="122211" y="155"/>
                  </a:lnTo>
                  <a:lnTo>
                    <a:pt x="111466" y="0"/>
                  </a:lnTo>
                  <a:lnTo>
                    <a:pt x="106060" y="752"/>
                  </a:lnTo>
                  <a:lnTo>
                    <a:pt x="100869" y="2048"/>
                  </a:lnTo>
                  <a:lnTo>
                    <a:pt x="95821" y="3705"/>
                  </a:lnTo>
                  <a:lnTo>
                    <a:pt x="90868" y="5604"/>
                  </a:lnTo>
                  <a:lnTo>
                    <a:pt x="85978" y="7663"/>
                  </a:lnTo>
                  <a:lnTo>
                    <a:pt x="81132" y="9830"/>
                  </a:lnTo>
                  <a:lnTo>
                    <a:pt x="71513" y="14354"/>
                  </a:lnTo>
                  <a:lnTo>
                    <a:pt x="66724" y="16672"/>
                  </a:lnTo>
                  <a:lnTo>
                    <a:pt x="62739" y="19011"/>
                  </a:lnTo>
                  <a:lnTo>
                    <a:pt x="59289" y="21364"/>
                  </a:lnTo>
                  <a:lnTo>
                    <a:pt x="56194" y="23726"/>
                  </a:lnTo>
                  <a:lnTo>
                    <a:pt x="53338" y="26889"/>
                  </a:lnTo>
                  <a:lnTo>
                    <a:pt x="50640" y="30584"/>
                  </a:lnTo>
                  <a:lnTo>
                    <a:pt x="48047" y="34636"/>
                  </a:lnTo>
                  <a:lnTo>
                    <a:pt x="44732" y="38130"/>
                  </a:lnTo>
                  <a:lnTo>
                    <a:pt x="40933" y="41254"/>
                  </a:lnTo>
                  <a:lnTo>
                    <a:pt x="36814" y="44130"/>
                  </a:lnTo>
                  <a:lnTo>
                    <a:pt x="34067" y="47635"/>
                  </a:lnTo>
                  <a:lnTo>
                    <a:pt x="32236" y="51559"/>
                  </a:lnTo>
                  <a:lnTo>
                    <a:pt x="31015" y="55763"/>
                  </a:lnTo>
                  <a:lnTo>
                    <a:pt x="29409" y="60153"/>
                  </a:lnTo>
                  <a:lnTo>
                    <a:pt x="27543" y="64667"/>
                  </a:lnTo>
                  <a:lnTo>
                    <a:pt x="25506" y="69264"/>
                  </a:lnTo>
                  <a:lnTo>
                    <a:pt x="24147" y="73916"/>
                  </a:lnTo>
                  <a:lnTo>
                    <a:pt x="23242" y="78604"/>
                  </a:lnTo>
                  <a:lnTo>
                    <a:pt x="22638" y="83318"/>
                  </a:lnTo>
                  <a:lnTo>
                    <a:pt x="22235" y="88048"/>
                  </a:lnTo>
                  <a:lnTo>
                    <a:pt x="21967" y="92788"/>
                  </a:lnTo>
                  <a:lnTo>
                    <a:pt x="21788" y="97536"/>
                  </a:lnTo>
                  <a:lnTo>
                    <a:pt x="22463" y="101495"/>
                  </a:lnTo>
                  <a:lnTo>
                    <a:pt x="23707" y="104929"/>
                  </a:lnTo>
                  <a:lnTo>
                    <a:pt x="29249" y="115669"/>
                  </a:lnTo>
                  <a:lnTo>
                    <a:pt x="31405" y="119934"/>
                  </a:lnTo>
                  <a:lnTo>
                    <a:pt x="33637" y="123571"/>
                  </a:lnTo>
                  <a:lnTo>
                    <a:pt x="35918" y="126789"/>
                  </a:lnTo>
                  <a:lnTo>
                    <a:pt x="38233" y="129729"/>
                  </a:lnTo>
                  <a:lnTo>
                    <a:pt x="40569" y="132482"/>
                  </a:lnTo>
                  <a:lnTo>
                    <a:pt x="42921" y="135111"/>
                  </a:lnTo>
                  <a:lnTo>
                    <a:pt x="45283" y="137658"/>
                  </a:lnTo>
                  <a:lnTo>
                    <a:pt x="48445" y="140149"/>
                  </a:lnTo>
                  <a:lnTo>
                    <a:pt x="52141" y="142604"/>
                  </a:lnTo>
                  <a:lnTo>
                    <a:pt x="56191" y="145034"/>
                  </a:lnTo>
                  <a:lnTo>
                    <a:pt x="60480" y="146654"/>
                  </a:lnTo>
                  <a:lnTo>
                    <a:pt x="64926" y="147734"/>
                  </a:lnTo>
                  <a:lnTo>
                    <a:pt x="69477" y="148455"/>
                  </a:lnTo>
                  <a:lnTo>
                    <a:pt x="74100" y="148935"/>
                  </a:lnTo>
                  <a:lnTo>
                    <a:pt x="78768" y="149255"/>
                  </a:lnTo>
                  <a:lnTo>
                    <a:pt x="83469" y="149468"/>
                  </a:lnTo>
                  <a:lnTo>
                    <a:pt x="92924" y="149705"/>
                  </a:lnTo>
                  <a:lnTo>
                    <a:pt x="126209" y="149884"/>
                  </a:lnTo>
                  <a:lnTo>
                    <a:pt x="131764" y="149094"/>
                  </a:lnTo>
                  <a:lnTo>
                    <a:pt x="137849" y="147773"/>
                  </a:lnTo>
                  <a:lnTo>
                    <a:pt x="144287" y="146099"/>
                  </a:lnTo>
                  <a:lnTo>
                    <a:pt x="150166" y="144189"/>
                  </a:lnTo>
                  <a:lnTo>
                    <a:pt x="155674" y="142123"/>
                  </a:lnTo>
                  <a:lnTo>
                    <a:pt x="160932" y="139951"/>
                  </a:lnTo>
                  <a:lnTo>
                    <a:pt x="166025" y="136915"/>
                  </a:lnTo>
                  <a:lnTo>
                    <a:pt x="171008" y="133304"/>
                  </a:lnTo>
                  <a:lnTo>
                    <a:pt x="175917" y="129309"/>
                  </a:lnTo>
                  <a:lnTo>
                    <a:pt x="180778" y="125852"/>
                  </a:lnTo>
                  <a:lnTo>
                    <a:pt x="185606" y="122754"/>
                  </a:lnTo>
                  <a:lnTo>
                    <a:pt x="190412" y="119895"/>
                  </a:lnTo>
                  <a:lnTo>
                    <a:pt x="194410" y="117195"/>
                  </a:lnTo>
                  <a:lnTo>
                    <a:pt x="197869" y="114601"/>
                  </a:lnTo>
                  <a:lnTo>
                    <a:pt x="200969" y="112078"/>
                  </a:lnTo>
                  <a:lnTo>
                    <a:pt x="206530" y="109275"/>
                  </a:lnTo>
                  <a:lnTo>
                    <a:pt x="214312" y="107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33"/>
            <p:cNvSpPr/>
            <p:nvPr/>
          </p:nvSpPr>
          <p:spPr>
            <a:xfrm>
              <a:off x="8293893" y="2228878"/>
              <a:ext cx="157164" cy="142741"/>
            </a:xfrm>
            <a:custGeom>
              <a:avLst/>
              <a:gdLst/>
              <a:ahLst/>
              <a:cxnLst/>
              <a:rect l="0" t="0" r="0" b="0"/>
              <a:pathLst>
                <a:path w="157164" h="142741">
                  <a:moveTo>
                    <a:pt x="0" y="14259"/>
                  </a:moveTo>
                  <a:lnTo>
                    <a:pt x="0" y="0"/>
                  </a:lnTo>
                  <a:lnTo>
                    <a:pt x="0" y="16765"/>
                  </a:lnTo>
                  <a:lnTo>
                    <a:pt x="794" y="19899"/>
                  </a:lnTo>
                  <a:lnTo>
                    <a:pt x="2116" y="23575"/>
                  </a:lnTo>
                  <a:lnTo>
                    <a:pt x="3793" y="27613"/>
                  </a:lnTo>
                  <a:lnTo>
                    <a:pt x="4910" y="31893"/>
                  </a:lnTo>
                  <a:lnTo>
                    <a:pt x="5654" y="36334"/>
                  </a:lnTo>
                  <a:lnTo>
                    <a:pt x="6152" y="40882"/>
                  </a:lnTo>
                  <a:lnTo>
                    <a:pt x="7276" y="45501"/>
                  </a:lnTo>
                  <a:lnTo>
                    <a:pt x="8819" y="50168"/>
                  </a:lnTo>
                  <a:lnTo>
                    <a:pt x="10643" y="54868"/>
                  </a:lnTo>
                  <a:lnTo>
                    <a:pt x="11858" y="60381"/>
                  </a:lnTo>
                  <a:lnTo>
                    <a:pt x="12668" y="66438"/>
                  </a:lnTo>
                  <a:lnTo>
                    <a:pt x="13208" y="72858"/>
                  </a:lnTo>
                  <a:lnTo>
                    <a:pt x="14362" y="77931"/>
                  </a:lnTo>
                  <a:lnTo>
                    <a:pt x="15925" y="82107"/>
                  </a:lnTo>
                  <a:lnTo>
                    <a:pt x="24137" y="98305"/>
                  </a:lnTo>
                  <a:lnTo>
                    <a:pt x="25616" y="102040"/>
                  </a:lnTo>
                  <a:lnTo>
                    <a:pt x="26603" y="105323"/>
                  </a:lnTo>
                  <a:lnTo>
                    <a:pt x="27261" y="108306"/>
                  </a:lnTo>
                  <a:lnTo>
                    <a:pt x="28492" y="111088"/>
                  </a:lnTo>
                  <a:lnTo>
                    <a:pt x="30108" y="113737"/>
                  </a:lnTo>
                  <a:lnTo>
                    <a:pt x="31978" y="116296"/>
                  </a:lnTo>
                  <a:lnTo>
                    <a:pt x="33225" y="119590"/>
                  </a:lnTo>
                  <a:lnTo>
                    <a:pt x="34057" y="123374"/>
                  </a:lnTo>
                  <a:lnTo>
                    <a:pt x="34611" y="127483"/>
                  </a:lnTo>
                  <a:lnTo>
                    <a:pt x="35774" y="130223"/>
                  </a:lnTo>
                  <a:lnTo>
                    <a:pt x="37343" y="132049"/>
                  </a:lnTo>
                  <a:lnTo>
                    <a:pt x="39182" y="133267"/>
                  </a:lnTo>
                  <a:lnTo>
                    <a:pt x="39616" y="134873"/>
                  </a:lnTo>
                  <a:lnTo>
                    <a:pt x="39110" y="136737"/>
                  </a:lnTo>
                  <a:lnTo>
                    <a:pt x="37980" y="138773"/>
                  </a:lnTo>
                  <a:lnTo>
                    <a:pt x="38020" y="140131"/>
                  </a:lnTo>
                  <a:lnTo>
                    <a:pt x="38841" y="141036"/>
                  </a:lnTo>
                  <a:lnTo>
                    <a:pt x="42068" y="142489"/>
                  </a:lnTo>
                  <a:lnTo>
                    <a:pt x="41540" y="142608"/>
                  </a:lnTo>
                  <a:lnTo>
                    <a:pt x="38835" y="142740"/>
                  </a:lnTo>
                  <a:lnTo>
                    <a:pt x="37796" y="141982"/>
                  </a:lnTo>
                  <a:lnTo>
                    <a:pt x="37103" y="140683"/>
                  </a:lnTo>
                  <a:lnTo>
                    <a:pt x="36642" y="139023"/>
                  </a:lnTo>
                  <a:lnTo>
                    <a:pt x="35541" y="137916"/>
                  </a:lnTo>
                  <a:lnTo>
                    <a:pt x="34014" y="137178"/>
                  </a:lnTo>
                  <a:lnTo>
                    <a:pt x="32201" y="136686"/>
                  </a:lnTo>
                  <a:lnTo>
                    <a:pt x="30991" y="134771"/>
                  </a:lnTo>
                  <a:lnTo>
                    <a:pt x="30187" y="131906"/>
                  </a:lnTo>
                  <a:lnTo>
                    <a:pt x="29650" y="128409"/>
                  </a:lnTo>
                  <a:lnTo>
                    <a:pt x="29291" y="125284"/>
                  </a:lnTo>
                  <a:lnTo>
                    <a:pt x="29053" y="122407"/>
                  </a:lnTo>
                  <a:lnTo>
                    <a:pt x="28894" y="119695"/>
                  </a:lnTo>
                  <a:lnTo>
                    <a:pt x="28716" y="114565"/>
                  </a:lnTo>
                  <a:lnTo>
                    <a:pt x="28671" y="112086"/>
                  </a:lnTo>
                  <a:lnTo>
                    <a:pt x="27844" y="108846"/>
                  </a:lnTo>
                  <a:lnTo>
                    <a:pt x="26501" y="105098"/>
                  </a:lnTo>
                  <a:lnTo>
                    <a:pt x="24811" y="101012"/>
                  </a:lnTo>
                  <a:lnTo>
                    <a:pt x="23685" y="96701"/>
                  </a:lnTo>
                  <a:lnTo>
                    <a:pt x="22934" y="92239"/>
                  </a:lnTo>
                  <a:lnTo>
                    <a:pt x="22434" y="87677"/>
                  </a:lnTo>
                  <a:lnTo>
                    <a:pt x="22100" y="83048"/>
                  </a:lnTo>
                  <a:lnTo>
                    <a:pt x="21877" y="78375"/>
                  </a:lnTo>
                  <a:lnTo>
                    <a:pt x="21728" y="73671"/>
                  </a:lnTo>
                  <a:lnTo>
                    <a:pt x="22423" y="68948"/>
                  </a:lnTo>
                  <a:lnTo>
                    <a:pt x="23680" y="64213"/>
                  </a:lnTo>
                  <a:lnTo>
                    <a:pt x="25312" y="59468"/>
                  </a:lnTo>
                  <a:lnTo>
                    <a:pt x="27193" y="55511"/>
                  </a:lnTo>
                  <a:lnTo>
                    <a:pt x="29242" y="52079"/>
                  </a:lnTo>
                  <a:lnTo>
                    <a:pt x="31401" y="48997"/>
                  </a:lnTo>
                  <a:lnTo>
                    <a:pt x="33634" y="45355"/>
                  </a:lnTo>
                  <a:lnTo>
                    <a:pt x="35917" y="41340"/>
                  </a:lnTo>
                  <a:lnTo>
                    <a:pt x="38232" y="37075"/>
                  </a:lnTo>
                  <a:lnTo>
                    <a:pt x="41363" y="33439"/>
                  </a:lnTo>
                  <a:lnTo>
                    <a:pt x="45039" y="30221"/>
                  </a:lnTo>
                  <a:lnTo>
                    <a:pt x="49075" y="27281"/>
                  </a:lnTo>
                  <a:lnTo>
                    <a:pt x="53354" y="25322"/>
                  </a:lnTo>
                  <a:lnTo>
                    <a:pt x="57794" y="24015"/>
                  </a:lnTo>
                  <a:lnTo>
                    <a:pt x="62342" y="23145"/>
                  </a:lnTo>
                  <a:lnTo>
                    <a:pt x="66961" y="21770"/>
                  </a:lnTo>
                  <a:lnTo>
                    <a:pt x="71628" y="20060"/>
                  </a:lnTo>
                  <a:lnTo>
                    <a:pt x="76327" y="18127"/>
                  </a:lnTo>
                  <a:lnTo>
                    <a:pt x="81048" y="16837"/>
                  </a:lnTo>
                  <a:lnTo>
                    <a:pt x="85782" y="15978"/>
                  </a:lnTo>
                  <a:lnTo>
                    <a:pt x="90526" y="15405"/>
                  </a:lnTo>
                  <a:lnTo>
                    <a:pt x="95276" y="15023"/>
                  </a:lnTo>
                  <a:lnTo>
                    <a:pt x="100029" y="14768"/>
                  </a:lnTo>
                  <a:lnTo>
                    <a:pt x="104786" y="14599"/>
                  </a:lnTo>
                  <a:lnTo>
                    <a:pt x="109545" y="15279"/>
                  </a:lnTo>
                  <a:lnTo>
                    <a:pt x="114306" y="16526"/>
                  </a:lnTo>
                  <a:lnTo>
                    <a:pt x="119067" y="18152"/>
                  </a:lnTo>
                  <a:lnTo>
                    <a:pt x="123828" y="20029"/>
                  </a:lnTo>
                  <a:lnTo>
                    <a:pt x="128589" y="22075"/>
                  </a:lnTo>
                  <a:lnTo>
                    <a:pt x="133352" y="24232"/>
                  </a:lnTo>
                  <a:lnTo>
                    <a:pt x="137320" y="25670"/>
                  </a:lnTo>
                  <a:lnTo>
                    <a:pt x="140759" y="26629"/>
                  </a:lnTo>
                  <a:lnTo>
                    <a:pt x="143846" y="27268"/>
                  </a:lnTo>
                  <a:lnTo>
                    <a:pt x="146697" y="28488"/>
                  </a:lnTo>
                  <a:lnTo>
                    <a:pt x="149392" y="30095"/>
                  </a:lnTo>
                  <a:lnTo>
                    <a:pt x="157163" y="356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34"/>
            <p:cNvSpPr/>
            <p:nvPr/>
          </p:nvSpPr>
          <p:spPr>
            <a:xfrm>
              <a:off x="8508206" y="2157438"/>
              <a:ext cx="57151" cy="235719"/>
            </a:xfrm>
            <a:custGeom>
              <a:avLst/>
              <a:gdLst/>
              <a:ahLst/>
              <a:cxnLst/>
              <a:rect l="0" t="0" r="0" b="0"/>
              <a:pathLst>
                <a:path w="57151" h="235719">
                  <a:moveTo>
                    <a:pt x="0" y="7118"/>
                  </a:moveTo>
                  <a:lnTo>
                    <a:pt x="0" y="268"/>
                  </a:lnTo>
                  <a:lnTo>
                    <a:pt x="794" y="170"/>
                  </a:lnTo>
                  <a:lnTo>
                    <a:pt x="2116" y="105"/>
                  </a:lnTo>
                  <a:lnTo>
                    <a:pt x="6151" y="0"/>
                  </a:lnTo>
                  <a:lnTo>
                    <a:pt x="7275" y="785"/>
                  </a:lnTo>
                  <a:lnTo>
                    <a:pt x="8819" y="2102"/>
                  </a:lnTo>
                  <a:lnTo>
                    <a:pt x="10643" y="3774"/>
                  </a:lnTo>
                  <a:lnTo>
                    <a:pt x="11857" y="5682"/>
                  </a:lnTo>
                  <a:lnTo>
                    <a:pt x="13207" y="9919"/>
                  </a:lnTo>
                  <a:lnTo>
                    <a:pt x="13967" y="16767"/>
                  </a:lnTo>
                  <a:lnTo>
                    <a:pt x="14193" y="23823"/>
                  </a:lnTo>
                  <a:lnTo>
                    <a:pt x="14279" y="48020"/>
                  </a:lnTo>
                  <a:lnTo>
                    <a:pt x="15076" y="53436"/>
                  </a:lnTo>
                  <a:lnTo>
                    <a:pt x="16400" y="59428"/>
                  </a:lnTo>
                  <a:lnTo>
                    <a:pt x="18077" y="65804"/>
                  </a:lnTo>
                  <a:lnTo>
                    <a:pt x="19195" y="71642"/>
                  </a:lnTo>
                  <a:lnTo>
                    <a:pt x="19940" y="77121"/>
                  </a:lnTo>
                  <a:lnTo>
                    <a:pt x="20438" y="82362"/>
                  </a:lnTo>
                  <a:lnTo>
                    <a:pt x="20768" y="88237"/>
                  </a:lnTo>
                  <a:lnTo>
                    <a:pt x="21136" y="101114"/>
                  </a:lnTo>
                  <a:lnTo>
                    <a:pt x="22029" y="107088"/>
                  </a:lnTo>
                  <a:lnTo>
                    <a:pt x="23417" y="112659"/>
                  </a:lnTo>
                  <a:lnTo>
                    <a:pt x="25136" y="117960"/>
                  </a:lnTo>
                  <a:lnTo>
                    <a:pt x="26282" y="123875"/>
                  </a:lnTo>
                  <a:lnTo>
                    <a:pt x="27047" y="130200"/>
                  </a:lnTo>
                  <a:lnTo>
                    <a:pt x="27556" y="136797"/>
                  </a:lnTo>
                  <a:lnTo>
                    <a:pt x="28689" y="142783"/>
                  </a:lnTo>
                  <a:lnTo>
                    <a:pt x="30238" y="148361"/>
                  </a:lnTo>
                  <a:lnTo>
                    <a:pt x="32065" y="153668"/>
                  </a:lnTo>
                  <a:lnTo>
                    <a:pt x="34078" y="158793"/>
                  </a:lnTo>
                  <a:lnTo>
                    <a:pt x="36212" y="163797"/>
                  </a:lnTo>
                  <a:lnTo>
                    <a:pt x="38428" y="168720"/>
                  </a:lnTo>
                  <a:lnTo>
                    <a:pt x="39906" y="172797"/>
                  </a:lnTo>
                  <a:lnTo>
                    <a:pt x="41549" y="179443"/>
                  </a:lnTo>
                  <a:lnTo>
                    <a:pt x="42780" y="183120"/>
                  </a:lnTo>
                  <a:lnTo>
                    <a:pt x="44395" y="187159"/>
                  </a:lnTo>
                  <a:lnTo>
                    <a:pt x="46266" y="191439"/>
                  </a:lnTo>
                  <a:lnTo>
                    <a:pt x="47513" y="195880"/>
                  </a:lnTo>
                  <a:lnTo>
                    <a:pt x="48344" y="200428"/>
                  </a:lnTo>
                  <a:lnTo>
                    <a:pt x="48898" y="205048"/>
                  </a:lnTo>
                  <a:lnTo>
                    <a:pt x="49513" y="212297"/>
                  </a:lnTo>
                  <a:lnTo>
                    <a:pt x="49678" y="215341"/>
                  </a:lnTo>
                  <a:lnTo>
                    <a:pt x="50580" y="218165"/>
                  </a:lnTo>
                  <a:lnTo>
                    <a:pt x="51976" y="220841"/>
                  </a:lnTo>
                  <a:lnTo>
                    <a:pt x="56129" y="227046"/>
                  </a:lnTo>
                  <a:lnTo>
                    <a:pt x="56696" y="230012"/>
                  </a:lnTo>
                  <a:lnTo>
                    <a:pt x="57150" y="2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8" name="SMARTPenAnnotation135"/>
            <p:cNvSpPr/>
            <p:nvPr/>
          </p:nvSpPr>
          <p:spPr>
            <a:xfrm>
              <a:off x="8479631" y="2250369"/>
              <a:ext cx="192882" cy="21344"/>
            </a:xfrm>
            <a:custGeom>
              <a:avLst/>
              <a:gdLst/>
              <a:ahLst/>
              <a:cxnLst/>
              <a:rect l="0" t="0" r="0" b="0"/>
              <a:pathLst>
                <a:path w="192882" h="21344">
                  <a:moveTo>
                    <a:pt x="0" y="21343"/>
                  </a:moveTo>
                  <a:lnTo>
                    <a:pt x="0" y="17551"/>
                  </a:lnTo>
                  <a:lnTo>
                    <a:pt x="794" y="16433"/>
                  </a:lnTo>
                  <a:lnTo>
                    <a:pt x="2116" y="15689"/>
                  </a:lnTo>
                  <a:lnTo>
                    <a:pt x="3793" y="15192"/>
                  </a:lnTo>
                  <a:lnTo>
                    <a:pt x="6497" y="14861"/>
                  </a:lnTo>
                  <a:lnTo>
                    <a:pt x="9888" y="14641"/>
                  </a:lnTo>
                  <a:lnTo>
                    <a:pt x="17094" y="14395"/>
                  </a:lnTo>
                  <a:lnTo>
                    <a:pt x="22943" y="14286"/>
                  </a:lnTo>
                  <a:lnTo>
                    <a:pt x="27201" y="13464"/>
                  </a:lnTo>
                  <a:lnTo>
                    <a:pt x="32423" y="12121"/>
                  </a:lnTo>
                  <a:lnTo>
                    <a:pt x="38283" y="10433"/>
                  </a:lnTo>
                  <a:lnTo>
                    <a:pt x="43778" y="9307"/>
                  </a:lnTo>
                  <a:lnTo>
                    <a:pt x="49029" y="8557"/>
                  </a:lnTo>
                  <a:lnTo>
                    <a:pt x="54117" y="8056"/>
                  </a:lnTo>
                  <a:lnTo>
                    <a:pt x="60684" y="7723"/>
                  </a:lnTo>
                  <a:lnTo>
                    <a:pt x="76448" y="7352"/>
                  </a:lnTo>
                  <a:lnTo>
                    <a:pt x="99380" y="7143"/>
                  </a:lnTo>
                  <a:lnTo>
                    <a:pt x="105941" y="6320"/>
                  </a:lnTo>
                  <a:lnTo>
                    <a:pt x="111902" y="4978"/>
                  </a:lnTo>
                  <a:lnTo>
                    <a:pt x="117465" y="3289"/>
                  </a:lnTo>
                  <a:lnTo>
                    <a:pt x="123553" y="2163"/>
                  </a:lnTo>
                  <a:lnTo>
                    <a:pt x="129994" y="1413"/>
                  </a:lnTo>
                  <a:lnTo>
                    <a:pt x="136668" y="912"/>
                  </a:lnTo>
                  <a:lnTo>
                    <a:pt x="142706" y="579"/>
                  </a:lnTo>
                  <a:lnTo>
                    <a:pt x="153648" y="208"/>
                  </a:lnTo>
                  <a:lnTo>
                    <a:pt x="164941" y="0"/>
                  </a:lnTo>
                  <a:lnTo>
                    <a:pt x="168698" y="764"/>
                  </a:lnTo>
                  <a:lnTo>
                    <a:pt x="172790" y="2067"/>
                  </a:lnTo>
                  <a:lnTo>
                    <a:pt x="177106" y="3730"/>
                  </a:lnTo>
                  <a:lnTo>
                    <a:pt x="180777" y="4839"/>
                  </a:lnTo>
                  <a:lnTo>
                    <a:pt x="184018" y="5578"/>
                  </a:lnTo>
                  <a:lnTo>
                    <a:pt x="192881" y="7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9" name="SMARTPenAnnotation136"/>
            <p:cNvSpPr/>
            <p:nvPr/>
          </p:nvSpPr>
          <p:spPr>
            <a:xfrm>
              <a:off x="7965281" y="2536031"/>
              <a:ext cx="214311" cy="134382"/>
            </a:xfrm>
            <a:custGeom>
              <a:avLst/>
              <a:gdLst/>
              <a:ahLst/>
              <a:cxnLst/>
              <a:rect l="0" t="0" r="0" b="0"/>
              <a:pathLst>
                <a:path w="214311" h="134382">
                  <a:moveTo>
                    <a:pt x="0" y="14287"/>
                  </a:moveTo>
                  <a:lnTo>
                    <a:pt x="0" y="18080"/>
                  </a:lnTo>
                  <a:lnTo>
                    <a:pt x="794" y="19197"/>
                  </a:lnTo>
                  <a:lnTo>
                    <a:pt x="2116" y="19942"/>
                  </a:lnTo>
                  <a:lnTo>
                    <a:pt x="3793" y="20438"/>
                  </a:lnTo>
                  <a:lnTo>
                    <a:pt x="4910" y="22357"/>
                  </a:lnTo>
                  <a:lnTo>
                    <a:pt x="5654" y="25223"/>
                  </a:lnTo>
                  <a:lnTo>
                    <a:pt x="6151" y="28721"/>
                  </a:lnTo>
                  <a:lnTo>
                    <a:pt x="7275" y="31847"/>
                  </a:lnTo>
                  <a:lnTo>
                    <a:pt x="8819" y="34726"/>
                  </a:lnTo>
                  <a:lnTo>
                    <a:pt x="10643" y="37438"/>
                  </a:lnTo>
                  <a:lnTo>
                    <a:pt x="11857" y="40040"/>
                  </a:lnTo>
                  <a:lnTo>
                    <a:pt x="12667" y="42568"/>
                  </a:lnTo>
                  <a:lnTo>
                    <a:pt x="13207" y="45047"/>
                  </a:lnTo>
                  <a:lnTo>
                    <a:pt x="14362" y="48288"/>
                  </a:lnTo>
                  <a:lnTo>
                    <a:pt x="15924" y="52036"/>
                  </a:lnTo>
                  <a:lnTo>
                    <a:pt x="17760" y="56122"/>
                  </a:lnTo>
                  <a:lnTo>
                    <a:pt x="19777" y="59639"/>
                  </a:lnTo>
                  <a:lnTo>
                    <a:pt x="21916" y="62778"/>
                  </a:lnTo>
                  <a:lnTo>
                    <a:pt x="24136" y="65665"/>
                  </a:lnTo>
                  <a:lnTo>
                    <a:pt x="26410" y="69176"/>
                  </a:lnTo>
                  <a:lnTo>
                    <a:pt x="28719" y="73105"/>
                  </a:lnTo>
                  <a:lnTo>
                    <a:pt x="31052" y="77312"/>
                  </a:lnTo>
                  <a:lnTo>
                    <a:pt x="32608" y="80910"/>
                  </a:lnTo>
                  <a:lnTo>
                    <a:pt x="33645" y="84102"/>
                  </a:lnTo>
                  <a:lnTo>
                    <a:pt x="34336" y="87024"/>
                  </a:lnTo>
                  <a:lnTo>
                    <a:pt x="36385" y="89766"/>
                  </a:lnTo>
                  <a:lnTo>
                    <a:pt x="39338" y="92388"/>
                  </a:lnTo>
                  <a:lnTo>
                    <a:pt x="42893" y="94929"/>
                  </a:lnTo>
                  <a:lnTo>
                    <a:pt x="46058" y="97417"/>
                  </a:lnTo>
                  <a:lnTo>
                    <a:pt x="48962" y="99870"/>
                  </a:lnTo>
                  <a:lnTo>
                    <a:pt x="51692" y="102299"/>
                  </a:lnTo>
                  <a:lnTo>
                    <a:pt x="58957" y="109231"/>
                  </a:lnTo>
                  <a:lnTo>
                    <a:pt x="63117" y="113302"/>
                  </a:lnTo>
                  <a:lnTo>
                    <a:pt x="66685" y="116016"/>
                  </a:lnTo>
                  <a:lnTo>
                    <a:pt x="72764" y="119031"/>
                  </a:lnTo>
                  <a:lnTo>
                    <a:pt x="76291" y="120629"/>
                  </a:lnTo>
                  <a:lnTo>
                    <a:pt x="88839" y="126670"/>
                  </a:lnTo>
                  <a:lnTo>
                    <a:pt x="97957" y="131175"/>
                  </a:lnTo>
                  <a:lnTo>
                    <a:pt x="102611" y="132693"/>
                  </a:lnTo>
                  <a:lnTo>
                    <a:pt x="107301" y="133706"/>
                  </a:lnTo>
                  <a:lnTo>
                    <a:pt x="112015" y="134381"/>
                  </a:lnTo>
                  <a:lnTo>
                    <a:pt x="116746" y="134037"/>
                  </a:lnTo>
                  <a:lnTo>
                    <a:pt x="121486" y="133014"/>
                  </a:lnTo>
                  <a:lnTo>
                    <a:pt x="126235" y="131539"/>
                  </a:lnTo>
                  <a:lnTo>
                    <a:pt x="130193" y="129761"/>
                  </a:lnTo>
                  <a:lnTo>
                    <a:pt x="136709" y="125669"/>
                  </a:lnTo>
                  <a:lnTo>
                    <a:pt x="140352" y="124261"/>
                  </a:lnTo>
                  <a:lnTo>
                    <a:pt x="144368" y="123322"/>
                  </a:lnTo>
                  <a:lnTo>
                    <a:pt x="148633" y="122696"/>
                  </a:lnTo>
                  <a:lnTo>
                    <a:pt x="153063" y="120691"/>
                  </a:lnTo>
                  <a:lnTo>
                    <a:pt x="157606" y="117767"/>
                  </a:lnTo>
                  <a:lnTo>
                    <a:pt x="162220" y="114230"/>
                  </a:lnTo>
                  <a:lnTo>
                    <a:pt x="166090" y="111078"/>
                  </a:lnTo>
                  <a:lnTo>
                    <a:pt x="169464" y="108183"/>
                  </a:lnTo>
                  <a:lnTo>
                    <a:pt x="172508" y="105460"/>
                  </a:lnTo>
                  <a:lnTo>
                    <a:pt x="176124" y="102850"/>
                  </a:lnTo>
                  <a:lnTo>
                    <a:pt x="180122" y="100316"/>
                  </a:lnTo>
                  <a:lnTo>
                    <a:pt x="184375" y="97834"/>
                  </a:lnTo>
                  <a:lnTo>
                    <a:pt x="188005" y="94591"/>
                  </a:lnTo>
                  <a:lnTo>
                    <a:pt x="191218" y="90842"/>
                  </a:lnTo>
                  <a:lnTo>
                    <a:pt x="194153" y="86755"/>
                  </a:lnTo>
                  <a:lnTo>
                    <a:pt x="196905" y="83237"/>
                  </a:lnTo>
                  <a:lnTo>
                    <a:pt x="199532" y="80097"/>
                  </a:lnTo>
                  <a:lnTo>
                    <a:pt x="202077" y="77211"/>
                  </a:lnTo>
                  <a:lnTo>
                    <a:pt x="204568" y="73699"/>
                  </a:lnTo>
                  <a:lnTo>
                    <a:pt x="207023" y="69770"/>
                  </a:lnTo>
                  <a:lnTo>
                    <a:pt x="209452" y="65563"/>
                  </a:lnTo>
                  <a:lnTo>
                    <a:pt x="211073" y="61965"/>
                  </a:lnTo>
                  <a:lnTo>
                    <a:pt x="212152" y="58772"/>
                  </a:lnTo>
                  <a:lnTo>
                    <a:pt x="212873" y="55850"/>
                  </a:lnTo>
                  <a:lnTo>
                    <a:pt x="213352" y="53109"/>
                  </a:lnTo>
                  <a:lnTo>
                    <a:pt x="213672" y="50487"/>
                  </a:lnTo>
                  <a:lnTo>
                    <a:pt x="213886" y="47945"/>
                  </a:lnTo>
                  <a:lnTo>
                    <a:pt x="214028" y="45457"/>
                  </a:lnTo>
                  <a:lnTo>
                    <a:pt x="214186" y="40576"/>
                  </a:lnTo>
                  <a:lnTo>
                    <a:pt x="214287" y="30975"/>
                  </a:lnTo>
                  <a:lnTo>
                    <a:pt x="214310" y="19052"/>
                  </a:lnTo>
                  <a:lnTo>
                    <a:pt x="213516" y="16670"/>
                  </a:lnTo>
                  <a:lnTo>
                    <a:pt x="212194" y="14288"/>
                  </a:lnTo>
                  <a:lnTo>
                    <a:pt x="207462" y="7562"/>
                  </a:lnTo>
                  <a:lnTo>
                    <a:pt x="207255" y="3475"/>
                  </a:lnTo>
                  <a:lnTo>
                    <a:pt x="207169" y="26"/>
                  </a:lnTo>
                  <a:lnTo>
                    <a:pt x="200027" y="0"/>
                  </a:lnTo>
                  <a:lnTo>
                    <a:pt x="207082" y="0"/>
                  </a:lnTo>
                  <a:lnTo>
                    <a:pt x="200027" y="0"/>
                  </a:lnTo>
                  <a:lnTo>
                    <a:pt x="207168" y="0"/>
                  </a:lnTo>
                  <a:lnTo>
                    <a:pt x="200319" y="0"/>
                  </a:lnTo>
                  <a:lnTo>
                    <a:pt x="207168" y="0"/>
                  </a:lnTo>
                  <a:lnTo>
                    <a:pt x="200319" y="0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0" name="SMARTPenAnnotation137"/>
            <p:cNvSpPr/>
            <p:nvPr/>
          </p:nvSpPr>
          <p:spPr>
            <a:xfrm>
              <a:off x="7930558" y="2593181"/>
              <a:ext cx="291898" cy="221454"/>
            </a:xfrm>
            <a:custGeom>
              <a:avLst/>
              <a:gdLst/>
              <a:ahLst/>
              <a:cxnLst/>
              <a:rect l="0" t="0" r="0" b="0"/>
              <a:pathLst>
                <a:path w="291898" h="221454">
                  <a:moveTo>
                    <a:pt x="127592" y="92869"/>
                  </a:moveTo>
                  <a:lnTo>
                    <a:pt x="127592" y="88753"/>
                  </a:lnTo>
                  <a:lnTo>
                    <a:pt x="127592" y="92170"/>
                  </a:lnTo>
                  <a:lnTo>
                    <a:pt x="126798" y="92403"/>
                  </a:lnTo>
                  <a:lnTo>
                    <a:pt x="118462" y="92860"/>
                  </a:lnTo>
                  <a:lnTo>
                    <a:pt x="109814" y="92868"/>
                  </a:lnTo>
                  <a:lnTo>
                    <a:pt x="108596" y="93662"/>
                  </a:lnTo>
                  <a:lnTo>
                    <a:pt x="107784" y="94985"/>
                  </a:lnTo>
                  <a:lnTo>
                    <a:pt x="107243" y="96661"/>
                  </a:lnTo>
                  <a:lnTo>
                    <a:pt x="104525" y="100640"/>
                  </a:lnTo>
                  <a:lnTo>
                    <a:pt x="102688" y="102811"/>
                  </a:lnTo>
                  <a:lnTo>
                    <a:pt x="100671" y="104260"/>
                  </a:lnTo>
                  <a:lnTo>
                    <a:pt x="96312" y="105869"/>
                  </a:lnTo>
                  <a:lnTo>
                    <a:pt x="94832" y="107092"/>
                  </a:lnTo>
                  <a:lnTo>
                    <a:pt x="93846" y="108701"/>
                  </a:lnTo>
                  <a:lnTo>
                    <a:pt x="93189" y="110567"/>
                  </a:lnTo>
                  <a:lnTo>
                    <a:pt x="90340" y="114757"/>
                  </a:lnTo>
                  <a:lnTo>
                    <a:pt x="84276" y="121579"/>
                  </a:lnTo>
                  <a:lnTo>
                    <a:pt x="79765" y="127060"/>
                  </a:lnTo>
                  <a:lnTo>
                    <a:pt x="77451" y="130744"/>
                  </a:lnTo>
                  <a:lnTo>
                    <a:pt x="75115" y="134788"/>
                  </a:lnTo>
                  <a:lnTo>
                    <a:pt x="72519" y="141397"/>
                  </a:lnTo>
                  <a:lnTo>
                    <a:pt x="70570" y="147774"/>
                  </a:lnTo>
                  <a:lnTo>
                    <a:pt x="68940" y="151697"/>
                  </a:lnTo>
                  <a:lnTo>
                    <a:pt x="67060" y="155900"/>
                  </a:lnTo>
                  <a:lnTo>
                    <a:pt x="64218" y="159496"/>
                  </a:lnTo>
                  <a:lnTo>
                    <a:pt x="56827" y="165608"/>
                  </a:lnTo>
                  <a:lnTo>
                    <a:pt x="53428" y="169143"/>
                  </a:lnTo>
                  <a:lnTo>
                    <a:pt x="50368" y="173087"/>
                  </a:lnTo>
                  <a:lnTo>
                    <a:pt x="47534" y="177303"/>
                  </a:lnTo>
                  <a:lnTo>
                    <a:pt x="42269" y="184106"/>
                  </a:lnTo>
                  <a:lnTo>
                    <a:pt x="37283" y="189775"/>
                  </a:lnTo>
                  <a:lnTo>
                    <a:pt x="32421" y="194940"/>
                  </a:lnTo>
                  <a:lnTo>
                    <a:pt x="25222" y="202311"/>
                  </a:lnTo>
                  <a:lnTo>
                    <a:pt x="23626" y="204723"/>
                  </a:lnTo>
                  <a:lnTo>
                    <a:pt x="21853" y="209521"/>
                  </a:lnTo>
                  <a:lnTo>
                    <a:pt x="18949" y="214300"/>
                  </a:lnTo>
                  <a:lnTo>
                    <a:pt x="17063" y="216685"/>
                  </a:lnTo>
                  <a:lnTo>
                    <a:pt x="15012" y="218275"/>
                  </a:lnTo>
                  <a:lnTo>
                    <a:pt x="12851" y="219336"/>
                  </a:lnTo>
                  <a:lnTo>
                    <a:pt x="6183" y="221445"/>
                  </a:lnTo>
                  <a:lnTo>
                    <a:pt x="2366" y="221453"/>
                  </a:lnTo>
                  <a:lnTo>
                    <a:pt x="1245" y="220660"/>
                  </a:lnTo>
                  <a:lnTo>
                    <a:pt x="498" y="219338"/>
                  </a:lnTo>
                  <a:lnTo>
                    <a:pt x="0" y="217663"/>
                  </a:lnTo>
                  <a:lnTo>
                    <a:pt x="462" y="216546"/>
                  </a:lnTo>
                  <a:lnTo>
                    <a:pt x="1564" y="215802"/>
                  </a:lnTo>
                  <a:lnTo>
                    <a:pt x="3091" y="215305"/>
                  </a:lnTo>
                  <a:lnTo>
                    <a:pt x="4111" y="214180"/>
                  </a:lnTo>
                  <a:lnTo>
                    <a:pt x="4790" y="212637"/>
                  </a:lnTo>
                  <a:lnTo>
                    <a:pt x="5545" y="208805"/>
                  </a:lnTo>
                  <a:lnTo>
                    <a:pt x="5880" y="204456"/>
                  </a:lnTo>
                  <a:lnTo>
                    <a:pt x="7556" y="202185"/>
                  </a:lnTo>
                  <a:lnTo>
                    <a:pt x="13653" y="197545"/>
                  </a:lnTo>
                  <a:lnTo>
                    <a:pt x="15914" y="195197"/>
                  </a:lnTo>
                  <a:lnTo>
                    <a:pt x="17421" y="192837"/>
                  </a:lnTo>
                  <a:lnTo>
                    <a:pt x="18425" y="190471"/>
                  </a:lnTo>
                  <a:lnTo>
                    <a:pt x="20683" y="188099"/>
                  </a:lnTo>
                  <a:lnTo>
                    <a:pt x="27425" y="183347"/>
                  </a:lnTo>
                  <a:lnTo>
                    <a:pt x="33596" y="178590"/>
                  </a:lnTo>
                  <a:lnTo>
                    <a:pt x="36353" y="176210"/>
                  </a:lnTo>
                  <a:lnTo>
                    <a:pt x="41532" y="169332"/>
                  </a:lnTo>
                  <a:lnTo>
                    <a:pt x="44025" y="165276"/>
                  </a:lnTo>
                  <a:lnTo>
                    <a:pt x="48912" y="158652"/>
                  </a:lnTo>
                  <a:lnTo>
                    <a:pt x="53729" y="153062"/>
                  </a:lnTo>
                  <a:lnTo>
                    <a:pt x="58515" y="147931"/>
                  </a:lnTo>
                  <a:lnTo>
                    <a:pt x="68056" y="138170"/>
                  </a:lnTo>
                  <a:lnTo>
                    <a:pt x="101398" y="104775"/>
                  </a:lnTo>
                  <a:lnTo>
                    <a:pt x="103779" y="103187"/>
                  </a:lnTo>
                  <a:lnTo>
                    <a:pt x="110923" y="100159"/>
                  </a:lnTo>
                  <a:lnTo>
                    <a:pt x="119037" y="93985"/>
                  </a:lnTo>
                  <a:lnTo>
                    <a:pt x="125916" y="87361"/>
                  </a:lnTo>
                  <a:lnTo>
                    <a:pt x="127563" y="85753"/>
                  </a:lnTo>
                  <a:lnTo>
                    <a:pt x="155078" y="85725"/>
                  </a:lnTo>
                  <a:lnTo>
                    <a:pt x="161655" y="90634"/>
                  </a:lnTo>
                  <a:lnTo>
                    <a:pt x="168288" y="93000"/>
                  </a:lnTo>
                  <a:lnTo>
                    <a:pt x="175280" y="97582"/>
                  </a:lnTo>
                  <a:lnTo>
                    <a:pt x="182379" y="100086"/>
                  </a:lnTo>
                  <a:lnTo>
                    <a:pt x="189510" y="104708"/>
                  </a:lnTo>
                  <a:lnTo>
                    <a:pt x="197444" y="107225"/>
                  </a:lnTo>
                  <a:lnTo>
                    <a:pt x="205203" y="110626"/>
                  </a:lnTo>
                  <a:lnTo>
                    <a:pt x="211827" y="114784"/>
                  </a:lnTo>
                  <a:lnTo>
                    <a:pt x="220019" y="121587"/>
                  </a:lnTo>
                  <a:lnTo>
                    <a:pt x="225027" y="126270"/>
                  </a:lnTo>
                  <a:lnTo>
                    <a:pt x="234709" y="135744"/>
                  </a:lnTo>
                  <a:lnTo>
                    <a:pt x="237103" y="138121"/>
                  </a:lnTo>
                  <a:lnTo>
                    <a:pt x="239493" y="139705"/>
                  </a:lnTo>
                  <a:lnTo>
                    <a:pt x="246649" y="142730"/>
                  </a:lnTo>
                  <a:lnTo>
                    <a:pt x="253796" y="148300"/>
                  </a:lnTo>
                  <a:lnTo>
                    <a:pt x="258559" y="152694"/>
                  </a:lnTo>
                  <a:lnTo>
                    <a:pt x="260942" y="154184"/>
                  </a:lnTo>
                  <a:lnTo>
                    <a:pt x="268085" y="157073"/>
                  </a:lnTo>
                  <a:lnTo>
                    <a:pt x="272848" y="160563"/>
                  </a:lnTo>
                  <a:lnTo>
                    <a:pt x="274435" y="162604"/>
                  </a:lnTo>
                  <a:lnTo>
                    <a:pt x="275494" y="164759"/>
                  </a:lnTo>
                  <a:lnTo>
                    <a:pt x="276199" y="166989"/>
                  </a:lnTo>
                  <a:lnTo>
                    <a:pt x="277463" y="168476"/>
                  </a:lnTo>
                  <a:lnTo>
                    <a:pt x="279100" y="169467"/>
                  </a:lnTo>
                  <a:lnTo>
                    <a:pt x="283036" y="170569"/>
                  </a:lnTo>
                  <a:lnTo>
                    <a:pt x="291897" y="171450"/>
                  </a:lnTo>
                  <a:lnTo>
                    <a:pt x="285747" y="171450"/>
                  </a:lnTo>
                  <a:lnTo>
                    <a:pt x="285416" y="170656"/>
                  </a:lnTo>
                  <a:lnTo>
                    <a:pt x="285049" y="167658"/>
                  </a:lnTo>
                  <a:lnTo>
                    <a:pt x="284156" y="165747"/>
                  </a:lnTo>
                  <a:lnTo>
                    <a:pt x="281049" y="161507"/>
                  </a:lnTo>
                  <a:lnTo>
                    <a:pt x="279109" y="160059"/>
                  </a:lnTo>
                  <a:lnTo>
                    <a:pt x="272587" y="157227"/>
                  </a:lnTo>
                  <a:lnTo>
                    <a:pt x="265626" y="151713"/>
                  </a:lnTo>
                  <a:lnTo>
                    <a:pt x="258280" y="144856"/>
                  </a:lnTo>
                  <a:lnTo>
                    <a:pt x="252802" y="139474"/>
                  </a:lnTo>
                  <a:lnTo>
                    <a:pt x="246359" y="133047"/>
                  </a:lnTo>
                  <a:lnTo>
                    <a:pt x="244076" y="131561"/>
                  </a:lnTo>
                  <a:lnTo>
                    <a:pt x="237071" y="128675"/>
                  </a:lnTo>
                  <a:lnTo>
                    <a:pt x="229968" y="123145"/>
                  </a:lnTo>
                  <a:lnTo>
                    <a:pt x="222837" y="116480"/>
                  </a:lnTo>
                  <a:lnTo>
                    <a:pt x="218077" y="111829"/>
                  </a:lnTo>
                  <a:lnTo>
                    <a:pt x="215696" y="110271"/>
                  </a:lnTo>
                  <a:lnTo>
                    <a:pt x="208553" y="107285"/>
                  </a:lnTo>
                  <a:lnTo>
                    <a:pt x="200617" y="101726"/>
                  </a:lnTo>
                  <a:lnTo>
                    <a:pt x="192855" y="97335"/>
                  </a:lnTo>
                  <a:lnTo>
                    <a:pt x="186231" y="94853"/>
                  </a:lnTo>
                  <a:lnTo>
                    <a:pt x="183353" y="94192"/>
                  </a:lnTo>
                  <a:lnTo>
                    <a:pt x="178039" y="91340"/>
                  </a:lnTo>
                  <a:lnTo>
                    <a:pt x="175511" y="89468"/>
                  </a:lnTo>
                  <a:lnTo>
                    <a:pt x="170585" y="87389"/>
                  </a:lnTo>
                  <a:lnTo>
                    <a:pt x="163350" y="86218"/>
                  </a:lnTo>
                  <a:lnTo>
                    <a:pt x="160955" y="86053"/>
                  </a:lnTo>
                  <a:lnTo>
                    <a:pt x="158565" y="85150"/>
                  </a:lnTo>
                  <a:lnTo>
                    <a:pt x="151409" y="80880"/>
                  </a:lnTo>
                  <a:lnTo>
                    <a:pt x="144263" y="78469"/>
                  </a:lnTo>
                  <a:lnTo>
                    <a:pt x="137118" y="73080"/>
                  </a:lnTo>
                  <a:lnTo>
                    <a:pt x="129709" y="66264"/>
                  </a:lnTo>
                  <a:lnTo>
                    <a:pt x="124217" y="60891"/>
                  </a:lnTo>
                  <a:lnTo>
                    <a:pt x="117772" y="54466"/>
                  </a:lnTo>
                  <a:lnTo>
                    <a:pt x="115489" y="52979"/>
                  </a:lnTo>
                  <a:lnTo>
                    <a:pt x="108483" y="50093"/>
                  </a:lnTo>
                  <a:lnTo>
                    <a:pt x="101381" y="45358"/>
                  </a:lnTo>
                  <a:lnTo>
                    <a:pt x="94249" y="42808"/>
                  </a:lnTo>
                  <a:lnTo>
                    <a:pt x="89489" y="39399"/>
                  </a:lnTo>
                  <a:lnTo>
                    <a:pt x="87902" y="37378"/>
                  </a:lnTo>
                  <a:lnTo>
                    <a:pt x="86844" y="35237"/>
                  </a:lnTo>
                  <a:lnTo>
                    <a:pt x="86140" y="33017"/>
                  </a:lnTo>
                  <a:lnTo>
                    <a:pt x="84876" y="31536"/>
                  </a:lnTo>
                  <a:lnTo>
                    <a:pt x="83239" y="30549"/>
                  </a:lnTo>
                  <a:lnTo>
                    <a:pt x="81354" y="29891"/>
                  </a:lnTo>
                  <a:lnTo>
                    <a:pt x="77144" y="27043"/>
                  </a:lnTo>
                  <a:lnTo>
                    <a:pt x="70531" y="21376"/>
                  </a:lnTo>
                  <a:lnTo>
                    <a:pt x="61674" y="12655"/>
                  </a:lnTo>
                  <a:lnTo>
                    <a:pt x="50326" y="1315"/>
                  </a:lnTo>
                  <a:lnTo>
                    <a:pt x="49094" y="877"/>
                  </a:lnTo>
                  <a:lnTo>
                    <a:pt x="418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1" name="SMARTPenAnnotation138"/>
            <p:cNvSpPr/>
            <p:nvPr/>
          </p:nvSpPr>
          <p:spPr>
            <a:xfrm>
              <a:off x="7972425" y="2543175"/>
              <a:ext cx="225567" cy="235744"/>
            </a:xfrm>
            <a:custGeom>
              <a:avLst/>
              <a:gdLst/>
              <a:ahLst/>
              <a:cxnLst/>
              <a:rect l="0" t="0" r="0" b="0"/>
              <a:pathLst>
                <a:path w="225567" h="235744">
                  <a:moveTo>
                    <a:pt x="0" y="235743"/>
                  </a:moveTo>
                  <a:lnTo>
                    <a:pt x="0" y="231951"/>
                  </a:lnTo>
                  <a:lnTo>
                    <a:pt x="793" y="230834"/>
                  </a:lnTo>
                  <a:lnTo>
                    <a:pt x="2116" y="230089"/>
                  </a:lnTo>
                  <a:lnTo>
                    <a:pt x="6849" y="228687"/>
                  </a:lnTo>
                  <a:lnTo>
                    <a:pt x="7142" y="221544"/>
                  </a:lnTo>
                  <a:lnTo>
                    <a:pt x="13294" y="215313"/>
                  </a:lnTo>
                  <a:lnTo>
                    <a:pt x="17784" y="210816"/>
                  </a:lnTo>
                  <a:lnTo>
                    <a:pt x="19794" y="209600"/>
                  </a:lnTo>
                  <a:lnTo>
                    <a:pt x="24143" y="208249"/>
                  </a:lnTo>
                  <a:lnTo>
                    <a:pt x="25620" y="207095"/>
                  </a:lnTo>
                  <a:lnTo>
                    <a:pt x="26605" y="205532"/>
                  </a:lnTo>
                  <a:lnTo>
                    <a:pt x="27261" y="203696"/>
                  </a:lnTo>
                  <a:lnTo>
                    <a:pt x="30108" y="199540"/>
                  </a:lnTo>
                  <a:lnTo>
                    <a:pt x="35773" y="192964"/>
                  </a:lnTo>
                  <a:lnTo>
                    <a:pt x="45564" y="183053"/>
                  </a:lnTo>
                  <a:lnTo>
                    <a:pt x="52265" y="178459"/>
                  </a:lnTo>
                  <a:lnTo>
                    <a:pt x="56275" y="176122"/>
                  </a:lnTo>
                  <a:lnTo>
                    <a:pt x="62847" y="171410"/>
                  </a:lnTo>
                  <a:lnTo>
                    <a:pt x="68412" y="166669"/>
                  </a:lnTo>
                  <a:lnTo>
                    <a:pt x="73532" y="161917"/>
                  </a:lnTo>
                  <a:lnTo>
                    <a:pt x="80571" y="157159"/>
                  </a:lnTo>
                  <a:lnTo>
                    <a:pt x="84670" y="154778"/>
                  </a:lnTo>
                  <a:lnTo>
                    <a:pt x="91341" y="150017"/>
                  </a:lnTo>
                  <a:lnTo>
                    <a:pt x="96952" y="145255"/>
                  </a:lnTo>
                  <a:lnTo>
                    <a:pt x="102092" y="140493"/>
                  </a:lnTo>
                  <a:lnTo>
                    <a:pt x="109447" y="133350"/>
                  </a:lnTo>
                  <a:lnTo>
                    <a:pt x="129968" y="112911"/>
                  </a:lnTo>
                  <a:lnTo>
                    <a:pt x="133476" y="110199"/>
                  </a:lnTo>
                  <a:lnTo>
                    <a:pt x="137403" y="107597"/>
                  </a:lnTo>
                  <a:lnTo>
                    <a:pt x="141608" y="105069"/>
                  </a:lnTo>
                  <a:lnTo>
                    <a:pt x="148397" y="100143"/>
                  </a:lnTo>
                  <a:lnTo>
                    <a:pt x="154854" y="95308"/>
                  </a:lnTo>
                  <a:lnTo>
                    <a:pt x="158799" y="92907"/>
                  </a:lnTo>
                  <a:lnTo>
                    <a:pt x="163015" y="90513"/>
                  </a:lnTo>
                  <a:lnTo>
                    <a:pt x="165827" y="88123"/>
                  </a:lnTo>
                  <a:lnTo>
                    <a:pt x="167702" y="85736"/>
                  </a:lnTo>
                  <a:lnTo>
                    <a:pt x="168950" y="83351"/>
                  </a:lnTo>
                  <a:lnTo>
                    <a:pt x="174573" y="78584"/>
                  </a:lnTo>
                  <a:lnTo>
                    <a:pt x="181568" y="73820"/>
                  </a:lnTo>
                  <a:lnTo>
                    <a:pt x="187325" y="69056"/>
                  </a:lnTo>
                  <a:lnTo>
                    <a:pt x="192527" y="64293"/>
                  </a:lnTo>
                  <a:lnTo>
                    <a:pt x="199920" y="57150"/>
                  </a:lnTo>
                  <a:lnTo>
                    <a:pt x="202336" y="54768"/>
                  </a:lnTo>
                  <a:lnTo>
                    <a:pt x="203947" y="52387"/>
                  </a:lnTo>
                  <a:lnTo>
                    <a:pt x="207008" y="45243"/>
                  </a:lnTo>
                  <a:lnTo>
                    <a:pt x="211795" y="38100"/>
                  </a:lnTo>
                  <a:lnTo>
                    <a:pt x="213566" y="31750"/>
                  </a:lnTo>
                  <a:lnTo>
                    <a:pt x="213980" y="29986"/>
                  </a:lnTo>
                  <a:lnTo>
                    <a:pt x="219156" y="23150"/>
                  </a:lnTo>
                  <a:lnTo>
                    <a:pt x="221002" y="16273"/>
                  </a:lnTo>
                  <a:lnTo>
                    <a:pt x="221254" y="14376"/>
                  </a:lnTo>
                  <a:lnTo>
                    <a:pt x="221429" y="8252"/>
                  </a:lnTo>
                  <a:lnTo>
                    <a:pt x="225240" y="3680"/>
                  </a:lnTo>
                  <a:lnTo>
                    <a:pt x="225566" y="2453"/>
                  </a:lnTo>
                  <a:lnTo>
                    <a:pt x="224990" y="1635"/>
                  </a:lnTo>
                  <a:lnTo>
                    <a:pt x="221663" y="95"/>
                  </a:lnTo>
                  <a:lnTo>
                    <a:pt x="214762" y="3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2" name="SMARTPenAnnotation139"/>
            <p:cNvSpPr/>
            <p:nvPr/>
          </p:nvSpPr>
          <p:spPr>
            <a:xfrm>
              <a:off x="8322468" y="2636043"/>
              <a:ext cx="135733" cy="1"/>
            </a:xfrm>
            <a:custGeom>
              <a:avLst/>
              <a:gdLst/>
              <a:ahLst/>
              <a:cxnLst/>
              <a:rect l="0" t="0" r="0" b="0"/>
              <a:pathLst>
                <a:path w="135733" h="1">
                  <a:moveTo>
                    <a:pt x="0" y="0"/>
                  </a:move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4" name="SMARTPenAnnotation140"/>
            <p:cNvSpPr/>
            <p:nvPr/>
          </p:nvSpPr>
          <p:spPr>
            <a:xfrm>
              <a:off x="8322468" y="2671762"/>
              <a:ext cx="200026" cy="14289"/>
            </a:xfrm>
            <a:custGeom>
              <a:avLst/>
              <a:gdLst/>
              <a:ahLst/>
              <a:cxnLst/>
              <a:rect l="0" t="0" r="0" b="0"/>
              <a:pathLst>
                <a:path w="200026" h="14289">
                  <a:moveTo>
                    <a:pt x="0" y="14288"/>
                  </a:moveTo>
                  <a:lnTo>
                    <a:pt x="10643" y="14288"/>
                  </a:lnTo>
                  <a:lnTo>
                    <a:pt x="13445" y="13494"/>
                  </a:lnTo>
                  <a:lnTo>
                    <a:pt x="16902" y="12171"/>
                  </a:lnTo>
                  <a:lnTo>
                    <a:pt x="20792" y="10495"/>
                  </a:lnTo>
                  <a:lnTo>
                    <a:pt x="24974" y="9378"/>
                  </a:lnTo>
                  <a:lnTo>
                    <a:pt x="29350" y="8633"/>
                  </a:lnTo>
                  <a:lnTo>
                    <a:pt x="33854" y="8137"/>
                  </a:lnTo>
                  <a:lnTo>
                    <a:pt x="38444" y="7806"/>
                  </a:lnTo>
                  <a:lnTo>
                    <a:pt x="43092" y="7585"/>
                  </a:lnTo>
                  <a:lnTo>
                    <a:pt x="52490" y="7340"/>
                  </a:lnTo>
                  <a:lnTo>
                    <a:pt x="61958" y="7231"/>
                  </a:lnTo>
                  <a:lnTo>
                    <a:pt x="66706" y="6408"/>
                  </a:lnTo>
                  <a:lnTo>
                    <a:pt x="71458" y="5066"/>
                  </a:lnTo>
                  <a:lnTo>
                    <a:pt x="76214" y="3377"/>
                  </a:lnTo>
                  <a:lnTo>
                    <a:pt x="80972" y="2251"/>
                  </a:lnTo>
                  <a:lnTo>
                    <a:pt x="85731" y="1501"/>
                  </a:lnTo>
                  <a:lnTo>
                    <a:pt x="90492" y="1001"/>
                  </a:lnTo>
                  <a:lnTo>
                    <a:pt x="95253" y="667"/>
                  </a:lnTo>
                  <a:lnTo>
                    <a:pt x="100014" y="445"/>
                  </a:lnTo>
                  <a:lnTo>
                    <a:pt x="109539" y="198"/>
                  </a:lnTo>
                  <a:lnTo>
                    <a:pt x="179652" y="0"/>
                  </a:lnTo>
                  <a:lnTo>
                    <a:pt x="183267" y="794"/>
                  </a:lnTo>
                  <a:lnTo>
                    <a:pt x="187266" y="2117"/>
                  </a:lnTo>
                  <a:lnTo>
                    <a:pt x="20002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5" name="SMARTPenAnnotation141"/>
            <p:cNvSpPr/>
            <p:nvPr/>
          </p:nvSpPr>
          <p:spPr>
            <a:xfrm>
              <a:off x="8636793" y="2507456"/>
              <a:ext cx="14289" cy="257176"/>
            </a:xfrm>
            <a:custGeom>
              <a:avLst/>
              <a:gdLst/>
              <a:ahLst/>
              <a:cxnLst/>
              <a:rect l="0" t="0" r="0" b="0"/>
              <a:pathLst>
                <a:path w="14289" h="257176">
                  <a:moveTo>
                    <a:pt x="0" y="0"/>
                  </a:moveTo>
                  <a:lnTo>
                    <a:pt x="4116" y="0"/>
                  </a:lnTo>
                  <a:lnTo>
                    <a:pt x="19" y="0"/>
                  </a:lnTo>
                  <a:lnTo>
                    <a:pt x="0" y="27641"/>
                  </a:lnTo>
                  <a:lnTo>
                    <a:pt x="794" y="32715"/>
                  </a:lnTo>
                  <a:lnTo>
                    <a:pt x="2116" y="38479"/>
                  </a:lnTo>
                  <a:lnTo>
                    <a:pt x="3793" y="44702"/>
                  </a:lnTo>
                  <a:lnTo>
                    <a:pt x="4910" y="50439"/>
                  </a:lnTo>
                  <a:lnTo>
                    <a:pt x="5654" y="55851"/>
                  </a:lnTo>
                  <a:lnTo>
                    <a:pt x="6152" y="61046"/>
                  </a:lnTo>
                  <a:lnTo>
                    <a:pt x="6482" y="66891"/>
                  </a:lnTo>
                  <a:lnTo>
                    <a:pt x="6850" y="79736"/>
                  </a:lnTo>
                  <a:lnTo>
                    <a:pt x="7118" y="121545"/>
                  </a:lnTo>
                  <a:lnTo>
                    <a:pt x="7921" y="127861"/>
                  </a:lnTo>
                  <a:lnTo>
                    <a:pt x="9249" y="133659"/>
                  </a:lnTo>
                  <a:lnTo>
                    <a:pt x="10928" y="139113"/>
                  </a:lnTo>
                  <a:lnTo>
                    <a:pt x="12048" y="145129"/>
                  </a:lnTo>
                  <a:lnTo>
                    <a:pt x="12795" y="151522"/>
                  </a:lnTo>
                  <a:lnTo>
                    <a:pt x="13292" y="158164"/>
                  </a:lnTo>
                  <a:lnTo>
                    <a:pt x="13624" y="164180"/>
                  </a:lnTo>
                  <a:lnTo>
                    <a:pt x="13993" y="175098"/>
                  </a:lnTo>
                  <a:lnTo>
                    <a:pt x="14230" y="195042"/>
                  </a:lnTo>
                  <a:lnTo>
                    <a:pt x="14288" y="241465"/>
                  </a:lnTo>
                  <a:lnTo>
                    <a:pt x="13494" y="242733"/>
                  </a:lnTo>
                  <a:lnTo>
                    <a:pt x="12172" y="244372"/>
                  </a:lnTo>
                  <a:lnTo>
                    <a:pt x="7439" y="249700"/>
                  </a:lnTo>
                  <a:lnTo>
                    <a:pt x="7144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6" name="SMARTPenAnnotation142"/>
            <p:cNvSpPr/>
            <p:nvPr/>
          </p:nvSpPr>
          <p:spPr>
            <a:xfrm>
              <a:off x="7693818" y="2921793"/>
              <a:ext cx="250033" cy="349881"/>
            </a:xfrm>
            <a:custGeom>
              <a:avLst/>
              <a:gdLst/>
              <a:ahLst/>
              <a:cxnLst/>
              <a:rect l="0" t="0" r="0" b="0"/>
              <a:pathLst>
                <a:path w="250033" h="349881">
                  <a:moveTo>
                    <a:pt x="0" y="0"/>
                  </a:moveTo>
                  <a:lnTo>
                    <a:pt x="3793" y="0"/>
                  </a:lnTo>
                  <a:lnTo>
                    <a:pt x="5704" y="794"/>
                  </a:lnTo>
                  <a:lnTo>
                    <a:pt x="9943" y="3793"/>
                  </a:lnTo>
                  <a:lnTo>
                    <a:pt x="14474" y="9888"/>
                  </a:lnTo>
                  <a:lnTo>
                    <a:pt x="21487" y="20128"/>
                  </a:lnTo>
                  <a:lnTo>
                    <a:pt x="23850" y="22944"/>
                  </a:lnTo>
                  <a:lnTo>
                    <a:pt x="28592" y="32422"/>
                  </a:lnTo>
                  <a:lnTo>
                    <a:pt x="30967" y="38284"/>
                  </a:lnTo>
                  <a:lnTo>
                    <a:pt x="33607" y="49030"/>
                  </a:lnTo>
                  <a:lnTo>
                    <a:pt x="35574" y="59891"/>
                  </a:lnTo>
                  <a:lnTo>
                    <a:pt x="37210" y="66121"/>
                  </a:lnTo>
                  <a:lnTo>
                    <a:pt x="39095" y="72656"/>
                  </a:lnTo>
                  <a:lnTo>
                    <a:pt x="40351" y="80187"/>
                  </a:lnTo>
                  <a:lnTo>
                    <a:pt x="41188" y="88383"/>
                  </a:lnTo>
                  <a:lnTo>
                    <a:pt x="41746" y="97022"/>
                  </a:lnTo>
                  <a:lnTo>
                    <a:pt x="42118" y="105957"/>
                  </a:lnTo>
                  <a:lnTo>
                    <a:pt x="42533" y="124350"/>
                  </a:lnTo>
                  <a:lnTo>
                    <a:pt x="43436" y="134494"/>
                  </a:lnTo>
                  <a:lnTo>
                    <a:pt x="44832" y="145225"/>
                  </a:lnTo>
                  <a:lnTo>
                    <a:pt x="46558" y="156348"/>
                  </a:lnTo>
                  <a:lnTo>
                    <a:pt x="47707" y="167732"/>
                  </a:lnTo>
                  <a:lnTo>
                    <a:pt x="48473" y="179290"/>
                  </a:lnTo>
                  <a:lnTo>
                    <a:pt x="48985" y="190965"/>
                  </a:lnTo>
                  <a:lnTo>
                    <a:pt x="50119" y="201922"/>
                  </a:lnTo>
                  <a:lnTo>
                    <a:pt x="51668" y="212402"/>
                  </a:lnTo>
                  <a:lnTo>
                    <a:pt x="53496" y="222564"/>
                  </a:lnTo>
                  <a:lnTo>
                    <a:pt x="54715" y="232514"/>
                  </a:lnTo>
                  <a:lnTo>
                    <a:pt x="55526" y="242322"/>
                  </a:lnTo>
                  <a:lnTo>
                    <a:pt x="56068" y="252035"/>
                  </a:lnTo>
                  <a:lnTo>
                    <a:pt x="56669" y="269178"/>
                  </a:lnTo>
                  <a:lnTo>
                    <a:pt x="57055" y="299586"/>
                  </a:lnTo>
                  <a:lnTo>
                    <a:pt x="57150" y="349880"/>
                  </a:lnTo>
                  <a:lnTo>
                    <a:pt x="57150" y="316251"/>
                  </a:lnTo>
                  <a:lnTo>
                    <a:pt x="55034" y="306979"/>
                  </a:lnTo>
                  <a:lnTo>
                    <a:pt x="52240" y="296773"/>
                  </a:lnTo>
                  <a:lnTo>
                    <a:pt x="51496" y="290717"/>
                  </a:lnTo>
                  <a:lnTo>
                    <a:pt x="50999" y="284299"/>
                  </a:lnTo>
                  <a:lnTo>
                    <a:pt x="50668" y="277639"/>
                  </a:lnTo>
                  <a:lnTo>
                    <a:pt x="50301" y="263889"/>
                  </a:lnTo>
                  <a:lnTo>
                    <a:pt x="50996" y="256889"/>
                  </a:lnTo>
                  <a:lnTo>
                    <a:pt x="52254" y="249840"/>
                  </a:lnTo>
                  <a:lnTo>
                    <a:pt x="53886" y="242760"/>
                  </a:lnTo>
                  <a:lnTo>
                    <a:pt x="55768" y="236453"/>
                  </a:lnTo>
                  <a:lnTo>
                    <a:pt x="57817" y="230660"/>
                  </a:lnTo>
                  <a:lnTo>
                    <a:pt x="62209" y="219991"/>
                  </a:lnTo>
                  <a:lnTo>
                    <a:pt x="66807" y="209957"/>
                  </a:lnTo>
                  <a:lnTo>
                    <a:pt x="73614" y="200206"/>
                  </a:lnTo>
                  <a:lnTo>
                    <a:pt x="77650" y="195383"/>
                  </a:lnTo>
                  <a:lnTo>
                    <a:pt x="81929" y="190581"/>
                  </a:lnTo>
                  <a:lnTo>
                    <a:pt x="90917" y="181011"/>
                  </a:lnTo>
                  <a:lnTo>
                    <a:pt x="96330" y="176237"/>
                  </a:lnTo>
                  <a:lnTo>
                    <a:pt x="102320" y="171466"/>
                  </a:lnTo>
                  <a:lnTo>
                    <a:pt x="108694" y="166698"/>
                  </a:lnTo>
                  <a:lnTo>
                    <a:pt x="114532" y="162726"/>
                  </a:lnTo>
                  <a:lnTo>
                    <a:pt x="120012" y="159284"/>
                  </a:lnTo>
                  <a:lnTo>
                    <a:pt x="125252" y="156196"/>
                  </a:lnTo>
                  <a:lnTo>
                    <a:pt x="130332" y="153343"/>
                  </a:lnTo>
                  <a:lnTo>
                    <a:pt x="140211" y="148057"/>
                  </a:lnTo>
                  <a:lnTo>
                    <a:pt x="145067" y="146330"/>
                  </a:lnTo>
                  <a:lnTo>
                    <a:pt x="149893" y="145178"/>
                  </a:lnTo>
                  <a:lnTo>
                    <a:pt x="154698" y="144410"/>
                  </a:lnTo>
                  <a:lnTo>
                    <a:pt x="159488" y="143899"/>
                  </a:lnTo>
                  <a:lnTo>
                    <a:pt x="164269" y="143558"/>
                  </a:lnTo>
                  <a:lnTo>
                    <a:pt x="169044" y="143330"/>
                  </a:lnTo>
                  <a:lnTo>
                    <a:pt x="173815" y="143972"/>
                  </a:lnTo>
                  <a:lnTo>
                    <a:pt x="178582" y="145194"/>
                  </a:lnTo>
                  <a:lnTo>
                    <a:pt x="183350" y="146803"/>
                  </a:lnTo>
                  <a:lnTo>
                    <a:pt x="188114" y="148669"/>
                  </a:lnTo>
                  <a:lnTo>
                    <a:pt x="192878" y="150706"/>
                  </a:lnTo>
                  <a:lnTo>
                    <a:pt x="197642" y="152858"/>
                  </a:lnTo>
                  <a:lnTo>
                    <a:pt x="201611" y="155881"/>
                  </a:lnTo>
                  <a:lnTo>
                    <a:pt x="208139" y="163472"/>
                  </a:lnTo>
                  <a:lnTo>
                    <a:pt x="215803" y="170021"/>
                  </a:lnTo>
                  <a:lnTo>
                    <a:pt x="220068" y="172879"/>
                  </a:lnTo>
                  <a:lnTo>
                    <a:pt x="226925" y="180287"/>
                  </a:lnTo>
                  <a:lnTo>
                    <a:pt x="229865" y="184486"/>
                  </a:lnTo>
                  <a:lnTo>
                    <a:pt x="231824" y="189665"/>
                  </a:lnTo>
                  <a:lnTo>
                    <a:pt x="233132" y="195500"/>
                  </a:lnTo>
                  <a:lnTo>
                    <a:pt x="234001" y="201771"/>
                  </a:lnTo>
                  <a:lnTo>
                    <a:pt x="235377" y="207539"/>
                  </a:lnTo>
                  <a:lnTo>
                    <a:pt x="239021" y="218181"/>
                  </a:lnTo>
                  <a:lnTo>
                    <a:pt x="240309" y="224036"/>
                  </a:lnTo>
                  <a:lnTo>
                    <a:pt x="241169" y="230320"/>
                  </a:lnTo>
                  <a:lnTo>
                    <a:pt x="241742" y="236890"/>
                  </a:lnTo>
                  <a:lnTo>
                    <a:pt x="242917" y="242858"/>
                  </a:lnTo>
                  <a:lnTo>
                    <a:pt x="246341" y="253722"/>
                  </a:lnTo>
                  <a:lnTo>
                    <a:pt x="246777" y="258842"/>
                  </a:lnTo>
                  <a:lnTo>
                    <a:pt x="245146" y="268764"/>
                  </a:lnTo>
                  <a:lnTo>
                    <a:pt x="243892" y="278465"/>
                  </a:lnTo>
                  <a:lnTo>
                    <a:pt x="243334" y="288069"/>
                  </a:lnTo>
                  <a:lnTo>
                    <a:pt x="243086" y="297629"/>
                  </a:lnTo>
                  <a:lnTo>
                    <a:pt x="242905" y="316286"/>
                  </a:lnTo>
                  <a:lnTo>
                    <a:pt x="243694" y="318014"/>
                  </a:lnTo>
                  <a:lnTo>
                    <a:pt x="245012" y="319165"/>
                  </a:lnTo>
                  <a:lnTo>
                    <a:pt x="250032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7" name="SMARTPenAnnotation143"/>
            <p:cNvSpPr/>
            <p:nvPr/>
          </p:nvSpPr>
          <p:spPr>
            <a:xfrm>
              <a:off x="8001000" y="3078993"/>
              <a:ext cx="121320" cy="164135"/>
            </a:xfrm>
            <a:custGeom>
              <a:avLst/>
              <a:gdLst/>
              <a:ahLst/>
              <a:cxnLst/>
              <a:rect l="0" t="0" r="0" b="0"/>
              <a:pathLst>
                <a:path w="121320" h="164135">
                  <a:moveTo>
                    <a:pt x="0" y="28538"/>
                  </a:moveTo>
                  <a:lnTo>
                    <a:pt x="0" y="21420"/>
                  </a:lnTo>
                  <a:lnTo>
                    <a:pt x="0" y="111598"/>
                  </a:lnTo>
                  <a:lnTo>
                    <a:pt x="793" y="116455"/>
                  </a:lnTo>
                  <a:lnTo>
                    <a:pt x="2116" y="121281"/>
                  </a:lnTo>
                  <a:lnTo>
                    <a:pt x="3792" y="126085"/>
                  </a:lnTo>
                  <a:lnTo>
                    <a:pt x="5703" y="130875"/>
                  </a:lnTo>
                  <a:lnTo>
                    <a:pt x="7770" y="135657"/>
                  </a:lnTo>
                  <a:lnTo>
                    <a:pt x="9942" y="140432"/>
                  </a:lnTo>
                  <a:lnTo>
                    <a:pt x="12185" y="144409"/>
                  </a:lnTo>
                  <a:lnTo>
                    <a:pt x="14473" y="147854"/>
                  </a:lnTo>
                  <a:lnTo>
                    <a:pt x="16792" y="150944"/>
                  </a:lnTo>
                  <a:lnTo>
                    <a:pt x="18339" y="153798"/>
                  </a:lnTo>
                  <a:lnTo>
                    <a:pt x="19369" y="156495"/>
                  </a:lnTo>
                  <a:lnTo>
                    <a:pt x="20056" y="159086"/>
                  </a:lnTo>
                  <a:lnTo>
                    <a:pt x="22102" y="160814"/>
                  </a:lnTo>
                  <a:lnTo>
                    <a:pt x="25053" y="161965"/>
                  </a:lnTo>
                  <a:lnTo>
                    <a:pt x="28609" y="162734"/>
                  </a:lnTo>
                  <a:lnTo>
                    <a:pt x="31772" y="163245"/>
                  </a:lnTo>
                  <a:lnTo>
                    <a:pt x="34675" y="163587"/>
                  </a:lnTo>
                  <a:lnTo>
                    <a:pt x="37404" y="163814"/>
                  </a:lnTo>
                  <a:lnTo>
                    <a:pt x="40811" y="163966"/>
                  </a:lnTo>
                  <a:lnTo>
                    <a:pt x="48829" y="164134"/>
                  </a:lnTo>
                  <a:lnTo>
                    <a:pt x="52397" y="163385"/>
                  </a:lnTo>
                  <a:lnTo>
                    <a:pt x="55568" y="162092"/>
                  </a:lnTo>
                  <a:lnTo>
                    <a:pt x="58477" y="160437"/>
                  </a:lnTo>
                  <a:lnTo>
                    <a:pt x="61209" y="158539"/>
                  </a:lnTo>
                  <a:lnTo>
                    <a:pt x="63825" y="156480"/>
                  </a:lnTo>
                  <a:lnTo>
                    <a:pt x="66363" y="154314"/>
                  </a:lnTo>
                  <a:lnTo>
                    <a:pt x="69642" y="152076"/>
                  </a:lnTo>
                  <a:lnTo>
                    <a:pt x="73415" y="149790"/>
                  </a:lnTo>
                  <a:lnTo>
                    <a:pt x="77519" y="147473"/>
                  </a:lnTo>
                  <a:lnTo>
                    <a:pt x="81048" y="144340"/>
                  </a:lnTo>
                  <a:lnTo>
                    <a:pt x="84194" y="140664"/>
                  </a:lnTo>
                  <a:lnTo>
                    <a:pt x="87086" y="136627"/>
                  </a:lnTo>
                  <a:lnTo>
                    <a:pt x="89807" y="132347"/>
                  </a:lnTo>
                  <a:lnTo>
                    <a:pt x="92415" y="127906"/>
                  </a:lnTo>
                  <a:lnTo>
                    <a:pt x="94947" y="123359"/>
                  </a:lnTo>
                  <a:lnTo>
                    <a:pt x="99878" y="114072"/>
                  </a:lnTo>
                  <a:lnTo>
                    <a:pt x="116673" y="80914"/>
                  </a:lnTo>
                  <a:lnTo>
                    <a:pt x="118263" y="76155"/>
                  </a:lnTo>
                  <a:lnTo>
                    <a:pt x="119323" y="71395"/>
                  </a:lnTo>
                  <a:lnTo>
                    <a:pt x="120029" y="66635"/>
                  </a:lnTo>
                  <a:lnTo>
                    <a:pt x="120501" y="61873"/>
                  </a:lnTo>
                  <a:lnTo>
                    <a:pt x="120815" y="57111"/>
                  </a:lnTo>
                  <a:lnTo>
                    <a:pt x="121025" y="52349"/>
                  </a:lnTo>
                  <a:lnTo>
                    <a:pt x="121257" y="42825"/>
                  </a:lnTo>
                  <a:lnTo>
                    <a:pt x="121319" y="38063"/>
                  </a:lnTo>
                  <a:lnTo>
                    <a:pt x="120567" y="34094"/>
                  </a:lnTo>
                  <a:lnTo>
                    <a:pt x="119272" y="30654"/>
                  </a:lnTo>
                  <a:lnTo>
                    <a:pt x="117614" y="27568"/>
                  </a:lnTo>
                  <a:lnTo>
                    <a:pt x="115716" y="24716"/>
                  </a:lnTo>
                  <a:lnTo>
                    <a:pt x="113656" y="22021"/>
                  </a:lnTo>
                  <a:lnTo>
                    <a:pt x="111490" y="19431"/>
                  </a:lnTo>
                  <a:lnTo>
                    <a:pt x="109251" y="16910"/>
                  </a:lnTo>
                  <a:lnTo>
                    <a:pt x="104647" y="11993"/>
                  </a:lnTo>
                  <a:lnTo>
                    <a:pt x="101514" y="9570"/>
                  </a:lnTo>
                  <a:lnTo>
                    <a:pt x="97838" y="7162"/>
                  </a:lnTo>
                  <a:lnTo>
                    <a:pt x="93802" y="4762"/>
                  </a:lnTo>
                  <a:lnTo>
                    <a:pt x="89521" y="3162"/>
                  </a:lnTo>
                  <a:lnTo>
                    <a:pt x="85081" y="2096"/>
                  </a:lnTo>
                  <a:lnTo>
                    <a:pt x="80533" y="1385"/>
                  </a:lnTo>
                  <a:lnTo>
                    <a:pt x="76708" y="911"/>
                  </a:lnTo>
                  <a:lnTo>
                    <a:pt x="73363" y="595"/>
                  </a:lnTo>
                  <a:lnTo>
                    <a:pt x="70340" y="384"/>
                  </a:lnTo>
                  <a:lnTo>
                    <a:pt x="66737" y="244"/>
                  </a:lnTo>
                  <a:lnTo>
                    <a:pt x="54081" y="46"/>
                  </a:lnTo>
                  <a:lnTo>
                    <a:pt x="44939" y="0"/>
                  </a:lnTo>
                  <a:lnTo>
                    <a:pt x="41071" y="781"/>
                  </a:lnTo>
                  <a:lnTo>
                    <a:pt x="37700" y="2096"/>
                  </a:lnTo>
                  <a:lnTo>
                    <a:pt x="34658" y="3766"/>
                  </a:lnTo>
                  <a:lnTo>
                    <a:pt x="31837" y="5673"/>
                  </a:lnTo>
                  <a:lnTo>
                    <a:pt x="29161" y="7738"/>
                  </a:lnTo>
                  <a:lnTo>
                    <a:pt x="26585" y="9909"/>
                  </a:lnTo>
                  <a:lnTo>
                    <a:pt x="24073" y="11356"/>
                  </a:lnTo>
                  <a:lnTo>
                    <a:pt x="21605" y="12321"/>
                  </a:lnTo>
                  <a:lnTo>
                    <a:pt x="19165" y="12964"/>
                  </a:lnTo>
                  <a:lnTo>
                    <a:pt x="16745" y="14187"/>
                  </a:lnTo>
                  <a:lnTo>
                    <a:pt x="14338" y="15795"/>
                  </a:lnTo>
                  <a:lnTo>
                    <a:pt x="7143" y="213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8" name="SMARTPenAnnotation144"/>
            <p:cNvSpPr/>
            <p:nvPr/>
          </p:nvSpPr>
          <p:spPr>
            <a:xfrm>
              <a:off x="8143875" y="3064668"/>
              <a:ext cx="185738" cy="164270"/>
            </a:xfrm>
            <a:custGeom>
              <a:avLst/>
              <a:gdLst/>
              <a:ahLst/>
              <a:cxnLst/>
              <a:rect l="0" t="0" r="0" b="0"/>
              <a:pathLst>
                <a:path w="185738" h="164270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3" y="2117"/>
                  </a:lnTo>
                  <a:lnTo>
                    <a:pt x="6151" y="3793"/>
                  </a:lnTo>
                  <a:lnTo>
                    <a:pt x="8070" y="5704"/>
                  </a:lnTo>
                  <a:lnTo>
                    <a:pt x="10936" y="7771"/>
                  </a:lnTo>
                  <a:lnTo>
                    <a:pt x="14434" y="9943"/>
                  </a:lnTo>
                  <a:lnTo>
                    <a:pt x="17560" y="12185"/>
                  </a:lnTo>
                  <a:lnTo>
                    <a:pt x="23150" y="16793"/>
                  </a:lnTo>
                  <a:lnTo>
                    <a:pt x="24958" y="19927"/>
                  </a:lnTo>
                  <a:lnTo>
                    <a:pt x="26163" y="23603"/>
                  </a:lnTo>
                  <a:lnTo>
                    <a:pt x="26968" y="27642"/>
                  </a:lnTo>
                  <a:lnTo>
                    <a:pt x="28297" y="31922"/>
                  </a:lnTo>
                  <a:lnTo>
                    <a:pt x="29977" y="36363"/>
                  </a:lnTo>
                  <a:lnTo>
                    <a:pt x="31891" y="40911"/>
                  </a:lnTo>
                  <a:lnTo>
                    <a:pt x="33960" y="45530"/>
                  </a:lnTo>
                  <a:lnTo>
                    <a:pt x="38376" y="54896"/>
                  </a:lnTo>
                  <a:lnTo>
                    <a:pt x="39871" y="59616"/>
                  </a:lnTo>
                  <a:lnTo>
                    <a:pt x="40868" y="64350"/>
                  </a:lnTo>
                  <a:lnTo>
                    <a:pt x="41533" y="69094"/>
                  </a:lnTo>
                  <a:lnTo>
                    <a:pt x="42770" y="74638"/>
                  </a:lnTo>
                  <a:lnTo>
                    <a:pt x="44388" y="80715"/>
                  </a:lnTo>
                  <a:lnTo>
                    <a:pt x="46261" y="87148"/>
                  </a:lnTo>
                  <a:lnTo>
                    <a:pt x="47509" y="93023"/>
                  </a:lnTo>
                  <a:lnTo>
                    <a:pt x="48341" y="98528"/>
                  </a:lnTo>
                  <a:lnTo>
                    <a:pt x="48897" y="103786"/>
                  </a:lnTo>
                  <a:lnTo>
                    <a:pt x="50060" y="108878"/>
                  </a:lnTo>
                  <a:lnTo>
                    <a:pt x="51630" y="113861"/>
                  </a:lnTo>
                  <a:lnTo>
                    <a:pt x="53469" y="118769"/>
                  </a:lnTo>
                  <a:lnTo>
                    <a:pt x="54696" y="123630"/>
                  </a:lnTo>
                  <a:lnTo>
                    <a:pt x="55515" y="128457"/>
                  </a:lnTo>
                  <a:lnTo>
                    <a:pt x="56060" y="133263"/>
                  </a:lnTo>
                  <a:lnTo>
                    <a:pt x="56422" y="137261"/>
                  </a:lnTo>
                  <a:lnTo>
                    <a:pt x="56664" y="140720"/>
                  </a:lnTo>
                  <a:lnTo>
                    <a:pt x="56827" y="143820"/>
                  </a:lnTo>
                  <a:lnTo>
                    <a:pt x="57007" y="149380"/>
                  </a:lnTo>
                  <a:lnTo>
                    <a:pt x="57149" y="164116"/>
                  </a:lnTo>
                  <a:lnTo>
                    <a:pt x="57150" y="164269"/>
                  </a:lnTo>
                  <a:lnTo>
                    <a:pt x="57150" y="154360"/>
                  </a:lnTo>
                  <a:lnTo>
                    <a:pt x="56356" y="152913"/>
                  </a:lnTo>
                  <a:lnTo>
                    <a:pt x="55033" y="151948"/>
                  </a:lnTo>
                  <a:lnTo>
                    <a:pt x="53357" y="151305"/>
                  </a:lnTo>
                  <a:lnTo>
                    <a:pt x="52240" y="149289"/>
                  </a:lnTo>
                  <a:lnTo>
                    <a:pt x="51496" y="146357"/>
                  </a:lnTo>
                  <a:lnTo>
                    <a:pt x="50999" y="142816"/>
                  </a:lnTo>
                  <a:lnTo>
                    <a:pt x="49874" y="138867"/>
                  </a:lnTo>
                  <a:lnTo>
                    <a:pt x="48331" y="134647"/>
                  </a:lnTo>
                  <a:lnTo>
                    <a:pt x="46508" y="130246"/>
                  </a:lnTo>
                  <a:lnTo>
                    <a:pt x="45292" y="125724"/>
                  </a:lnTo>
                  <a:lnTo>
                    <a:pt x="44482" y="121123"/>
                  </a:lnTo>
                  <a:lnTo>
                    <a:pt x="43943" y="116467"/>
                  </a:lnTo>
                  <a:lnTo>
                    <a:pt x="43582" y="111776"/>
                  </a:lnTo>
                  <a:lnTo>
                    <a:pt x="43343" y="107061"/>
                  </a:lnTo>
                  <a:lnTo>
                    <a:pt x="43182" y="102331"/>
                  </a:lnTo>
                  <a:lnTo>
                    <a:pt x="43869" y="97589"/>
                  </a:lnTo>
                  <a:lnTo>
                    <a:pt x="45121" y="92841"/>
                  </a:lnTo>
                  <a:lnTo>
                    <a:pt x="46749" y="88088"/>
                  </a:lnTo>
                  <a:lnTo>
                    <a:pt x="48629" y="83332"/>
                  </a:lnTo>
                  <a:lnTo>
                    <a:pt x="50675" y="78573"/>
                  </a:lnTo>
                  <a:lnTo>
                    <a:pt x="52833" y="73813"/>
                  </a:lnTo>
                  <a:lnTo>
                    <a:pt x="54272" y="69847"/>
                  </a:lnTo>
                  <a:lnTo>
                    <a:pt x="55231" y="66408"/>
                  </a:lnTo>
                  <a:lnTo>
                    <a:pt x="55871" y="63322"/>
                  </a:lnTo>
                  <a:lnTo>
                    <a:pt x="57091" y="59677"/>
                  </a:lnTo>
                  <a:lnTo>
                    <a:pt x="58698" y="55660"/>
                  </a:lnTo>
                  <a:lnTo>
                    <a:pt x="60562" y="51394"/>
                  </a:lnTo>
                  <a:lnTo>
                    <a:pt x="62600" y="47757"/>
                  </a:lnTo>
                  <a:lnTo>
                    <a:pt x="64752" y="44538"/>
                  </a:lnTo>
                  <a:lnTo>
                    <a:pt x="66981" y="41598"/>
                  </a:lnTo>
                  <a:lnTo>
                    <a:pt x="69260" y="38845"/>
                  </a:lnTo>
                  <a:lnTo>
                    <a:pt x="71573" y="36215"/>
                  </a:lnTo>
                  <a:lnTo>
                    <a:pt x="73908" y="33669"/>
                  </a:lnTo>
                  <a:lnTo>
                    <a:pt x="75466" y="31177"/>
                  </a:lnTo>
                  <a:lnTo>
                    <a:pt x="77197" y="26292"/>
                  </a:lnTo>
                  <a:lnTo>
                    <a:pt x="79245" y="23878"/>
                  </a:lnTo>
                  <a:lnTo>
                    <a:pt x="82199" y="21475"/>
                  </a:lnTo>
                  <a:lnTo>
                    <a:pt x="85756" y="19079"/>
                  </a:lnTo>
                  <a:lnTo>
                    <a:pt x="88920" y="17482"/>
                  </a:lnTo>
                  <a:lnTo>
                    <a:pt x="94554" y="15707"/>
                  </a:lnTo>
                  <a:lnTo>
                    <a:pt x="99703" y="14919"/>
                  </a:lnTo>
                  <a:lnTo>
                    <a:pt x="102187" y="14708"/>
                  </a:lnTo>
                  <a:lnTo>
                    <a:pt x="106224" y="14568"/>
                  </a:lnTo>
                  <a:lnTo>
                    <a:pt x="127697" y="14343"/>
                  </a:lnTo>
                  <a:lnTo>
                    <a:pt x="159515" y="14291"/>
                  </a:lnTo>
                  <a:lnTo>
                    <a:pt x="164286" y="15084"/>
                  </a:lnTo>
                  <a:lnTo>
                    <a:pt x="168262" y="16406"/>
                  </a:lnTo>
                  <a:lnTo>
                    <a:pt x="171705" y="18081"/>
                  </a:lnTo>
                  <a:lnTo>
                    <a:pt x="174796" y="19198"/>
                  </a:lnTo>
                  <a:lnTo>
                    <a:pt x="177649" y="19942"/>
                  </a:lnTo>
                  <a:lnTo>
                    <a:pt x="185737" y="214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9" name="SMARTPenAnnotation145"/>
            <p:cNvSpPr/>
            <p:nvPr/>
          </p:nvSpPr>
          <p:spPr>
            <a:xfrm>
              <a:off x="8379618" y="3078956"/>
              <a:ext cx="35720" cy="135732"/>
            </a:xfrm>
            <a:custGeom>
              <a:avLst/>
              <a:gdLst/>
              <a:ahLst/>
              <a:cxnLst/>
              <a:rect l="0" t="0" r="0" b="0"/>
              <a:pathLst>
                <a:path w="35720" h="135732">
                  <a:moveTo>
                    <a:pt x="0" y="0"/>
                  </a:moveTo>
                  <a:lnTo>
                    <a:pt x="0" y="16792"/>
                  </a:lnTo>
                  <a:lnTo>
                    <a:pt x="794" y="19926"/>
                  </a:lnTo>
                  <a:lnTo>
                    <a:pt x="2116" y="23603"/>
                  </a:lnTo>
                  <a:lnTo>
                    <a:pt x="3793" y="27641"/>
                  </a:lnTo>
                  <a:lnTo>
                    <a:pt x="4910" y="31128"/>
                  </a:lnTo>
                  <a:lnTo>
                    <a:pt x="5654" y="34245"/>
                  </a:lnTo>
                  <a:lnTo>
                    <a:pt x="6152" y="37118"/>
                  </a:lnTo>
                  <a:lnTo>
                    <a:pt x="7276" y="40620"/>
                  </a:lnTo>
                  <a:lnTo>
                    <a:pt x="8819" y="44542"/>
                  </a:lnTo>
                  <a:lnTo>
                    <a:pt x="10643" y="48745"/>
                  </a:lnTo>
                  <a:lnTo>
                    <a:pt x="11858" y="53134"/>
                  </a:lnTo>
                  <a:lnTo>
                    <a:pt x="12668" y="57648"/>
                  </a:lnTo>
                  <a:lnTo>
                    <a:pt x="13208" y="62244"/>
                  </a:lnTo>
                  <a:lnTo>
                    <a:pt x="14362" y="66896"/>
                  </a:lnTo>
                  <a:lnTo>
                    <a:pt x="15925" y="71585"/>
                  </a:lnTo>
                  <a:lnTo>
                    <a:pt x="17760" y="76298"/>
                  </a:lnTo>
                  <a:lnTo>
                    <a:pt x="18984" y="81028"/>
                  </a:lnTo>
                  <a:lnTo>
                    <a:pt x="19800" y="85769"/>
                  </a:lnTo>
                  <a:lnTo>
                    <a:pt x="20344" y="90516"/>
                  </a:lnTo>
                  <a:lnTo>
                    <a:pt x="20706" y="94475"/>
                  </a:lnTo>
                  <a:lnTo>
                    <a:pt x="20949" y="97909"/>
                  </a:lnTo>
                  <a:lnTo>
                    <a:pt x="21109" y="100991"/>
                  </a:lnTo>
                  <a:lnTo>
                    <a:pt x="21289" y="108649"/>
                  </a:lnTo>
                  <a:lnTo>
                    <a:pt x="21335" y="112914"/>
                  </a:lnTo>
                  <a:lnTo>
                    <a:pt x="22162" y="115757"/>
                  </a:lnTo>
                  <a:lnTo>
                    <a:pt x="23506" y="117653"/>
                  </a:lnTo>
                  <a:lnTo>
                    <a:pt x="25196" y="118916"/>
                  </a:lnTo>
                  <a:lnTo>
                    <a:pt x="26322" y="120552"/>
                  </a:lnTo>
                  <a:lnTo>
                    <a:pt x="27074" y="122437"/>
                  </a:lnTo>
                  <a:lnTo>
                    <a:pt x="27907" y="126648"/>
                  </a:lnTo>
                  <a:lnTo>
                    <a:pt x="28130" y="128882"/>
                  </a:lnTo>
                  <a:lnTo>
                    <a:pt x="28487" y="134378"/>
                  </a:lnTo>
                  <a:lnTo>
                    <a:pt x="29310" y="134829"/>
                  </a:lnTo>
                  <a:lnTo>
                    <a:pt x="30653" y="135130"/>
                  </a:lnTo>
                  <a:lnTo>
                    <a:pt x="35719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0" name="SMARTPenAnnotation146"/>
            <p:cNvSpPr/>
            <p:nvPr/>
          </p:nvSpPr>
          <p:spPr>
            <a:xfrm>
              <a:off x="8343900" y="2978943"/>
              <a:ext cx="7144" cy="7145"/>
            </a:xfrm>
            <a:custGeom>
              <a:avLst/>
              <a:gdLst/>
              <a:ahLst/>
              <a:cxnLst/>
              <a:rect l="0" t="0" r="0" b="0"/>
              <a:pathLst>
                <a:path w="7144" h="7145">
                  <a:moveTo>
                    <a:pt x="7143" y="7144"/>
                  </a:moveTo>
                  <a:lnTo>
                    <a:pt x="7143" y="993"/>
                  </a:lnTo>
                  <a:lnTo>
                    <a:pt x="6350" y="662"/>
                  </a:lnTo>
                  <a:lnTo>
                    <a:pt x="5027" y="44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1" name="SMARTPenAnnotation147"/>
            <p:cNvSpPr/>
            <p:nvPr/>
          </p:nvSpPr>
          <p:spPr>
            <a:xfrm>
              <a:off x="8487069" y="3028950"/>
              <a:ext cx="213928" cy="171451"/>
            </a:xfrm>
            <a:custGeom>
              <a:avLst/>
              <a:gdLst/>
              <a:ahLst/>
              <a:cxnLst/>
              <a:rect l="0" t="0" r="0" b="0"/>
              <a:pathLst>
                <a:path w="213928" h="171451">
                  <a:moveTo>
                    <a:pt x="6849" y="0"/>
                  </a:moveTo>
                  <a:lnTo>
                    <a:pt x="0" y="0"/>
                  </a:lnTo>
                  <a:lnTo>
                    <a:pt x="87722" y="0"/>
                  </a:lnTo>
                  <a:lnTo>
                    <a:pt x="89340" y="793"/>
                  </a:lnTo>
                  <a:lnTo>
                    <a:pt x="90418" y="2116"/>
                  </a:lnTo>
                  <a:lnTo>
                    <a:pt x="91136" y="3792"/>
                  </a:lnTo>
                  <a:lnTo>
                    <a:pt x="92409" y="4909"/>
                  </a:lnTo>
                  <a:lnTo>
                    <a:pt x="94052" y="5654"/>
                  </a:lnTo>
                  <a:lnTo>
                    <a:pt x="95940" y="6150"/>
                  </a:lnTo>
                  <a:lnTo>
                    <a:pt x="97200" y="7275"/>
                  </a:lnTo>
                  <a:lnTo>
                    <a:pt x="98039" y="8819"/>
                  </a:lnTo>
                  <a:lnTo>
                    <a:pt x="99386" y="13207"/>
                  </a:lnTo>
                  <a:lnTo>
                    <a:pt x="99620" y="17759"/>
                  </a:lnTo>
                  <a:lnTo>
                    <a:pt x="99689" y="24135"/>
                  </a:lnTo>
                  <a:lnTo>
                    <a:pt x="98906" y="26409"/>
                  </a:lnTo>
                  <a:lnTo>
                    <a:pt x="95917" y="31051"/>
                  </a:lnTo>
                  <a:lnTo>
                    <a:pt x="91944" y="35761"/>
                  </a:lnTo>
                  <a:lnTo>
                    <a:pt x="89772" y="38128"/>
                  </a:lnTo>
                  <a:lnTo>
                    <a:pt x="88325" y="40500"/>
                  </a:lnTo>
                  <a:lnTo>
                    <a:pt x="86717" y="45252"/>
                  </a:lnTo>
                  <a:lnTo>
                    <a:pt x="84700" y="47630"/>
                  </a:lnTo>
                  <a:lnTo>
                    <a:pt x="78228" y="52390"/>
                  </a:lnTo>
                  <a:lnTo>
                    <a:pt x="72175" y="57151"/>
                  </a:lnTo>
                  <a:lnTo>
                    <a:pt x="69449" y="59532"/>
                  </a:lnTo>
                  <a:lnTo>
                    <a:pt x="66839" y="62706"/>
                  </a:lnTo>
                  <a:lnTo>
                    <a:pt x="64305" y="66410"/>
                  </a:lnTo>
                  <a:lnTo>
                    <a:pt x="61822" y="70467"/>
                  </a:lnTo>
                  <a:lnTo>
                    <a:pt x="59372" y="73966"/>
                  </a:lnTo>
                  <a:lnTo>
                    <a:pt x="56946" y="77091"/>
                  </a:lnTo>
                  <a:lnTo>
                    <a:pt x="54535" y="79969"/>
                  </a:lnTo>
                  <a:lnTo>
                    <a:pt x="49739" y="85283"/>
                  </a:lnTo>
                  <a:lnTo>
                    <a:pt x="44962" y="90291"/>
                  </a:lnTo>
                  <a:lnTo>
                    <a:pt x="40191" y="95162"/>
                  </a:lnTo>
                  <a:lnTo>
                    <a:pt x="37809" y="98366"/>
                  </a:lnTo>
                  <a:lnTo>
                    <a:pt x="35427" y="102090"/>
                  </a:lnTo>
                  <a:lnTo>
                    <a:pt x="29692" y="111888"/>
                  </a:lnTo>
                  <a:lnTo>
                    <a:pt x="26791" y="115344"/>
                  </a:lnTo>
                  <a:lnTo>
                    <a:pt x="24906" y="117377"/>
                  </a:lnTo>
                  <a:lnTo>
                    <a:pt x="23650" y="119527"/>
                  </a:lnTo>
                  <a:lnTo>
                    <a:pt x="22254" y="124031"/>
                  </a:lnTo>
                  <a:lnTo>
                    <a:pt x="19517" y="128679"/>
                  </a:lnTo>
                  <a:lnTo>
                    <a:pt x="15084" y="134338"/>
                  </a:lnTo>
                  <a:lnTo>
                    <a:pt x="14478" y="137229"/>
                  </a:lnTo>
                  <a:lnTo>
                    <a:pt x="14089" y="141759"/>
                  </a:lnTo>
                  <a:lnTo>
                    <a:pt x="14022" y="146336"/>
                  </a:lnTo>
                  <a:lnTo>
                    <a:pt x="13995" y="153487"/>
                  </a:lnTo>
                  <a:lnTo>
                    <a:pt x="14788" y="154712"/>
                  </a:lnTo>
                  <a:lnTo>
                    <a:pt x="16111" y="155529"/>
                  </a:lnTo>
                  <a:lnTo>
                    <a:pt x="20145" y="156839"/>
                  </a:lnTo>
                  <a:lnTo>
                    <a:pt x="24636" y="157066"/>
                  </a:lnTo>
                  <a:lnTo>
                    <a:pt x="26645" y="157892"/>
                  </a:lnTo>
                  <a:lnTo>
                    <a:pt x="33264" y="162053"/>
                  </a:lnTo>
                  <a:lnTo>
                    <a:pt x="37903" y="163304"/>
                  </a:lnTo>
                  <a:lnTo>
                    <a:pt x="42611" y="163861"/>
                  </a:lnTo>
                  <a:lnTo>
                    <a:pt x="44979" y="164009"/>
                  </a:lnTo>
                  <a:lnTo>
                    <a:pt x="47351" y="164902"/>
                  </a:lnTo>
                  <a:lnTo>
                    <a:pt x="52102" y="168010"/>
                  </a:lnTo>
                  <a:lnTo>
                    <a:pt x="56860" y="169921"/>
                  </a:lnTo>
                  <a:lnTo>
                    <a:pt x="62414" y="170770"/>
                  </a:lnTo>
                  <a:lnTo>
                    <a:pt x="66118" y="170997"/>
                  </a:lnTo>
                  <a:lnTo>
                    <a:pt x="74465" y="171248"/>
                  </a:lnTo>
                  <a:lnTo>
                    <a:pt x="106917" y="171438"/>
                  </a:lnTo>
                  <a:lnTo>
                    <a:pt x="213927" y="171450"/>
                  </a:lnTo>
                  <a:lnTo>
                    <a:pt x="206874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2" name="SMARTPenAnnotation148"/>
            <p:cNvSpPr/>
            <p:nvPr/>
          </p:nvSpPr>
          <p:spPr>
            <a:xfrm>
              <a:off x="7830542" y="3422195"/>
              <a:ext cx="212991" cy="327940"/>
            </a:xfrm>
            <a:custGeom>
              <a:avLst/>
              <a:gdLst/>
              <a:ahLst/>
              <a:cxnLst/>
              <a:rect l="0" t="0" r="0" b="0"/>
              <a:pathLst>
                <a:path w="212991" h="327940">
                  <a:moveTo>
                    <a:pt x="6151" y="6805"/>
                  </a:moveTo>
                  <a:lnTo>
                    <a:pt x="0" y="6805"/>
                  </a:lnTo>
                  <a:lnTo>
                    <a:pt x="3094" y="6805"/>
                  </a:lnTo>
                  <a:lnTo>
                    <a:pt x="4113" y="7598"/>
                  </a:lnTo>
                  <a:lnTo>
                    <a:pt x="4792" y="8921"/>
                  </a:lnTo>
                  <a:lnTo>
                    <a:pt x="5548" y="12508"/>
                  </a:lnTo>
                  <a:lnTo>
                    <a:pt x="5884" y="16747"/>
                  </a:lnTo>
                  <a:lnTo>
                    <a:pt x="6766" y="18989"/>
                  </a:lnTo>
                  <a:lnTo>
                    <a:pt x="11008" y="25937"/>
                  </a:lnTo>
                  <a:lnTo>
                    <a:pt x="12278" y="30654"/>
                  </a:lnTo>
                  <a:lnTo>
                    <a:pt x="12843" y="37513"/>
                  </a:lnTo>
                  <a:lnTo>
                    <a:pt x="12994" y="41564"/>
                  </a:lnTo>
                  <a:lnTo>
                    <a:pt x="15278" y="50299"/>
                  </a:lnTo>
                  <a:lnTo>
                    <a:pt x="18939" y="59473"/>
                  </a:lnTo>
                  <a:lnTo>
                    <a:pt x="23212" y="68842"/>
                  </a:lnTo>
                  <a:lnTo>
                    <a:pt x="25641" y="78297"/>
                  </a:lnTo>
                  <a:lnTo>
                    <a:pt x="26287" y="83041"/>
                  </a:lnTo>
                  <a:lnTo>
                    <a:pt x="27513" y="88586"/>
                  </a:lnTo>
                  <a:lnTo>
                    <a:pt x="29123" y="94663"/>
                  </a:lnTo>
                  <a:lnTo>
                    <a:pt x="30992" y="101095"/>
                  </a:lnTo>
                  <a:lnTo>
                    <a:pt x="33030" y="106971"/>
                  </a:lnTo>
                  <a:lnTo>
                    <a:pt x="35184" y="112476"/>
                  </a:lnTo>
                  <a:lnTo>
                    <a:pt x="37412" y="117734"/>
                  </a:lnTo>
                  <a:lnTo>
                    <a:pt x="39889" y="127808"/>
                  </a:lnTo>
                  <a:lnTo>
                    <a:pt x="40549" y="132717"/>
                  </a:lnTo>
                  <a:lnTo>
                    <a:pt x="42577" y="136784"/>
                  </a:lnTo>
                  <a:lnTo>
                    <a:pt x="45516" y="140289"/>
                  </a:lnTo>
                  <a:lnTo>
                    <a:pt x="49063" y="143419"/>
                  </a:lnTo>
                  <a:lnTo>
                    <a:pt x="55122" y="151130"/>
                  </a:lnTo>
                  <a:lnTo>
                    <a:pt x="57847" y="155409"/>
                  </a:lnTo>
                  <a:lnTo>
                    <a:pt x="60460" y="158262"/>
                  </a:lnTo>
                  <a:lnTo>
                    <a:pt x="62994" y="160164"/>
                  </a:lnTo>
                  <a:lnTo>
                    <a:pt x="67927" y="163070"/>
                  </a:lnTo>
                  <a:lnTo>
                    <a:pt x="72766" y="167008"/>
                  </a:lnTo>
                  <a:lnTo>
                    <a:pt x="75961" y="168376"/>
                  </a:lnTo>
                  <a:lnTo>
                    <a:pt x="79679" y="169288"/>
                  </a:lnTo>
                  <a:lnTo>
                    <a:pt x="83744" y="169895"/>
                  </a:lnTo>
                  <a:lnTo>
                    <a:pt x="87249" y="169507"/>
                  </a:lnTo>
                  <a:lnTo>
                    <a:pt x="90379" y="168454"/>
                  </a:lnTo>
                  <a:lnTo>
                    <a:pt x="95973" y="165961"/>
                  </a:lnTo>
                  <a:lnTo>
                    <a:pt x="101106" y="164853"/>
                  </a:lnTo>
                  <a:lnTo>
                    <a:pt x="106032" y="162244"/>
                  </a:lnTo>
                  <a:lnTo>
                    <a:pt x="110868" y="158439"/>
                  </a:lnTo>
                  <a:lnTo>
                    <a:pt x="115663" y="154102"/>
                  </a:lnTo>
                  <a:lnTo>
                    <a:pt x="126618" y="143405"/>
                  </a:lnTo>
                  <a:lnTo>
                    <a:pt x="129324" y="139146"/>
                  </a:lnTo>
                  <a:lnTo>
                    <a:pt x="132332" y="130181"/>
                  </a:lnTo>
                  <a:lnTo>
                    <a:pt x="135786" y="120905"/>
                  </a:lnTo>
                  <a:lnTo>
                    <a:pt x="137818" y="116209"/>
                  </a:lnTo>
                  <a:lnTo>
                    <a:pt x="144309" y="106758"/>
                  </a:lnTo>
                  <a:lnTo>
                    <a:pt x="148264" y="102015"/>
                  </a:lnTo>
                  <a:lnTo>
                    <a:pt x="150898" y="97266"/>
                  </a:lnTo>
                  <a:lnTo>
                    <a:pt x="153827" y="87755"/>
                  </a:lnTo>
                  <a:lnTo>
                    <a:pt x="157245" y="78237"/>
                  </a:lnTo>
                  <a:lnTo>
                    <a:pt x="160616" y="68715"/>
                  </a:lnTo>
                  <a:lnTo>
                    <a:pt x="162115" y="59191"/>
                  </a:lnTo>
                  <a:lnTo>
                    <a:pt x="164897" y="49667"/>
                  </a:lnTo>
                  <a:lnTo>
                    <a:pt x="167986" y="40936"/>
                  </a:lnTo>
                  <a:lnTo>
                    <a:pt x="169726" y="30764"/>
                  </a:lnTo>
                  <a:lnTo>
                    <a:pt x="170132" y="22480"/>
                  </a:lnTo>
                  <a:lnTo>
                    <a:pt x="170429" y="8547"/>
                  </a:lnTo>
                  <a:lnTo>
                    <a:pt x="168328" y="5462"/>
                  </a:lnTo>
                  <a:lnTo>
                    <a:pt x="163608" y="0"/>
                  </a:lnTo>
                  <a:lnTo>
                    <a:pt x="163325" y="8493"/>
                  </a:lnTo>
                  <a:lnTo>
                    <a:pt x="163322" y="10312"/>
                  </a:lnTo>
                  <a:lnTo>
                    <a:pt x="167108" y="20456"/>
                  </a:lnTo>
                  <a:lnTo>
                    <a:pt x="169465" y="29723"/>
                  </a:lnTo>
                  <a:lnTo>
                    <a:pt x="170016" y="37099"/>
                  </a:lnTo>
                  <a:lnTo>
                    <a:pt x="170164" y="41288"/>
                  </a:lnTo>
                  <a:lnTo>
                    <a:pt x="172444" y="50177"/>
                  </a:lnTo>
                  <a:lnTo>
                    <a:pt x="175308" y="59418"/>
                  </a:lnTo>
                  <a:lnTo>
                    <a:pt x="176583" y="68817"/>
                  </a:lnTo>
                  <a:lnTo>
                    <a:pt x="179265" y="76170"/>
                  </a:lnTo>
                  <a:lnTo>
                    <a:pt x="181092" y="79242"/>
                  </a:lnTo>
                  <a:lnTo>
                    <a:pt x="183121" y="89005"/>
                  </a:lnTo>
                  <a:lnTo>
                    <a:pt x="183663" y="94943"/>
                  </a:lnTo>
                  <a:lnTo>
                    <a:pt x="184817" y="100488"/>
                  </a:lnTo>
                  <a:lnTo>
                    <a:pt x="186381" y="105773"/>
                  </a:lnTo>
                  <a:lnTo>
                    <a:pt x="190235" y="115878"/>
                  </a:lnTo>
                  <a:lnTo>
                    <a:pt x="194593" y="125661"/>
                  </a:lnTo>
                  <a:lnTo>
                    <a:pt x="196867" y="131286"/>
                  </a:lnTo>
                  <a:lnTo>
                    <a:pt x="199177" y="137417"/>
                  </a:lnTo>
                  <a:lnTo>
                    <a:pt x="201509" y="143886"/>
                  </a:lnTo>
                  <a:lnTo>
                    <a:pt x="203065" y="149786"/>
                  </a:lnTo>
                  <a:lnTo>
                    <a:pt x="204103" y="155307"/>
                  </a:lnTo>
                  <a:lnTo>
                    <a:pt x="204793" y="160575"/>
                  </a:lnTo>
                  <a:lnTo>
                    <a:pt x="206048" y="166468"/>
                  </a:lnTo>
                  <a:lnTo>
                    <a:pt x="207678" y="172778"/>
                  </a:lnTo>
                  <a:lnTo>
                    <a:pt x="209559" y="179366"/>
                  </a:lnTo>
                  <a:lnTo>
                    <a:pt x="210813" y="185346"/>
                  </a:lnTo>
                  <a:lnTo>
                    <a:pt x="211648" y="190919"/>
                  </a:lnTo>
                  <a:lnTo>
                    <a:pt x="212205" y="196223"/>
                  </a:lnTo>
                  <a:lnTo>
                    <a:pt x="212825" y="206349"/>
                  </a:lnTo>
                  <a:lnTo>
                    <a:pt x="212990" y="211271"/>
                  </a:lnTo>
                  <a:lnTo>
                    <a:pt x="211057" y="220975"/>
                  </a:lnTo>
                  <a:lnTo>
                    <a:pt x="209430" y="225785"/>
                  </a:lnTo>
                  <a:lnTo>
                    <a:pt x="208345" y="231373"/>
                  </a:lnTo>
                  <a:lnTo>
                    <a:pt x="207622" y="237479"/>
                  </a:lnTo>
                  <a:lnTo>
                    <a:pt x="207141" y="243931"/>
                  </a:lnTo>
                  <a:lnTo>
                    <a:pt x="204488" y="253217"/>
                  </a:lnTo>
                  <a:lnTo>
                    <a:pt x="199870" y="260784"/>
                  </a:lnTo>
                  <a:lnTo>
                    <a:pt x="196416" y="265024"/>
                  </a:lnTo>
                  <a:lnTo>
                    <a:pt x="192525" y="269438"/>
                  </a:lnTo>
                  <a:lnTo>
                    <a:pt x="188345" y="273969"/>
                  </a:lnTo>
                  <a:lnTo>
                    <a:pt x="179465" y="283236"/>
                  </a:lnTo>
                  <a:lnTo>
                    <a:pt x="175670" y="287930"/>
                  </a:lnTo>
                  <a:lnTo>
                    <a:pt x="169334" y="297378"/>
                  </a:lnTo>
                  <a:lnTo>
                    <a:pt x="165740" y="301327"/>
                  </a:lnTo>
                  <a:lnTo>
                    <a:pt x="161756" y="304753"/>
                  </a:lnTo>
                  <a:lnTo>
                    <a:pt x="157513" y="307830"/>
                  </a:lnTo>
                  <a:lnTo>
                    <a:pt x="153097" y="310676"/>
                  </a:lnTo>
                  <a:lnTo>
                    <a:pt x="148565" y="313366"/>
                  </a:lnTo>
                  <a:lnTo>
                    <a:pt x="143956" y="315954"/>
                  </a:lnTo>
                  <a:lnTo>
                    <a:pt x="139296" y="317679"/>
                  </a:lnTo>
                  <a:lnTo>
                    <a:pt x="134602" y="318830"/>
                  </a:lnTo>
                  <a:lnTo>
                    <a:pt x="129885" y="319596"/>
                  </a:lnTo>
                  <a:lnTo>
                    <a:pt x="125153" y="320901"/>
                  </a:lnTo>
                  <a:lnTo>
                    <a:pt x="120411" y="322565"/>
                  </a:lnTo>
                  <a:lnTo>
                    <a:pt x="115662" y="324468"/>
                  </a:lnTo>
                  <a:lnTo>
                    <a:pt x="110908" y="325736"/>
                  </a:lnTo>
                  <a:lnTo>
                    <a:pt x="106151" y="326582"/>
                  </a:lnTo>
                  <a:lnTo>
                    <a:pt x="101393" y="327146"/>
                  </a:lnTo>
                  <a:lnTo>
                    <a:pt x="96633" y="327521"/>
                  </a:lnTo>
                  <a:lnTo>
                    <a:pt x="91873" y="327772"/>
                  </a:lnTo>
                  <a:lnTo>
                    <a:pt x="87111" y="327939"/>
                  </a:lnTo>
                  <a:lnTo>
                    <a:pt x="83143" y="327257"/>
                  </a:lnTo>
                  <a:lnTo>
                    <a:pt x="76618" y="324382"/>
                  </a:lnTo>
                  <a:lnTo>
                    <a:pt x="71072" y="322575"/>
                  </a:lnTo>
                  <a:lnTo>
                    <a:pt x="68482" y="322093"/>
                  </a:lnTo>
                  <a:lnTo>
                    <a:pt x="63487" y="319441"/>
                  </a:lnTo>
                  <a:lnTo>
                    <a:pt x="58622" y="315617"/>
                  </a:lnTo>
                  <a:lnTo>
                    <a:pt x="53813" y="311271"/>
                  </a:lnTo>
                  <a:lnTo>
                    <a:pt x="52214" y="309001"/>
                  </a:lnTo>
                  <a:lnTo>
                    <a:pt x="49014" y="2996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3" name="SMARTPenAnnotation149"/>
            <p:cNvSpPr/>
            <p:nvPr/>
          </p:nvSpPr>
          <p:spPr>
            <a:xfrm>
              <a:off x="8122443" y="3457575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0" y="10495"/>
                  </a:lnTo>
                  <a:lnTo>
                    <a:pt x="794" y="9378"/>
                  </a:lnTo>
                  <a:lnTo>
                    <a:pt x="2116" y="8633"/>
                  </a:lnTo>
                  <a:lnTo>
                    <a:pt x="6152" y="7437"/>
                  </a:lnTo>
                  <a:lnTo>
                    <a:pt x="7276" y="6546"/>
                  </a:lnTo>
                  <a:lnTo>
                    <a:pt x="8819" y="5157"/>
                  </a:lnTo>
                  <a:lnTo>
                    <a:pt x="10643" y="3438"/>
                  </a:lnTo>
                  <a:lnTo>
                    <a:pt x="12652" y="2292"/>
                  </a:lnTo>
                  <a:lnTo>
                    <a:pt x="14785" y="1528"/>
                  </a:lnTo>
                  <a:lnTo>
                    <a:pt x="17001" y="1018"/>
                  </a:lnTo>
                  <a:lnTo>
                    <a:pt x="19271" y="679"/>
                  </a:lnTo>
                  <a:lnTo>
                    <a:pt x="21579" y="452"/>
                  </a:lnTo>
                  <a:lnTo>
                    <a:pt x="23910" y="301"/>
                  </a:lnTo>
                  <a:lnTo>
                    <a:pt x="30736" y="134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4" name="SMARTPenAnnotation150"/>
            <p:cNvSpPr/>
            <p:nvPr/>
          </p:nvSpPr>
          <p:spPr>
            <a:xfrm>
              <a:off x="8158163" y="3493293"/>
              <a:ext cx="171450" cy="14289"/>
            </a:xfrm>
            <a:custGeom>
              <a:avLst/>
              <a:gdLst/>
              <a:ahLst/>
              <a:cxnLst/>
              <a:rect l="0" t="0" r="0" b="0"/>
              <a:pathLst>
                <a:path w="171450" h="14289">
                  <a:moveTo>
                    <a:pt x="7143" y="14288"/>
                  </a:moveTo>
                  <a:lnTo>
                    <a:pt x="0" y="14288"/>
                  </a:lnTo>
                  <a:lnTo>
                    <a:pt x="34698" y="14288"/>
                  </a:lnTo>
                  <a:lnTo>
                    <a:pt x="39006" y="13494"/>
                  </a:lnTo>
                  <a:lnTo>
                    <a:pt x="43467" y="12171"/>
                  </a:lnTo>
                  <a:lnTo>
                    <a:pt x="48027" y="10495"/>
                  </a:lnTo>
                  <a:lnTo>
                    <a:pt x="52655" y="9378"/>
                  </a:lnTo>
                  <a:lnTo>
                    <a:pt x="57329" y="8634"/>
                  </a:lnTo>
                  <a:lnTo>
                    <a:pt x="62031" y="8137"/>
                  </a:lnTo>
                  <a:lnTo>
                    <a:pt x="66754" y="7806"/>
                  </a:lnTo>
                  <a:lnTo>
                    <a:pt x="71490" y="7585"/>
                  </a:lnTo>
                  <a:lnTo>
                    <a:pt x="76235" y="7438"/>
                  </a:lnTo>
                  <a:lnTo>
                    <a:pt x="80986" y="6546"/>
                  </a:lnTo>
                  <a:lnTo>
                    <a:pt x="85740" y="5158"/>
                  </a:lnTo>
                  <a:lnTo>
                    <a:pt x="90497" y="3439"/>
                  </a:lnTo>
                  <a:lnTo>
                    <a:pt x="95256" y="2293"/>
                  </a:lnTo>
                  <a:lnTo>
                    <a:pt x="100017" y="1528"/>
                  </a:lnTo>
                  <a:lnTo>
                    <a:pt x="104777" y="1019"/>
                  </a:lnTo>
                  <a:lnTo>
                    <a:pt x="109539" y="680"/>
                  </a:lnTo>
                  <a:lnTo>
                    <a:pt x="114301" y="453"/>
                  </a:lnTo>
                  <a:lnTo>
                    <a:pt x="123826" y="201"/>
                  </a:lnTo>
                  <a:lnTo>
                    <a:pt x="17144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5" name="SMARTPenAnnotation151"/>
            <p:cNvSpPr/>
            <p:nvPr/>
          </p:nvSpPr>
          <p:spPr>
            <a:xfrm>
              <a:off x="8393906" y="3343275"/>
              <a:ext cx="11260" cy="214313"/>
            </a:xfrm>
            <a:custGeom>
              <a:avLst/>
              <a:gdLst/>
              <a:ahLst/>
              <a:cxnLst/>
              <a:rect l="0" t="0" r="0" b="0"/>
              <a:pathLst>
                <a:path w="11260" h="214313">
                  <a:moveTo>
                    <a:pt x="7144" y="0"/>
                  </a:moveTo>
                  <a:lnTo>
                    <a:pt x="87" y="0"/>
                  </a:lnTo>
                  <a:lnTo>
                    <a:pt x="6158" y="0"/>
                  </a:lnTo>
                  <a:lnTo>
                    <a:pt x="6487" y="793"/>
                  </a:lnTo>
                  <a:lnTo>
                    <a:pt x="6706" y="2116"/>
                  </a:lnTo>
                  <a:lnTo>
                    <a:pt x="7013" y="7770"/>
                  </a:lnTo>
                  <a:lnTo>
                    <a:pt x="7105" y="14473"/>
                  </a:lnTo>
                  <a:lnTo>
                    <a:pt x="7142" y="40910"/>
                  </a:lnTo>
                  <a:lnTo>
                    <a:pt x="7936" y="45529"/>
                  </a:lnTo>
                  <a:lnTo>
                    <a:pt x="9259" y="50196"/>
                  </a:lnTo>
                  <a:lnTo>
                    <a:pt x="10936" y="54895"/>
                  </a:lnTo>
                  <a:lnTo>
                    <a:pt x="11259" y="59616"/>
                  </a:lnTo>
                  <a:lnTo>
                    <a:pt x="10681" y="64350"/>
                  </a:lnTo>
                  <a:lnTo>
                    <a:pt x="9502" y="69093"/>
                  </a:lnTo>
                  <a:lnTo>
                    <a:pt x="8715" y="73843"/>
                  </a:lnTo>
                  <a:lnTo>
                    <a:pt x="8191" y="78597"/>
                  </a:lnTo>
                  <a:lnTo>
                    <a:pt x="7842" y="83354"/>
                  </a:lnTo>
                  <a:lnTo>
                    <a:pt x="7609" y="88113"/>
                  </a:lnTo>
                  <a:lnTo>
                    <a:pt x="7351" y="97634"/>
                  </a:lnTo>
                  <a:lnTo>
                    <a:pt x="7144" y="179850"/>
                  </a:lnTo>
                  <a:lnTo>
                    <a:pt x="6350" y="182606"/>
                  </a:lnTo>
                  <a:lnTo>
                    <a:pt x="5027" y="185237"/>
                  </a:lnTo>
                  <a:lnTo>
                    <a:pt x="3351" y="187785"/>
                  </a:lnTo>
                  <a:lnTo>
                    <a:pt x="2234" y="190277"/>
                  </a:lnTo>
                  <a:lnTo>
                    <a:pt x="1490" y="192733"/>
                  </a:lnTo>
                  <a:lnTo>
                    <a:pt x="993" y="195163"/>
                  </a:lnTo>
                  <a:lnTo>
                    <a:pt x="662" y="197577"/>
                  </a:lnTo>
                  <a:lnTo>
                    <a:pt x="441" y="199981"/>
                  </a:lnTo>
                  <a:lnTo>
                    <a:pt x="87" y="205749"/>
                  </a:lnTo>
                  <a:lnTo>
                    <a:pt x="17" y="211797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929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Solve rational equations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Multiply each side by the denominator.</a:t>
            </a:r>
          </a:p>
          <a:p>
            <a:pPr eaLnBrk="1" hangingPunct="1"/>
            <a:r>
              <a:rPr lang="en-US" smtClean="0"/>
              <a:t>Solve normally.</a:t>
            </a:r>
          </a:p>
          <a:p>
            <a:pPr eaLnBrk="1" hangingPunct="1">
              <a:buFontTx/>
              <a:buNone/>
            </a:pPr>
            <a:r>
              <a:rPr lang="en-US" u="sng" smtClean="0"/>
              <a:t>3x+1</a:t>
            </a:r>
            <a:r>
              <a:rPr lang="en-US" smtClean="0"/>
              <a:t>   =10</a:t>
            </a:r>
          </a:p>
          <a:p>
            <a:pPr eaLnBrk="1" hangingPunct="1">
              <a:buFontTx/>
              <a:buNone/>
            </a:pPr>
            <a:r>
              <a:rPr lang="en-US" smtClean="0"/>
              <a:t>x+1</a:t>
            </a:r>
          </a:p>
          <a:p>
            <a:pPr eaLnBrk="1" hangingPunct="1"/>
            <a:endParaRPr lang="en-US" smtClean="0"/>
          </a:p>
        </p:txBody>
      </p:sp>
      <p:sp>
        <p:nvSpPr>
          <p:cNvPr id="2" name="SMARTPenAnnotation53"/>
          <p:cNvSpPr/>
          <p:nvPr/>
        </p:nvSpPr>
        <p:spPr>
          <a:xfrm>
            <a:off x="7230" y="2836068"/>
            <a:ext cx="185652" cy="142876"/>
          </a:xfrm>
          <a:custGeom>
            <a:avLst/>
            <a:gdLst/>
            <a:ahLst/>
            <a:cxnLst/>
            <a:rect l="0" t="0" r="0" b="0"/>
            <a:pathLst>
              <a:path w="185652" h="142876">
                <a:moveTo>
                  <a:pt x="7057" y="0"/>
                </a:moveTo>
                <a:lnTo>
                  <a:pt x="0" y="0"/>
                </a:lnTo>
                <a:lnTo>
                  <a:pt x="3731" y="0"/>
                </a:lnTo>
                <a:lnTo>
                  <a:pt x="4840" y="794"/>
                </a:lnTo>
                <a:lnTo>
                  <a:pt x="5579" y="2117"/>
                </a:lnTo>
                <a:lnTo>
                  <a:pt x="6765" y="6151"/>
                </a:lnTo>
                <a:lnTo>
                  <a:pt x="7656" y="6482"/>
                </a:lnTo>
                <a:lnTo>
                  <a:pt x="10763" y="6850"/>
                </a:lnTo>
                <a:lnTo>
                  <a:pt x="12703" y="7742"/>
                </a:lnTo>
                <a:lnTo>
                  <a:pt x="18431" y="11995"/>
                </a:lnTo>
                <a:lnTo>
                  <a:pt x="22886" y="15952"/>
                </a:lnTo>
                <a:lnTo>
                  <a:pt x="45252" y="38196"/>
                </a:lnTo>
                <a:lnTo>
                  <a:pt x="47602" y="39752"/>
                </a:lnTo>
                <a:lnTo>
                  <a:pt x="52329" y="41480"/>
                </a:lnTo>
                <a:lnTo>
                  <a:pt x="57076" y="44365"/>
                </a:lnTo>
                <a:lnTo>
                  <a:pt x="61831" y="48293"/>
                </a:lnTo>
                <a:lnTo>
                  <a:pt x="66591" y="52685"/>
                </a:lnTo>
                <a:lnTo>
                  <a:pt x="73733" y="59619"/>
                </a:lnTo>
                <a:lnTo>
                  <a:pt x="76907" y="61971"/>
                </a:lnTo>
                <a:lnTo>
                  <a:pt x="80611" y="64333"/>
                </a:lnTo>
                <a:lnTo>
                  <a:pt x="84668" y="66701"/>
                </a:lnTo>
                <a:lnTo>
                  <a:pt x="88167" y="69074"/>
                </a:lnTo>
                <a:lnTo>
                  <a:pt x="91293" y="71449"/>
                </a:lnTo>
                <a:lnTo>
                  <a:pt x="94170" y="73827"/>
                </a:lnTo>
                <a:lnTo>
                  <a:pt x="96883" y="76205"/>
                </a:lnTo>
                <a:lnTo>
                  <a:pt x="99484" y="78585"/>
                </a:lnTo>
                <a:lnTo>
                  <a:pt x="104492" y="83346"/>
                </a:lnTo>
                <a:lnTo>
                  <a:pt x="130880" y="109538"/>
                </a:lnTo>
                <a:lnTo>
                  <a:pt x="134055" y="111919"/>
                </a:lnTo>
                <a:lnTo>
                  <a:pt x="137760" y="114300"/>
                </a:lnTo>
                <a:lnTo>
                  <a:pt x="141817" y="116682"/>
                </a:lnTo>
                <a:lnTo>
                  <a:pt x="145316" y="118269"/>
                </a:lnTo>
                <a:lnTo>
                  <a:pt x="148442" y="119327"/>
                </a:lnTo>
                <a:lnTo>
                  <a:pt x="151320" y="120033"/>
                </a:lnTo>
                <a:lnTo>
                  <a:pt x="153239" y="121297"/>
                </a:lnTo>
                <a:lnTo>
                  <a:pt x="154518" y="122933"/>
                </a:lnTo>
                <a:lnTo>
                  <a:pt x="155370" y="124818"/>
                </a:lnTo>
                <a:lnTo>
                  <a:pt x="158434" y="129029"/>
                </a:lnTo>
                <a:lnTo>
                  <a:pt x="160363" y="131263"/>
                </a:lnTo>
                <a:lnTo>
                  <a:pt x="162442" y="132753"/>
                </a:lnTo>
                <a:lnTo>
                  <a:pt x="166869" y="134408"/>
                </a:lnTo>
                <a:lnTo>
                  <a:pt x="170032" y="135339"/>
                </a:lnTo>
                <a:lnTo>
                  <a:pt x="170476" y="136264"/>
                </a:lnTo>
                <a:lnTo>
                  <a:pt x="171100" y="140563"/>
                </a:lnTo>
                <a:lnTo>
                  <a:pt x="171246" y="141848"/>
                </a:lnTo>
                <a:lnTo>
                  <a:pt x="172079" y="142190"/>
                </a:lnTo>
                <a:lnTo>
                  <a:pt x="177838" y="142815"/>
                </a:lnTo>
                <a:lnTo>
                  <a:pt x="183358" y="142870"/>
                </a:lnTo>
                <a:lnTo>
                  <a:pt x="185651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4"/>
          <p:cNvSpPr/>
          <p:nvPr/>
        </p:nvSpPr>
        <p:spPr>
          <a:xfrm>
            <a:off x="57150" y="2821781"/>
            <a:ext cx="78582" cy="128588"/>
          </a:xfrm>
          <a:custGeom>
            <a:avLst/>
            <a:gdLst/>
            <a:ahLst/>
            <a:cxnLst/>
            <a:rect l="0" t="0" r="0" b="0"/>
            <a:pathLst>
              <a:path w="78582" h="128588">
                <a:moveTo>
                  <a:pt x="78581" y="7144"/>
                </a:moveTo>
                <a:lnTo>
                  <a:pt x="78581" y="294"/>
                </a:lnTo>
                <a:lnTo>
                  <a:pt x="76464" y="131"/>
                </a:lnTo>
                <a:lnTo>
                  <a:pt x="71524" y="2"/>
                </a:lnTo>
                <a:lnTo>
                  <a:pt x="65294" y="0"/>
                </a:lnTo>
                <a:lnTo>
                  <a:pt x="64960" y="794"/>
                </a:lnTo>
                <a:lnTo>
                  <a:pt x="64590" y="3792"/>
                </a:lnTo>
                <a:lnTo>
                  <a:pt x="65285" y="5703"/>
                </a:lnTo>
                <a:lnTo>
                  <a:pt x="66542" y="7771"/>
                </a:lnTo>
                <a:lnTo>
                  <a:pt x="70470" y="13000"/>
                </a:lnTo>
                <a:lnTo>
                  <a:pt x="69999" y="14223"/>
                </a:lnTo>
                <a:lnTo>
                  <a:pt x="68891" y="15832"/>
                </a:lnTo>
                <a:lnTo>
                  <a:pt x="67358" y="17698"/>
                </a:lnTo>
                <a:lnTo>
                  <a:pt x="66337" y="19736"/>
                </a:lnTo>
                <a:lnTo>
                  <a:pt x="65655" y="21889"/>
                </a:lnTo>
                <a:lnTo>
                  <a:pt x="65201" y="24117"/>
                </a:lnTo>
                <a:lnTo>
                  <a:pt x="64899" y="26397"/>
                </a:lnTo>
                <a:lnTo>
                  <a:pt x="64697" y="28710"/>
                </a:lnTo>
                <a:lnTo>
                  <a:pt x="64562" y="31046"/>
                </a:lnTo>
                <a:lnTo>
                  <a:pt x="63679" y="34191"/>
                </a:lnTo>
                <a:lnTo>
                  <a:pt x="62296" y="37876"/>
                </a:lnTo>
                <a:lnTo>
                  <a:pt x="60581" y="41919"/>
                </a:lnTo>
                <a:lnTo>
                  <a:pt x="58643" y="45408"/>
                </a:lnTo>
                <a:lnTo>
                  <a:pt x="56558" y="48529"/>
                </a:lnTo>
                <a:lnTo>
                  <a:pt x="54374" y="51402"/>
                </a:lnTo>
                <a:lnTo>
                  <a:pt x="52918" y="54112"/>
                </a:lnTo>
                <a:lnTo>
                  <a:pt x="51947" y="56712"/>
                </a:lnTo>
                <a:lnTo>
                  <a:pt x="51300" y="59239"/>
                </a:lnTo>
                <a:lnTo>
                  <a:pt x="50075" y="62511"/>
                </a:lnTo>
                <a:lnTo>
                  <a:pt x="48464" y="66280"/>
                </a:lnTo>
                <a:lnTo>
                  <a:pt x="46597" y="70381"/>
                </a:lnTo>
                <a:lnTo>
                  <a:pt x="43764" y="73908"/>
                </a:lnTo>
                <a:lnTo>
                  <a:pt x="40289" y="77053"/>
                </a:lnTo>
                <a:lnTo>
                  <a:pt x="36384" y="79944"/>
                </a:lnTo>
                <a:lnTo>
                  <a:pt x="33781" y="82664"/>
                </a:lnTo>
                <a:lnTo>
                  <a:pt x="32045" y="85272"/>
                </a:lnTo>
                <a:lnTo>
                  <a:pt x="30888" y="87804"/>
                </a:lnTo>
                <a:lnTo>
                  <a:pt x="29323" y="90286"/>
                </a:lnTo>
                <a:lnTo>
                  <a:pt x="27486" y="92734"/>
                </a:lnTo>
                <a:lnTo>
                  <a:pt x="25468" y="95160"/>
                </a:lnTo>
                <a:lnTo>
                  <a:pt x="23328" y="97571"/>
                </a:lnTo>
                <a:lnTo>
                  <a:pt x="18835" y="102367"/>
                </a:lnTo>
                <a:lnTo>
                  <a:pt x="17319" y="104757"/>
                </a:lnTo>
                <a:lnTo>
                  <a:pt x="16308" y="107144"/>
                </a:lnTo>
                <a:lnTo>
                  <a:pt x="15634" y="109529"/>
                </a:lnTo>
                <a:lnTo>
                  <a:pt x="14392" y="111119"/>
                </a:lnTo>
                <a:lnTo>
                  <a:pt x="12769" y="112180"/>
                </a:lnTo>
                <a:lnTo>
                  <a:pt x="10894" y="112886"/>
                </a:lnTo>
                <a:lnTo>
                  <a:pt x="9644" y="114151"/>
                </a:lnTo>
                <a:lnTo>
                  <a:pt x="8810" y="115788"/>
                </a:lnTo>
                <a:lnTo>
                  <a:pt x="7473" y="120327"/>
                </a:lnTo>
                <a:lnTo>
                  <a:pt x="5173" y="123064"/>
                </a:lnTo>
                <a:lnTo>
                  <a:pt x="7" y="128579"/>
                </a:lnTo>
                <a:lnTo>
                  <a:pt x="0" y="128587"/>
                </a:lnTo>
                <a:lnTo>
                  <a:pt x="7143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5"/>
          <p:cNvSpPr/>
          <p:nvPr/>
        </p:nvSpPr>
        <p:spPr>
          <a:xfrm>
            <a:off x="192881" y="2871789"/>
            <a:ext cx="14288" cy="14287"/>
          </a:xfrm>
          <a:custGeom>
            <a:avLst/>
            <a:gdLst/>
            <a:ahLst/>
            <a:cxnLst/>
            <a:rect l="0" t="0" r="0" b="0"/>
            <a:pathLst>
              <a:path w="14288" h="14287">
                <a:moveTo>
                  <a:pt x="0" y="7142"/>
                </a:moveTo>
                <a:lnTo>
                  <a:pt x="14287" y="7142"/>
                </a:lnTo>
                <a:lnTo>
                  <a:pt x="14287" y="0"/>
                </a:lnTo>
                <a:lnTo>
                  <a:pt x="14287" y="3791"/>
                </a:lnTo>
                <a:lnTo>
                  <a:pt x="13494" y="4908"/>
                </a:lnTo>
                <a:lnTo>
                  <a:pt x="12171" y="5652"/>
                </a:lnTo>
                <a:lnTo>
                  <a:pt x="8137" y="6848"/>
                </a:lnTo>
                <a:lnTo>
                  <a:pt x="7805" y="7739"/>
                </a:lnTo>
                <a:lnTo>
                  <a:pt x="7585" y="9128"/>
                </a:lnTo>
                <a:lnTo>
                  <a:pt x="7169" y="13984"/>
                </a:lnTo>
                <a:lnTo>
                  <a:pt x="6367" y="14084"/>
                </a:lnTo>
                <a:lnTo>
                  <a:pt x="5038" y="14151"/>
                </a:lnTo>
                <a:lnTo>
                  <a:pt x="0" y="1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6"/>
          <p:cNvSpPr/>
          <p:nvPr/>
        </p:nvSpPr>
        <p:spPr>
          <a:xfrm>
            <a:off x="171537" y="2857500"/>
            <a:ext cx="99926" cy="18399"/>
          </a:xfrm>
          <a:custGeom>
            <a:avLst/>
            <a:gdLst/>
            <a:ahLst/>
            <a:cxnLst/>
            <a:rect l="0" t="0" r="0" b="0"/>
            <a:pathLst>
              <a:path w="99926" h="18399">
                <a:moveTo>
                  <a:pt x="7056" y="14287"/>
                </a:moveTo>
                <a:lnTo>
                  <a:pt x="3264" y="14287"/>
                </a:lnTo>
                <a:lnTo>
                  <a:pt x="2147" y="13493"/>
                </a:lnTo>
                <a:lnTo>
                  <a:pt x="1402" y="12170"/>
                </a:lnTo>
                <a:lnTo>
                  <a:pt x="0" y="7437"/>
                </a:lnTo>
                <a:lnTo>
                  <a:pt x="2068" y="7274"/>
                </a:lnTo>
                <a:lnTo>
                  <a:pt x="7039" y="7144"/>
                </a:lnTo>
                <a:lnTo>
                  <a:pt x="7054" y="7143"/>
                </a:lnTo>
                <a:lnTo>
                  <a:pt x="7056" y="14200"/>
                </a:lnTo>
                <a:lnTo>
                  <a:pt x="9173" y="14248"/>
                </a:lnTo>
                <a:lnTo>
                  <a:pt x="10849" y="14261"/>
                </a:lnTo>
                <a:lnTo>
                  <a:pt x="11966" y="15064"/>
                </a:lnTo>
                <a:lnTo>
                  <a:pt x="12710" y="16392"/>
                </a:lnTo>
                <a:lnTo>
                  <a:pt x="13207" y="18072"/>
                </a:lnTo>
                <a:lnTo>
                  <a:pt x="14332" y="18398"/>
                </a:lnTo>
                <a:lnTo>
                  <a:pt x="15875" y="17821"/>
                </a:lnTo>
                <a:lnTo>
                  <a:pt x="17698" y="16643"/>
                </a:lnTo>
                <a:lnTo>
                  <a:pt x="19707" y="15858"/>
                </a:lnTo>
                <a:lnTo>
                  <a:pt x="21840" y="15334"/>
                </a:lnTo>
                <a:lnTo>
                  <a:pt x="24056" y="14985"/>
                </a:lnTo>
                <a:lnTo>
                  <a:pt x="26327" y="14752"/>
                </a:lnTo>
                <a:lnTo>
                  <a:pt x="28635" y="14597"/>
                </a:lnTo>
                <a:lnTo>
                  <a:pt x="30967" y="14494"/>
                </a:lnTo>
                <a:lnTo>
                  <a:pt x="33315" y="13631"/>
                </a:lnTo>
                <a:lnTo>
                  <a:pt x="35675" y="12262"/>
                </a:lnTo>
                <a:lnTo>
                  <a:pt x="41372" y="8154"/>
                </a:lnTo>
                <a:lnTo>
                  <a:pt x="43428" y="7817"/>
                </a:lnTo>
                <a:lnTo>
                  <a:pt x="46385" y="7593"/>
                </a:lnTo>
                <a:lnTo>
                  <a:pt x="49944" y="7443"/>
                </a:lnTo>
                <a:lnTo>
                  <a:pt x="53111" y="6549"/>
                </a:lnTo>
                <a:lnTo>
                  <a:pt x="56015" y="5160"/>
                </a:lnTo>
                <a:lnTo>
                  <a:pt x="58746" y="3440"/>
                </a:lnTo>
                <a:lnTo>
                  <a:pt x="62153" y="2293"/>
                </a:lnTo>
                <a:lnTo>
                  <a:pt x="66013" y="1529"/>
                </a:lnTo>
                <a:lnTo>
                  <a:pt x="70173" y="1019"/>
                </a:lnTo>
                <a:lnTo>
                  <a:pt x="73740" y="679"/>
                </a:lnTo>
                <a:lnTo>
                  <a:pt x="76912" y="453"/>
                </a:lnTo>
                <a:lnTo>
                  <a:pt x="79821" y="302"/>
                </a:lnTo>
                <a:lnTo>
                  <a:pt x="85169" y="134"/>
                </a:lnTo>
                <a:lnTo>
                  <a:pt x="999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7"/>
          <p:cNvSpPr/>
          <p:nvPr/>
        </p:nvSpPr>
        <p:spPr>
          <a:xfrm>
            <a:off x="128587" y="2836068"/>
            <a:ext cx="192882" cy="42864"/>
          </a:xfrm>
          <a:custGeom>
            <a:avLst/>
            <a:gdLst/>
            <a:ahLst/>
            <a:cxnLst/>
            <a:rect l="0" t="0" r="0" b="0"/>
            <a:pathLst>
              <a:path w="192882" h="42864">
                <a:moveTo>
                  <a:pt x="0" y="42863"/>
                </a:moveTo>
                <a:lnTo>
                  <a:pt x="32073" y="42863"/>
                </a:lnTo>
                <a:lnTo>
                  <a:pt x="34082" y="42069"/>
                </a:lnTo>
                <a:lnTo>
                  <a:pt x="36215" y="40746"/>
                </a:lnTo>
                <a:lnTo>
                  <a:pt x="38431" y="39071"/>
                </a:lnTo>
                <a:lnTo>
                  <a:pt x="41496" y="37953"/>
                </a:lnTo>
                <a:lnTo>
                  <a:pt x="45126" y="37208"/>
                </a:lnTo>
                <a:lnTo>
                  <a:pt x="49134" y="36712"/>
                </a:lnTo>
                <a:lnTo>
                  <a:pt x="53394" y="36381"/>
                </a:lnTo>
                <a:lnTo>
                  <a:pt x="57821" y="36160"/>
                </a:lnTo>
                <a:lnTo>
                  <a:pt x="62360" y="36013"/>
                </a:lnTo>
                <a:lnTo>
                  <a:pt x="66973" y="35121"/>
                </a:lnTo>
                <a:lnTo>
                  <a:pt x="71636" y="33733"/>
                </a:lnTo>
                <a:lnTo>
                  <a:pt x="76333" y="32014"/>
                </a:lnTo>
                <a:lnTo>
                  <a:pt x="80257" y="30868"/>
                </a:lnTo>
                <a:lnTo>
                  <a:pt x="83667" y="30103"/>
                </a:lnTo>
                <a:lnTo>
                  <a:pt x="86734" y="29594"/>
                </a:lnTo>
                <a:lnTo>
                  <a:pt x="90367" y="28461"/>
                </a:lnTo>
                <a:lnTo>
                  <a:pt x="94376" y="26911"/>
                </a:lnTo>
                <a:lnTo>
                  <a:pt x="98636" y="25085"/>
                </a:lnTo>
                <a:lnTo>
                  <a:pt x="103064" y="23867"/>
                </a:lnTo>
                <a:lnTo>
                  <a:pt x="107603" y="23055"/>
                </a:lnTo>
                <a:lnTo>
                  <a:pt x="112216" y="22514"/>
                </a:lnTo>
                <a:lnTo>
                  <a:pt x="116086" y="22153"/>
                </a:lnTo>
                <a:lnTo>
                  <a:pt x="119459" y="21913"/>
                </a:lnTo>
                <a:lnTo>
                  <a:pt x="122502" y="21752"/>
                </a:lnTo>
                <a:lnTo>
                  <a:pt x="125324" y="20852"/>
                </a:lnTo>
                <a:lnTo>
                  <a:pt x="128000" y="19457"/>
                </a:lnTo>
                <a:lnTo>
                  <a:pt x="130577" y="17734"/>
                </a:lnTo>
                <a:lnTo>
                  <a:pt x="133882" y="16585"/>
                </a:lnTo>
                <a:lnTo>
                  <a:pt x="137674" y="15819"/>
                </a:lnTo>
                <a:lnTo>
                  <a:pt x="141789" y="15309"/>
                </a:lnTo>
                <a:lnTo>
                  <a:pt x="145326" y="14175"/>
                </a:lnTo>
                <a:lnTo>
                  <a:pt x="148478" y="12625"/>
                </a:lnTo>
                <a:lnTo>
                  <a:pt x="151373" y="10798"/>
                </a:lnTo>
                <a:lnTo>
                  <a:pt x="154096" y="9580"/>
                </a:lnTo>
                <a:lnTo>
                  <a:pt x="156706" y="8768"/>
                </a:lnTo>
                <a:lnTo>
                  <a:pt x="161722" y="7866"/>
                </a:lnTo>
                <a:lnTo>
                  <a:pt x="166597" y="7465"/>
                </a:lnTo>
                <a:lnTo>
                  <a:pt x="169009" y="6564"/>
                </a:lnTo>
                <a:lnTo>
                  <a:pt x="171410" y="5170"/>
                </a:lnTo>
                <a:lnTo>
                  <a:pt x="173805" y="3447"/>
                </a:lnTo>
                <a:lnTo>
                  <a:pt x="176195" y="2298"/>
                </a:lnTo>
                <a:lnTo>
                  <a:pt x="180967" y="1022"/>
                </a:lnTo>
                <a:lnTo>
                  <a:pt x="185734" y="454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8"/>
          <p:cNvSpPr/>
          <p:nvPr/>
        </p:nvSpPr>
        <p:spPr>
          <a:xfrm>
            <a:off x="192889" y="2778918"/>
            <a:ext cx="107149" cy="142876"/>
          </a:xfrm>
          <a:custGeom>
            <a:avLst/>
            <a:gdLst/>
            <a:ahLst/>
            <a:cxnLst/>
            <a:rect l="0" t="0" r="0" b="0"/>
            <a:pathLst>
              <a:path w="107149" h="142876">
                <a:moveTo>
                  <a:pt x="21423" y="0"/>
                </a:moveTo>
                <a:lnTo>
                  <a:pt x="87" y="0"/>
                </a:lnTo>
                <a:lnTo>
                  <a:pt x="20" y="3793"/>
                </a:lnTo>
                <a:lnTo>
                  <a:pt x="0" y="6151"/>
                </a:lnTo>
                <a:lnTo>
                  <a:pt x="2112" y="8819"/>
                </a:lnTo>
                <a:lnTo>
                  <a:pt x="3787" y="10642"/>
                </a:lnTo>
                <a:lnTo>
                  <a:pt x="4903" y="12651"/>
                </a:lnTo>
                <a:lnTo>
                  <a:pt x="6143" y="17000"/>
                </a:lnTo>
                <a:lnTo>
                  <a:pt x="7268" y="19271"/>
                </a:lnTo>
                <a:lnTo>
                  <a:pt x="8811" y="21579"/>
                </a:lnTo>
                <a:lnTo>
                  <a:pt x="10634" y="23911"/>
                </a:lnTo>
                <a:lnTo>
                  <a:pt x="12643" y="26259"/>
                </a:lnTo>
                <a:lnTo>
                  <a:pt x="14776" y="28619"/>
                </a:lnTo>
                <a:lnTo>
                  <a:pt x="16992" y="30986"/>
                </a:lnTo>
                <a:lnTo>
                  <a:pt x="18469" y="33357"/>
                </a:lnTo>
                <a:lnTo>
                  <a:pt x="19453" y="35732"/>
                </a:lnTo>
                <a:lnTo>
                  <a:pt x="20110" y="38109"/>
                </a:lnTo>
                <a:lnTo>
                  <a:pt x="21341" y="40487"/>
                </a:lnTo>
                <a:lnTo>
                  <a:pt x="22956" y="42867"/>
                </a:lnTo>
                <a:lnTo>
                  <a:pt x="24826" y="45247"/>
                </a:lnTo>
                <a:lnTo>
                  <a:pt x="26073" y="47627"/>
                </a:lnTo>
                <a:lnTo>
                  <a:pt x="26904" y="50008"/>
                </a:lnTo>
                <a:lnTo>
                  <a:pt x="27458" y="52389"/>
                </a:lnTo>
                <a:lnTo>
                  <a:pt x="27828" y="54770"/>
                </a:lnTo>
                <a:lnTo>
                  <a:pt x="28074" y="57151"/>
                </a:lnTo>
                <a:lnTo>
                  <a:pt x="28238" y="59532"/>
                </a:lnTo>
                <a:lnTo>
                  <a:pt x="29142" y="61913"/>
                </a:lnTo>
                <a:lnTo>
                  <a:pt x="30537" y="64294"/>
                </a:lnTo>
                <a:lnTo>
                  <a:pt x="32262" y="66675"/>
                </a:lnTo>
                <a:lnTo>
                  <a:pt x="34205" y="69057"/>
                </a:lnTo>
                <a:lnTo>
                  <a:pt x="36294" y="71438"/>
                </a:lnTo>
                <a:lnTo>
                  <a:pt x="38481" y="73819"/>
                </a:lnTo>
                <a:lnTo>
                  <a:pt x="41526" y="76200"/>
                </a:lnTo>
                <a:lnTo>
                  <a:pt x="45144" y="78582"/>
                </a:lnTo>
                <a:lnTo>
                  <a:pt x="49143" y="80963"/>
                </a:lnTo>
                <a:lnTo>
                  <a:pt x="52603" y="83344"/>
                </a:lnTo>
                <a:lnTo>
                  <a:pt x="55704" y="85725"/>
                </a:lnTo>
                <a:lnTo>
                  <a:pt x="58564" y="88107"/>
                </a:lnTo>
                <a:lnTo>
                  <a:pt x="60471" y="90488"/>
                </a:lnTo>
                <a:lnTo>
                  <a:pt x="61743" y="92869"/>
                </a:lnTo>
                <a:lnTo>
                  <a:pt x="62590" y="95250"/>
                </a:lnTo>
                <a:lnTo>
                  <a:pt x="64743" y="97632"/>
                </a:lnTo>
                <a:lnTo>
                  <a:pt x="67765" y="100013"/>
                </a:lnTo>
                <a:lnTo>
                  <a:pt x="71368" y="102394"/>
                </a:lnTo>
                <a:lnTo>
                  <a:pt x="73770" y="104775"/>
                </a:lnTo>
                <a:lnTo>
                  <a:pt x="75371" y="107157"/>
                </a:lnTo>
                <a:lnTo>
                  <a:pt x="76438" y="109538"/>
                </a:lnTo>
                <a:lnTo>
                  <a:pt x="77944" y="111919"/>
                </a:lnTo>
                <a:lnTo>
                  <a:pt x="79741" y="114300"/>
                </a:lnTo>
                <a:lnTo>
                  <a:pt x="84536" y="120033"/>
                </a:lnTo>
                <a:lnTo>
                  <a:pt x="87309" y="122933"/>
                </a:lnTo>
                <a:lnTo>
                  <a:pt x="98915" y="134640"/>
                </a:lnTo>
                <a:lnTo>
                  <a:pt x="100072" y="135004"/>
                </a:lnTo>
                <a:lnTo>
                  <a:pt x="101637" y="135247"/>
                </a:lnTo>
                <a:lnTo>
                  <a:pt x="103474" y="135408"/>
                </a:lnTo>
                <a:lnTo>
                  <a:pt x="104699" y="136310"/>
                </a:lnTo>
                <a:lnTo>
                  <a:pt x="105515" y="137704"/>
                </a:lnTo>
                <a:lnTo>
                  <a:pt x="10714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"/>
          <p:cNvSpPr/>
          <p:nvPr/>
        </p:nvSpPr>
        <p:spPr>
          <a:xfrm>
            <a:off x="350130" y="2743200"/>
            <a:ext cx="99927" cy="128588"/>
          </a:xfrm>
          <a:custGeom>
            <a:avLst/>
            <a:gdLst/>
            <a:ahLst/>
            <a:cxnLst/>
            <a:rect l="0" t="0" r="0" b="0"/>
            <a:pathLst>
              <a:path w="99927" h="128588">
                <a:moveTo>
                  <a:pt x="7057" y="0"/>
                </a:moveTo>
                <a:lnTo>
                  <a:pt x="207" y="0"/>
                </a:lnTo>
                <a:lnTo>
                  <a:pt x="0" y="3792"/>
                </a:lnTo>
                <a:lnTo>
                  <a:pt x="765" y="4909"/>
                </a:lnTo>
                <a:lnTo>
                  <a:pt x="2069" y="5654"/>
                </a:lnTo>
                <a:lnTo>
                  <a:pt x="3731" y="6150"/>
                </a:lnTo>
                <a:lnTo>
                  <a:pt x="4840" y="7275"/>
                </a:lnTo>
                <a:lnTo>
                  <a:pt x="5579" y="8819"/>
                </a:lnTo>
                <a:lnTo>
                  <a:pt x="6072" y="10641"/>
                </a:lnTo>
                <a:lnTo>
                  <a:pt x="7194" y="12650"/>
                </a:lnTo>
                <a:lnTo>
                  <a:pt x="8736" y="14783"/>
                </a:lnTo>
                <a:lnTo>
                  <a:pt x="13121" y="20118"/>
                </a:lnTo>
                <a:lnTo>
                  <a:pt x="17954" y="25081"/>
                </a:lnTo>
                <a:lnTo>
                  <a:pt x="21466" y="28626"/>
                </a:lnTo>
                <a:lnTo>
                  <a:pt x="23806" y="31784"/>
                </a:lnTo>
                <a:lnTo>
                  <a:pt x="25367" y="34683"/>
                </a:lnTo>
                <a:lnTo>
                  <a:pt x="26407" y="37409"/>
                </a:lnTo>
                <a:lnTo>
                  <a:pt x="27895" y="40021"/>
                </a:lnTo>
                <a:lnTo>
                  <a:pt x="29680" y="42555"/>
                </a:lnTo>
                <a:lnTo>
                  <a:pt x="31664" y="45039"/>
                </a:lnTo>
                <a:lnTo>
                  <a:pt x="33780" y="47488"/>
                </a:lnTo>
                <a:lnTo>
                  <a:pt x="35985" y="49915"/>
                </a:lnTo>
                <a:lnTo>
                  <a:pt x="38249" y="52327"/>
                </a:lnTo>
                <a:lnTo>
                  <a:pt x="40551" y="55522"/>
                </a:lnTo>
                <a:lnTo>
                  <a:pt x="42880" y="59239"/>
                </a:lnTo>
                <a:lnTo>
                  <a:pt x="45227" y="63305"/>
                </a:lnTo>
                <a:lnTo>
                  <a:pt x="47585" y="66810"/>
                </a:lnTo>
                <a:lnTo>
                  <a:pt x="49951" y="69939"/>
                </a:lnTo>
                <a:lnTo>
                  <a:pt x="52321" y="72820"/>
                </a:lnTo>
                <a:lnTo>
                  <a:pt x="55490" y="76328"/>
                </a:lnTo>
                <a:lnTo>
                  <a:pt x="63243" y="84458"/>
                </a:lnTo>
                <a:lnTo>
                  <a:pt x="87932" y="109442"/>
                </a:lnTo>
                <a:lnTo>
                  <a:pt x="89549" y="111855"/>
                </a:lnTo>
                <a:lnTo>
                  <a:pt x="90627" y="114257"/>
                </a:lnTo>
                <a:lnTo>
                  <a:pt x="91345" y="116653"/>
                </a:lnTo>
                <a:lnTo>
                  <a:pt x="92618" y="119043"/>
                </a:lnTo>
                <a:lnTo>
                  <a:pt x="94260" y="121431"/>
                </a:lnTo>
                <a:lnTo>
                  <a:pt x="98807" y="127174"/>
                </a:lnTo>
                <a:lnTo>
                  <a:pt x="98386" y="127645"/>
                </a:lnTo>
                <a:lnTo>
                  <a:pt x="95802" y="128168"/>
                </a:lnTo>
                <a:lnTo>
                  <a:pt x="92861" y="128576"/>
                </a:lnTo>
                <a:lnTo>
                  <a:pt x="99926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0"/>
          <p:cNvSpPr/>
          <p:nvPr/>
        </p:nvSpPr>
        <p:spPr>
          <a:xfrm>
            <a:off x="2414603" y="2778918"/>
            <a:ext cx="35704" cy="35720"/>
          </a:xfrm>
          <a:custGeom>
            <a:avLst/>
            <a:gdLst/>
            <a:ahLst/>
            <a:cxnLst/>
            <a:rect l="0" t="0" r="0" b="0"/>
            <a:pathLst>
              <a:path w="35704" h="35720">
                <a:moveTo>
                  <a:pt x="35703" y="0"/>
                </a:moveTo>
                <a:lnTo>
                  <a:pt x="28853" y="0"/>
                </a:lnTo>
                <a:lnTo>
                  <a:pt x="29549" y="794"/>
                </a:lnTo>
                <a:lnTo>
                  <a:pt x="35416" y="6850"/>
                </a:lnTo>
                <a:lnTo>
                  <a:pt x="35512" y="7742"/>
                </a:lnTo>
                <a:lnTo>
                  <a:pt x="35575" y="9130"/>
                </a:lnTo>
                <a:lnTo>
                  <a:pt x="35678" y="13269"/>
                </a:lnTo>
                <a:lnTo>
                  <a:pt x="34892" y="14402"/>
                </a:lnTo>
                <a:lnTo>
                  <a:pt x="33575" y="15952"/>
                </a:lnTo>
                <a:lnTo>
                  <a:pt x="31903" y="17778"/>
                </a:lnTo>
                <a:lnTo>
                  <a:pt x="30788" y="19790"/>
                </a:lnTo>
                <a:lnTo>
                  <a:pt x="30045" y="21925"/>
                </a:lnTo>
                <a:lnTo>
                  <a:pt x="29550" y="24141"/>
                </a:lnTo>
                <a:lnTo>
                  <a:pt x="28426" y="25619"/>
                </a:lnTo>
                <a:lnTo>
                  <a:pt x="26883" y="26605"/>
                </a:lnTo>
                <a:lnTo>
                  <a:pt x="25060" y="27262"/>
                </a:lnTo>
                <a:lnTo>
                  <a:pt x="23051" y="28493"/>
                </a:lnTo>
                <a:lnTo>
                  <a:pt x="20919" y="30108"/>
                </a:lnTo>
                <a:lnTo>
                  <a:pt x="15585" y="34611"/>
                </a:lnTo>
                <a:lnTo>
                  <a:pt x="13559" y="34980"/>
                </a:lnTo>
                <a:lnTo>
                  <a:pt x="10622" y="35227"/>
                </a:lnTo>
                <a:lnTo>
                  <a:pt x="2085" y="35622"/>
                </a:lnTo>
                <a:lnTo>
                  <a:pt x="1385" y="34861"/>
                </a:lnTo>
                <a:lnTo>
                  <a:pt x="918" y="33559"/>
                </a:lnTo>
                <a:lnTo>
                  <a:pt x="168" y="29560"/>
                </a:lnTo>
                <a:lnTo>
                  <a:pt x="107" y="28438"/>
                </a:lnTo>
                <a:lnTo>
                  <a:pt x="39" y="25075"/>
                </a:lnTo>
                <a:lnTo>
                  <a:pt x="0" y="18718"/>
                </a:lnTo>
                <a:lnTo>
                  <a:pt x="788" y="17242"/>
                </a:lnTo>
                <a:lnTo>
                  <a:pt x="2108" y="16257"/>
                </a:lnTo>
                <a:lnTo>
                  <a:pt x="3781" y="15601"/>
                </a:lnTo>
                <a:lnTo>
                  <a:pt x="5690" y="14369"/>
                </a:lnTo>
                <a:lnTo>
                  <a:pt x="7757" y="12755"/>
                </a:lnTo>
                <a:lnTo>
                  <a:pt x="12985" y="8252"/>
                </a:lnTo>
                <a:lnTo>
                  <a:pt x="14207" y="7883"/>
                </a:lnTo>
                <a:lnTo>
                  <a:pt x="15816" y="7636"/>
                </a:lnTo>
                <a:lnTo>
                  <a:pt x="17683" y="7472"/>
                </a:lnTo>
                <a:lnTo>
                  <a:pt x="19721" y="7363"/>
                </a:lnTo>
                <a:lnTo>
                  <a:pt x="24794" y="7209"/>
                </a:lnTo>
                <a:lnTo>
                  <a:pt x="24461" y="7187"/>
                </a:lnTo>
                <a:lnTo>
                  <a:pt x="23446" y="7173"/>
                </a:lnTo>
                <a:lnTo>
                  <a:pt x="23563" y="7957"/>
                </a:lnTo>
                <a:lnTo>
                  <a:pt x="24434" y="9274"/>
                </a:lnTo>
                <a:lnTo>
                  <a:pt x="27744" y="13297"/>
                </a:lnTo>
                <a:lnTo>
                  <a:pt x="27222" y="14421"/>
                </a:lnTo>
                <a:lnTo>
                  <a:pt x="26080" y="15964"/>
                </a:lnTo>
                <a:lnTo>
                  <a:pt x="24525" y="17787"/>
                </a:lnTo>
                <a:lnTo>
                  <a:pt x="23489" y="19795"/>
                </a:lnTo>
                <a:lnTo>
                  <a:pt x="22797" y="21928"/>
                </a:lnTo>
                <a:lnTo>
                  <a:pt x="21688" y="27262"/>
                </a:lnTo>
                <a:lnTo>
                  <a:pt x="20803" y="28494"/>
                </a:lnTo>
                <a:lnTo>
                  <a:pt x="19420" y="30108"/>
                </a:lnTo>
                <a:lnTo>
                  <a:pt x="14272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1"/>
          <p:cNvSpPr/>
          <p:nvPr/>
        </p:nvSpPr>
        <p:spPr>
          <a:xfrm>
            <a:off x="2578893" y="2686050"/>
            <a:ext cx="207170" cy="178594"/>
          </a:xfrm>
          <a:custGeom>
            <a:avLst/>
            <a:gdLst/>
            <a:ahLst/>
            <a:cxnLst/>
            <a:rect l="0" t="0" r="0" b="0"/>
            <a:pathLst>
              <a:path w="207170" h="178594">
                <a:moveTo>
                  <a:pt x="0" y="0"/>
                </a:moveTo>
                <a:lnTo>
                  <a:pt x="0" y="6150"/>
                </a:lnTo>
                <a:lnTo>
                  <a:pt x="3793" y="10641"/>
                </a:lnTo>
                <a:lnTo>
                  <a:pt x="5704" y="11857"/>
                </a:lnTo>
                <a:lnTo>
                  <a:pt x="12979" y="14361"/>
                </a:lnTo>
                <a:lnTo>
                  <a:pt x="16590" y="15924"/>
                </a:lnTo>
                <a:lnTo>
                  <a:pt x="20585" y="17759"/>
                </a:lnTo>
                <a:lnTo>
                  <a:pt x="23249" y="19777"/>
                </a:lnTo>
                <a:lnTo>
                  <a:pt x="25024" y="21916"/>
                </a:lnTo>
                <a:lnTo>
                  <a:pt x="26208" y="24135"/>
                </a:lnTo>
                <a:lnTo>
                  <a:pt x="28584" y="27202"/>
                </a:lnTo>
                <a:lnTo>
                  <a:pt x="31756" y="30835"/>
                </a:lnTo>
                <a:lnTo>
                  <a:pt x="38720" y="38310"/>
                </a:lnTo>
                <a:lnTo>
                  <a:pt x="47897" y="47775"/>
                </a:lnTo>
                <a:lnTo>
                  <a:pt x="77297" y="77291"/>
                </a:lnTo>
                <a:lnTo>
                  <a:pt x="81694" y="80896"/>
                </a:lnTo>
                <a:lnTo>
                  <a:pt x="86213" y="84093"/>
                </a:lnTo>
                <a:lnTo>
                  <a:pt x="90813" y="87018"/>
                </a:lnTo>
                <a:lnTo>
                  <a:pt x="94673" y="90556"/>
                </a:lnTo>
                <a:lnTo>
                  <a:pt x="98041" y="94501"/>
                </a:lnTo>
                <a:lnTo>
                  <a:pt x="101079" y="98720"/>
                </a:lnTo>
                <a:lnTo>
                  <a:pt x="104693" y="102325"/>
                </a:lnTo>
                <a:lnTo>
                  <a:pt x="108689" y="105523"/>
                </a:lnTo>
                <a:lnTo>
                  <a:pt x="112940" y="108449"/>
                </a:lnTo>
                <a:lnTo>
                  <a:pt x="117363" y="111193"/>
                </a:lnTo>
                <a:lnTo>
                  <a:pt x="121898" y="113816"/>
                </a:lnTo>
                <a:lnTo>
                  <a:pt x="126509" y="116358"/>
                </a:lnTo>
                <a:lnTo>
                  <a:pt x="131171" y="119641"/>
                </a:lnTo>
                <a:lnTo>
                  <a:pt x="135866" y="123417"/>
                </a:lnTo>
                <a:lnTo>
                  <a:pt x="140584" y="127521"/>
                </a:lnTo>
                <a:lnTo>
                  <a:pt x="147942" y="134199"/>
                </a:lnTo>
                <a:lnTo>
                  <a:pt x="151016" y="137091"/>
                </a:lnTo>
                <a:lnTo>
                  <a:pt x="154652" y="139812"/>
                </a:lnTo>
                <a:lnTo>
                  <a:pt x="158664" y="142421"/>
                </a:lnTo>
                <a:lnTo>
                  <a:pt x="162926" y="144953"/>
                </a:lnTo>
                <a:lnTo>
                  <a:pt x="165768" y="147435"/>
                </a:lnTo>
                <a:lnTo>
                  <a:pt x="167662" y="149884"/>
                </a:lnTo>
                <a:lnTo>
                  <a:pt x="170560" y="154721"/>
                </a:lnTo>
                <a:lnTo>
                  <a:pt x="174494" y="159517"/>
                </a:lnTo>
                <a:lnTo>
                  <a:pt x="177448" y="161907"/>
                </a:lnTo>
                <a:lnTo>
                  <a:pt x="181005" y="164294"/>
                </a:lnTo>
                <a:lnTo>
                  <a:pt x="184964" y="166679"/>
                </a:lnTo>
                <a:lnTo>
                  <a:pt x="188397" y="169063"/>
                </a:lnTo>
                <a:lnTo>
                  <a:pt x="194328" y="173828"/>
                </a:lnTo>
                <a:lnTo>
                  <a:pt x="198337" y="177181"/>
                </a:lnTo>
                <a:lnTo>
                  <a:pt x="199694" y="177652"/>
                </a:lnTo>
                <a:lnTo>
                  <a:pt x="201392" y="177966"/>
                </a:lnTo>
                <a:lnTo>
                  <a:pt x="207169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2"/>
          <p:cNvSpPr/>
          <p:nvPr/>
        </p:nvSpPr>
        <p:spPr>
          <a:xfrm>
            <a:off x="2614612" y="2707481"/>
            <a:ext cx="150020" cy="185738"/>
          </a:xfrm>
          <a:custGeom>
            <a:avLst/>
            <a:gdLst/>
            <a:ahLst/>
            <a:cxnLst/>
            <a:rect l="0" t="0" r="0" b="0"/>
            <a:pathLst>
              <a:path w="150020" h="185738">
                <a:moveTo>
                  <a:pt x="150019" y="0"/>
                </a:moveTo>
                <a:lnTo>
                  <a:pt x="146227" y="0"/>
                </a:lnTo>
                <a:lnTo>
                  <a:pt x="145109" y="794"/>
                </a:lnTo>
                <a:lnTo>
                  <a:pt x="144364" y="2116"/>
                </a:lnTo>
                <a:lnTo>
                  <a:pt x="143868" y="3792"/>
                </a:lnTo>
                <a:lnTo>
                  <a:pt x="141200" y="7771"/>
                </a:lnTo>
                <a:lnTo>
                  <a:pt x="139377" y="9943"/>
                </a:lnTo>
                <a:lnTo>
                  <a:pt x="138162" y="12185"/>
                </a:lnTo>
                <a:lnTo>
                  <a:pt x="136811" y="16792"/>
                </a:lnTo>
                <a:lnTo>
                  <a:pt x="134864" y="19926"/>
                </a:lnTo>
                <a:lnTo>
                  <a:pt x="131978" y="23603"/>
                </a:lnTo>
                <a:lnTo>
                  <a:pt x="128467" y="27641"/>
                </a:lnTo>
                <a:lnTo>
                  <a:pt x="125332" y="31921"/>
                </a:lnTo>
                <a:lnTo>
                  <a:pt x="122448" y="36362"/>
                </a:lnTo>
                <a:lnTo>
                  <a:pt x="119732" y="40910"/>
                </a:lnTo>
                <a:lnTo>
                  <a:pt x="116334" y="45530"/>
                </a:lnTo>
                <a:lnTo>
                  <a:pt x="112481" y="50197"/>
                </a:lnTo>
                <a:lnTo>
                  <a:pt x="108325" y="54896"/>
                </a:lnTo>
                <a:lnTo>
                  <a:pt x="99474" y="64350"/>
                </a:lnTo>
                <a:lnTo>
                  <a:pt x="94891" y="69094"/>
                </a:lnTo>
                <a:lnTo>
                  <a:pt x="90248" y="74637"/>
                </a:lnTo>
                <a:lnTo>
                  <a:pt x="85565" y="80714"/>
                </a:lnTo>
                <a:lnTo>
                  <a:pt x="80856" y="87147"/>
                </a:lnTo>
                <a:lnTo>
                  <a:pt x="76129" y="93023"/>
                </a:lnTo>
                <a:lnTo>
                  <a:pt x="71390" y="98528"/>
                </a:lnTo>
                <a:lnTo>
                  <a:pt x="66643" y="103785"/>
                </a:lnTo>
                <a:lnTo>
                  <a:pt x="61892" y="109671"/>
                </a:lnTo>
                <a:lnTo>
                  <a:pt x="57136" y="115977"/>
                </a:lnTo>
                <a:lnTo>
                  <a:pt x="52378" y="122561"/>
                </a:lnTo>
                <a:lnTo>
                  <a:pt x="48413" y="128539"/>
                </a:lnTo>
                <a:lnTo>
                  <a:pt x="44975" y="134111"/>
                </a:lnTo>
                <a:lnTo>
                  <a:pt x="41889" y="139414"/>
                </a:lnTo>
                <a:lnTo>
                  <a:pt x="38245" y="143743"/>
                </a:lnTo>
                <a:lnTo>
                  <a:pt x="34228" y="147422"/>
                </a:lnTo>
                <a:lnTo>
                  <a:pt x="29963" y="150669"/>
                </a:lnTo>
                <a:lnTo>
                  <a:pt x="26325" y="154421"/>
                </a:lnTo>
                <a:lnTo>
                  <a:pt x="23106" y="158509"/>
                </a:lnTo>
                <a:lnTo>
                  <a:pt x="20167" y="162823"/>
                </a:lnTo>
                <a:lnTo>
                  <a:pt x="18207" y="166492"/>
                </a:lnTo>
                <a:lnTo>
                  <a:pt x="16901" y="169732"/>
                </a:lnTo>
                <a:lnTo>
                  <a:pt x="16030" y="172686"/>
                </a:lnTo>
                <a:lnTo>
                  <a:pt x="12945" y="178085"/>
                </a:lnTo>
                <a:lnTo>
                  <a:pt x="11012" y="180636"/>
                </a:lnTo>
                <a:lnTo>
                  <a:pt x="8928" y="182336"/>
                </a:lnTo>
                <a:lnTo>
                  <a:pt x="6746" y="183470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3"/>
          <p:cNvSpPr/>
          <p:nvPr/>
        </p:nvSpPr>
        <p:spPr>
          <a:xfrm>
            <a:off x="2536039" y="2574777"/>
            <a:ext cx="128580" cy="389880"/>
          </a:xfrm>
          <a:custGeom>
            <a:avLst/>
            <a:gdLst/>
            <a:ahLst/>
            <a:cxnLst/>
            <a:rect l="0" t="0" r="0" b="0"/>
            <a:pathLst>
              <a:path w="128580" h="389880">
                <a:moveTo>
                  <a:pt x="78573" y="4116"/>
                </a:moveTo>
                <a:lnTo>
                  <a:pt x="74781" y="324"/>
                </a:lnTo>
                <a:lnTo>
                  <a:pt x="73663" y="0"/>
                </a:lnTo>
                <a:lnTo>
                  <a:pt x="72919" y="579"/>
                </a:lnTo>
                <a:lnTo>
                  <a:pt x="71455" y="4055"/>
                </a:lnTo>
                <a:lnTo>
                  <a:pt x="67645" y="7890"/>
                </a:lnTo>
                <a:lnTo>
                  <a:pt x="63662" y="13996"/>
                </a:lnTo>
                <a:lnTo>
                  <a:pt x="61488" y="17846"/>
                </a:lnTo>
                <a:lnTo>
                  <a:pt x="59246" y="21207"/>
                </a:lnTo>
                <a:lnTo>
                  <a:pt x="56957" y="24241"/>
                </a:lnTo>
                <a:lnTo>
                  <a:pt x="54637" y="27058"/>
                </a:lnTo>
                <a:lnTo>
                  <a:pt x="52297" y="30523"/>
                </a:lnTo>
                <a:lnTo>
                  <a:pt x="49943" y="34421"/>
                </a:lnTo>
                <a:lnTo>
                  <a:pt x="47580" y="38607"/>
                </a:lnTo>
                <a:lnTo>
                  <a:pt x="42838" y="47491"/>
                </a:lnTo>
                <a:lnTo>
                  <a:pt x="19041" y="94613"/>
                </a:lnTo>
                <a:lnTo>
                  <a:pt x="16660" y="100166"/>
                </a:lnTo>
                <a:lnTo>
                  <a:pt x="14279" y="106249"/>
                </a:lnTo>
                <a:lnTo>
                  <a:pt x="11898" y="112686"/>
                </a:lnTo>
                <a:lnTo>
                  <a:pt x="9252" y="124072"/>
                </a:lnTo>
                <a:lnTo>
                  <a:pt x="7282" y="135217"/>
                </a:lnTo>
                <a:lnTo>
                  <a:pt x="5646" y="141523"/>
                </a:lnTo>
                <a:lnTo>
                  <a:pt x="3761" y="148108"/>
                </a:lnTo>
                <a:lnTo>
                  <a:pt x="1667" y="159659"/>
                </a:lnTo>
                <a:lnTo>
                  <a:pt x="736" y="170878"/>
                </a:lnTo>
                <a:lnTo>
                  <a:pt x="323" y="183801"/>
                </a:lnTo>
                <a:lnTo>
                  <a:pt x="35" y="210802"/>
                </a:lnTo>
                <a:lnTo>
                  <a:pt x="0" y="234032"/>
                </a:lnTo>
                <a:lnTo>
                  <a:pt x="2112" y="245472"/>
                </a:lnTo>
                <a:lnTo>
                  <a:pt x="5697" y="255848"/>
                </a:lnTo>
                <a:lnTo>
                  <a:pt x="7764" y="260837"/>
                </a:lnTo>
                <a:lnTo>
                  <a:pt x="9936" y="265751"/>
                </a:lnTo>
                <a:lnTo>
                  <a:pt x="12971" y="270615"/>
                </a:lnTo>
                <a:lnTo>
                  <a:pt x="16582" y="275444"/>
                </a:lnTo>
                <a:lnTo>
                  <a:pt x="20577" y="280252"/>
                </a:lnTo>
                <a:lnTo>
                  <a:pt x="24034" y="285044"/>
                </a:lnTo>
                <a:lnTo>
                  <a:pt x="27133" y="289826"/>
                </a:lnTo>
                <a:lnTo>
                  <a:pt x="29992" y="294602"/>
                </a:lnTo>
                <a:lnTo>
                  <a:pt x="32692" y="299373"/>
                </a:lnTo>
                <a:lnTo>
                  <a:pt x="37808" y="308908"/>
                </a:lnTo>
                <a:lnTo>
                  <a:pt x="41078" y="313674"/>
                </a:lnTo>
                <a:lnTo>
                  <a:pt x="44845" y="318438"/>
                </a:lnTo>
                <a:lnTo>
                  <a:pt x="48944" y="323201"/>
                </a:lnTo>
                <a:lnTo>
                  <a:pt x="52470" y="327171"/>
                </a:lnTo>
                <a:lnTo>
                  <a:pt x="58505" y="333698"/>
                </a:lnTo>
                <a:lnTo>
                  <a:pt x="66365" y="341836"/>
                </a:lnTo>
                <a:lnTo>
                  <a:pt x="68847" y="345150"/>
                </a:lnTo>
                <a:lnTo>
                  <a:pt x="71295" y="348947"/>
                </a:lnTo>
                <a:lnTo>
                  <a:pt x="73721" y="353066"/>
                </a:lnTo>
                <a:lnTo>
                  <a:pt x="76926" y="356606"/>
                </a:lnTo>
                <a:lnTo>
                  <a:pt x="80650" y="359759"/>
                </a:lnTo>
                <a:lnTo>
                  <a:pt x="84720" y="362655"/>
                </a:lnTo>
                <a:lnTo>
                  <a:pt x="88227" y="365380"/>
                </a:lnTo>
                <a:lnTo>
                  <a:pt x="91359" y="367990"/>
                </a:lnTo>
                <a:lnTo>
                  <a:pt x="94241" y="370524"/>
                </a:lnTo>
                <a:lnTo>
                  <a:pt x="97750" y="372213"/>
                </a:lnTo>
                <a:lnTo>
                  <a:pt x="101676" y="373339"/>
                </a:lnTo>
                <a:lnTo>
                  <a:pt x="105881" y="374090"/>
                </a:lnTo>
                <a:lnTo>
                  <a:pt x="109478" y="375384"/>
                </a:lnTo>
                <a:lnTo>
                  <a:pt x="112670" y="377041"/>
                </a:lnTo>
                <a:lnTo>
                  <a:pt x="115592" y="378939"/>
                </a:lnTo>
                <a:lnTo>
                  <a:pt x="118334" y="380204"/>
                </a:lnTo>
                <a:lnTo>
                  <a:pt x="120955" y="381048"/>
                </a:lnTo>
                <a:lnTo>
                  <a:pt x="123497" y="381610"/>
                </a:lnTo>
                <a:lnTo>
                  <a:pt x="125191" y="382779"/>
                </a:lnTo>
                <a:lnTo>
                  <a:pt x="126320" y="384352"/>
                </a:lnTo>
                <a:lnTo>
                  <a:pt x="128579" y="3898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4"/>
          <p:cNvSpPr/>
          <p:nvPr/>
        </p:nvSpPr>
        <p:spPr>
          <a:xfrm>
            <a:off x="2878931" y="2771775"/>
            <a:ext cx="185738" cy="7144"/>
          </a:xfrm>
          <a:custGeom>
            <a:avLst/>
            <a:gdLst/>
            <a:ahLst/>
            <a:cxnLst/>
            <a:rect l="0" t="0" r="0" b="0"/>
            <a:pathLst>
              <a:path w="185738" h="7144">
                <a:moveTo>
                  <a:pt x="0" y="0"/>
                </a:moveTo>
                <a:lnTo>
                  <a:pt x="115420" y="0"/>
                </a:lnTo>
                <a:lnTo>
                  <a:pt x="121397" y="793"/>
                </a:lnTo>
                <a:lnTo>
                  <a:pt x="126969" y="2116"/>
                </a:lnTo>
                <a:lnTo>
                  <a:pt x="132271" y="3792"/>
                </a:lnTo>
                <a:lnTo>
                  <a:pt x="137393" y="4909"/>
                </a:lnTo>
                <a:lnTo>
                  <a:pt x="142395" y="5654"/>
                </a:lnTo>
                <a:lnTo>
                  <a:pt x="147318" y="6150"/>
                </a:lnTo>
                <a:lnTo>
                  <a:pt x="152187" y="6481"/>
                </a:lnTo>
                <a:lnTo>
                  <a:pt x="157020" y="6702"/>
                </a:lnTo>
                <a:lnTo>
                  <a:pt x="169291" y="7012"/>
                </a:lnTo>
                <a:lnTo>
                  <a:pt x="18573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5"/>
          <p:cNvSpPr/>
          <p:nvPr/>
        </p:nvSpPr>
        <p:spPr>
          <a:xfrm>
            <a:off x="2943312" y="2687042"/>
            <a:ext cx="64207" cy="170459"/>
          </a:xfrm>
          <a:custGeom>
            <a:avLst/>
            <a:gdLst/>
            <a:ahLst/>
            <a:cxnLst/>
            <a:rect l="0" t="0" r="0" b="0"/>
            <a:pathLst>
              <a:path w="64207" h="170459">
                <a:moveTo>
                  <a:pt x="7056" y="6151"/>
                </a:moveTo>
                <a:lnTo>
                  <a:pt x="7056" y="0"/>
                </a:lnTo>
                <a:lnTo>
                  <a:pt x="6263" y="463"/>
                </a:lnTo>
                <a:lnTo>
                  <a:pt x="4940" y="1566"/>
                </a:lnTo>
                <a:lnTo>
                  <a:pt x="905" y="5245"/>
                </a:lnTo>
                <a:lnTo>
                  <a:pt x="575" y="6341"/>
                </a:lnTo>
                <a:lnTo>
                  <a:pt x="207" y="9675"/>
                </a:lnTo>
                <a:lnTo>
                  <a:pt x="43" y="13803"/>
                </a:lnTo>
                <a:lnTo>
                  <a:pt x="0" y="16015"/>
                </a:lnTo>
                <a:lnTo>
                  <a:pt x="1558" y="18283"/>
                </a:lnTo>
                <a:lnTo>
                  <a:pt x="4185" y="20589"/>
                </a:lnTo>
                <a:lnTo>
                  <a:pt x="7523" y="22920"/>
                </a:lnTo>
                <a:lnTo>
                  <a:pt x="9749" y="26062"/>
                </a:lnTo>
                <a:lnTo>
                  <a:pt x="11232" y="29744"/>
                </a:lnTo>
                <a:lnTo>
                  <a:pt x="12222" y="33786"/>
                </a:lnTo>
                <a:lnTo>
                  <a:pt x="12881" y="38068"/>
                </a:lnTo>
                <a:lnTo>
                  <a:pt x="13321" y="42510"/>
                </a:lnTo>
                <a:lnTo>
                  <a:pt x="13614" y="47060"/>
                </a:lnTo>
                <a:lnTo>
                  <a:pt x="14603" y="51679"/>
                </a:lnTo>
                <a:lnTo>
                  <a:pt x="16056" y="56347"/>
                </a:lnTo>
                <a:lnTo>
                  <a:pt x="17819" y="61047"/>
                </a:lnTo>
                <a:lnTo>
                  <a:pt x="18994" y="65767"/>
                </a:lnTo>
                <a:lnTo>
                  <a:pt x="19777" y="70501"/>
                </a:lnTo>
                <a:lnTo>
                  <a:pt x="20299" y="75245"/>
                </a:lnTo>
                <a:lnTo>
                  <a:pt x="21441" y="79995"/>
                </a:lnTo>
                <a:lnTo>
                  <a:pt x="22996" y="84749"/>
                </a:lnTo>
                <a:lnTo>
                  <a:pt x="24827" y="89506"/>
                </a:lnTo>
                <a:lnTo>
                  <a:pt x="26841" y="93471"/>
                </a:lnTo>
                <a:lnTo>
                  <a:pt x="28977" y="96908"/>
                </a:lnTo>
                <a:lnTo>
                  <a:pt x="31195" y="99993"/>
                </a:lnTo>
                <a:lnTo>
                  <a:pt x="32674" y="103638"/>
                </a:lnTo>
                <a:lnTo>
                  <a:pt x="33660" y="107655"/>
                </a:lnTo>
                <a:lnTo>
                  <a:pt x="34317" y="111920"/>
                </a:lnTo>
                <a:lnTo>
                  <a:pt x="35549" y="116351"/>
                </a:lnTo>
                <a:lnTo>
                  <a:pt x="37164" y="120893"/>
                </a:lnTo>
                <a:lnTo>
                  <a:pt x="39034" y="125508"/>
                </a:lnTo>
                <a:lnTo>
                  <a:pt x="40281" y="129379"/>
                </a:lnTo>
                <a:lnTo>
                  <a:pt x="41113" y="132753"/>
                </a:lnTo>
                <a:lnTo>
                  <a:pt x="41667" y="135796"/>
                </a:lnTo>
                <a:lnTo>
                  <a:pt x="42830" y="138619"/>
                </a:lnTo>
                <a:lnTo>
                  <a:pt x="44399" y="141294"/>
                </a:lnTo>
                <a:lnTo>
                  <a:pt x="46239" y="143872"/>
                </a:lnTo>
                <a:lnTo>
                  <a:pt x="48259" y="146384"/>
                </a:lnTo>
                <a:lnTo>
                  <a:pt x="50400" y="148852"/>
                </a:lnTo>
                <a:lnTo>
                  <a:pt x="52621" y="151291"/>
                </a:lnTo>
                <a:lnTo>
                  <a:pt x="54101" y="153711"/>
                </a:lnTo>
                <a:lnTo>
                  <a:pt x="55746" y="158517"/>
                </a:lnTo>
                <a:lnTo>
                  <a:pt x="56979" y="160910"/>
                </a:lnTo>
                <a:lnTo>
                  <a:pt x="58594" y="163298"/>
                </a:lnTo>
                <a:lnTo>
                  <a:pt x="64206" y="170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"/>
          <p:cNvSpPr/>
          <p:nvPr/>
        </p:nvSpPr>
        <p:spPr>
          <a:xfrm>
            <a:off x="3157537" y="2657475"/>
            <a:ext cx="57151" cy="185738"/>
          </a:xfrm>
          <a:custGeom>
            <a:avLst/>
            <a:gdLst/>
            <a:ahLst/>
            <a:cxnLst/>
            <a:rect l="0" t="0" r="0" b="0"/>
            <a:pathLst>
              <a:path w="57151" h="185738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1"/>
                </a:lnTo>
                <a:lnTo>
                  <a:pt x="4910" y="12650"/>
                </a:lnTo>
                <a:lnTo>
                  <a:pt x="6151" y="16999"/>
                </a:lnTo>
                <a:lnTo>
                  <a:pt x="6702" y="21578"/>
                </a:lnTo>
                <a:lnTo>
                  <a:pt x="6850" y="23910"/>
                </a:lnTo>
                <a:lnTo>
                  <a:pt x="7741" y="27052"/>
                </a:lnTo>
                <a:lnTo>
                  <a:pt x="9130" y="30735"/>
                </a:lnTo>
                <a:lnTo>
                  <a:pt x="10849" y="34777"/>
                </a:lnTo>
                <a:lnTo>
                  <a:pt x="11995" y="39060"/>
                </a:lnTo>
                <a:lnTo>
                  <a:pt x="12759" y="43502"/>
                </a:lnTo>
                <a:lnTo>
                  <a:pt x="13269" y="48051"/>
                </a:lnTo>
                <a:lnTo>
                  <a:pt x="13608" y="52671"/>
                </a:lnTo>
                <a:lnTo>
                  <a:pt x="13835" y="57339"/>
                </a:lnTo>
                <a:lnTo>
                  <a:pt x="13986" y="62039"/>
                </a:lnTo>
                <a:lnTo>
                  <a:pt x="14880" y="66759"/>
                </a:lnTo>
                <a:lnTo>
                  <a:pt x="16270" y="71493"/>
                </a:lnTo>
                <a:lnTo>
                  <a:pt x="17991" y="76237"/>
                </a:lnTo>
                <a:lnTo>
                  <a:pt x="19137" y="80987"/>
                </a:lnTo>
                <a:lnTo>
                  <a:pt x="19902" y="85741"/>
                </a:lnTo>
                <a:lnTo>
                  <a:pt x="20412" y="90498"/>
                </a:lnTo>
                <a:lnTo>
                  <a:pt x="21546" y="95257"/>
                </a:lnTo>
                <a:lnTo>
                  <a:pt x="23095" y="100017"/>
                </a:lnTo>
                <a:lnTo>
                  <a:pt x="24922" y="104778"/>
                </a:lnTo>
                <a:lnTo>
                  <a:pt x="26139" y="109539"/>
                </a:lnTo>
                <a:lnTo>
                  <a:pt x="26951" y="114301"/>
                </a:lnTo>
                <a:lnTo>
                  <a:pt x="27493" y="119063"/>
                </a:lnTo>
                <a:lnTo>
                  <a:pt x="28647" y="123825"/>
                </a:lnTo>
                <a:lnTo>
                  <a:pt x="30211" y="128587"/>
                </a:lnTo>
                <a:lnTo>
                  <a:pt x="32046" y="133350"/>
                </a:lnTo>
                <a:lnTo>
                  <a:pt x="34065" y="137318"/>
                </a:lnTo>
                <a:lnTo>
                  <a:pt x="36203" y="140758"/>
                </a:lnTo>
                <a:lnTo>
                  <a:pt x="38423" y="143845"/>
                </a:lnTo>
                <a:lnTo>
                  <a:pt x="40697" y="146696"/>
                </a:lnTo>
                <a:lnTo>
                  <a:pt x="43006" y="149391"/>
                </a:lnTo>
                <a:lnTo>
                  <a:pt x="45339" y="151982"/>
                </a:lnTo>
                <a:lnTo>
                  <a:pt x="46895" y="154502"/>
                </a:lnTo>
                <a:lnTo>
                  <a:pt x="48624" y="159419"/>
                </a:lnTo>
                <a:lnTo>
                  <a:pt x="49878" y="162636"/>
                </a:lnTo>
                <a:lnTo>
                  <a:pt x="51508" y="166367"/>
                </a:lnTo>
                <a:lnTo>
                  <a:pt x="56036" y="176178"/>
                </a:lnTo>
                <a:lnTo>
                  <a:pt x="56655" y="179637"/>
                </a:lnTo>
                <a:lnTo>
                  <a:pt x="5715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7"/>
          <p:cNvSpPr/>
          <p:nvPr/>
        </p:nvSpPr>
        <p:spPr>
          <a:xfrm>
            <a:off x="3278981" y="2564606"/>
            <a:ext cx="128186" cy="342901"/>
          </a:xfrm>
          <a:custGeom>
            <a:avLst/>
            <a:gdLst/>
            <a:ahLst/>
            <a:cxnLst/>
            <a:rect l="0" t="0" r="0" b="0"/>
            <a:pathLst>
              <a:path w="128186" h="342901">
                <a:moveTo>
                  <a:pt x="0" y="0"/>
                </a:moveTo>
                <a:lnTo>
                  <a:pt x="9943" y="9943"/>
                </a:lnTo>
                <a:lnTo>
                  <a:pt x="12978" y="12185"/>
                </a:lnTo>
                <a:lnTo>
                  <a:pt x="16590" y="14473"/>
                </a:lnTo>
                <a:lnTo>
                  <a:pt x="20585" y="16792"/>
                </a:lnTo>
                <a:lnTo>
                  <a:pt x="24042" y="19132"/>
                </a:lnTo>
                <a:lnTo>
                  <a:pt x="27140" y="21486"/>
                </a:lnTo>
                <a:lnTo>
                  <a:pt x="29999" y="23849"/>
                </a:lnTo>
                <a:lnTo>
                  <a:pt x="33493" y="27012"/>
                </a:lnTo>
                <a:lnTo>
                  <a:pt x="41609" y="34759"/>
                </a:lnTo>
                <a:lnTo>
                  <a:pt x="45995" y="38254"/>
                </a:lnTo>
                <a:lnTo>
                  <a:pt x="50507" y="41378"/>
                </a:lnTo>
                <a:lnTo>
                  <a:pt x="55103" y="44254"/>
                </a:lnTo>
                <a:lnTo>
                  <a:pt x="59753" y="47759"/>
                </a:lnTo>
                <a:lnTo>
                  <a:pt x="64442" y="51683"/>
                </a:lnTo>
                <a:lnTo>
                  <a:pt x="69155" y="55886"/>
                </a:lnTo>
                <a:lnTo>
                  <a:pt x="73091" y="60276"/>
                </a:lnTo>
                <a:lnTo>
                  <a:pt x="76508" y="64790"/>
                </a:lnTo>
                <a:lnTo>
                  <a:pt x="79580" y="69387"/>
                </a:lnTo>
                <a:lnTo>
                  <a:pt x="83216" y="74039"/>
                </a:lnTo>
                <a:lnTo>
                  <a:pt x="87227" y="78728"/>
                </a:lnTo>
                <a:lnTo>
                  <a:pt x="91489" y="83442"/>
                </a:lnTo>
                <a:lnTo>
                  <a:pt x="95918" y="88965"/>
                </a:lnTo>
                <a:lnTo>
                  <a:pt x="100458" y="95029"/>
                </a:lnTo>
                <a:lnTo>
                  <a:pt x="105072" y="101452"/>
                </a:lnTo>
                <a:lnTo>
                  <a:pt x="108148" y="107322"/>
                </a:lnTo>
                <a:lnTo>
                  <a:pt x="110198" y="112823"/>
                </a:lnTo>
                <a:lnTo>
                  <a:pt x="113271" y="123169"/>
                </a:lnTo>
                <a:lnTo>
                  <a:pt x="115201" y="128150"/>
                </a:lnTo>
                <a:lnTo>
                  <a:pt x="117282" y="133058"/>
                </a:lnTo>
                <a:lnTo>
                  <a:pt x="119463" y="138712"/>
                </a:lnTo>
                <a:lnTo>
                  <a:pt x="124003" y="151343"/>
                </a:lnTo>
                <a:lnTo>
                  <a:pt x="125531" y="157252"/>
                </a:lnTo>
                <a:lnTo>
                  <a:pt x="126550" y="162778"/>
                </a:lnTo>
                <a:lnTo>
                  <a:pt x="127229" y="168050"/>
                </a:lnTo>
                <a:lnTo>
                  <a:pt x="127681" y="173946"/>
                </a:lnTo>
                <a:lnTo>
                  <a:pt x="127983" y="180258"/>
                </a:lnTo>
                <a:lnTo>
                  <a:pt x="128185" y="186847"/>
                </a:lnTo>
                <a:lnTo>
                  <a:pt x="127525" y="193620"/>
                </a:lnTo>
                <a:lnTo>
                  <a:pt x="126292" y="200518"/>
                </a:lnTo>
                <a:lnTo>
                  <a:pt x="124676" y="207497"/>
                </a:lnTo>
                <a:lnTo>
                  <a:pt x="123598" y="213737"/>
                </a:lnTo>
                <a:lnTo>
                  <a:pt x="122880" y="219485"/>
                </a:lnTo>
                <a:lnTo>
                  <a:pt x="122401" y="224905"/>
                </a:lnTo>
                <a:lnTo>
                  <a:pt x="121288" y="230899"/>
                </a:lnTo>
                <a:lnTo>
                  <a:pt x="119753" y="237276"/>
                </a:lnTo>
                <a:lnTo>
                  <a:pt x="117935" y="243909"/>
                </a:lnTo>
                <a:lnTo>
                  <a:pt x="115136" y="249919"/>
                </a:lnTo>
                <a:lnTo>
                  <a:pt x="111682" y="255512"/>
                </a:lnTo>
                <a:lnTo>
                  <a:pt x="107792" y="260829"/>
                </a:lnTo>
                <a:lnTo>
                  <a:pt x="104405" y="265961"/>
                </a:lnTo>
                <a:lnTo>
                  <a:pt x="101353" y="270970"/>
                </a:lnTo>
                <a:lnTo>
                  <a:pt x="98525" y="275896"/>
                </a:lnTo>
                <a:lnTo>
                  <a:pt x="93266" y="285604"/>
                </a:lnTo>
                <a:lnTo>
                  <a:pt x="90752" y="290415"/>
                </a:lnTo>
                <a:lnTo>
                  <a:pt x="88283" y="294416"/>
                </a:lnTo>
                <a:lnTo>
                  <a:pt x="85843" y="297877"/>
                </a:lnTo>
                <a:lnTo>
                  <a:pt x="83422" y="300979"/>
                </a:lnTo>
                <a:lnTo>
                  <a:pt x="80221" y="304633"/>
                </a:lnTo>
                <a:lnTo>
                  <a:pt x="76499" y="308658"/>
                </a:lnTo>
                <a:lnTo>
                  <a:pt x="72431" y="312928"/>
                </a:lnTo>
                <a:lnTo>
                  <a:pt x="69718" y="316568"/>
                </a:lnTo>
                <a:lnTo>
                  <a:pt x="65107" y="325485"/>
                </a:lnTo>
                <a:lnTo>
                  <a:pt x="61215" y="330662"/>
                </a:lnTo>
                <a:lnTo>
                  <a:pt x="59067" y="332360"/>
                </a:lnTo>
                <a:lnTo>
                  <a:pt x="56840" y="333492"/>
                </a:lnTo>
                <a:lnTo>
                  <a:pt x="54562" y="334247"/>
                </a:lnTo>
                <a:lnTo>
                  <a:pt x="52250" y="334750"/>
                </a:lnTo>
                <a:lnTo>
                  <a:pt x="49914" y="335085"/>
                </a:lnTo>
                <a:lnTo>
                  <a:pt x="47564" y="335309"/>
                </a:lnTo>
                <a:lnTo>
                  <a:pt x="45996" y="336252"/>
                </a:lnTo>
                <a:lnTo>
                  <a:pt x="44952" y="337674"/>
                </a:lnTo>
                <a:lnTo>
                  <a:pt x="44255" y="339416"/>
                </a:lnTo>
                <a:lnTo>
                  <a:pt x="42997" y="340577"/>
                </a:lnTo>
                <a:lnTo>
                  <a:pt x="41365" y="341351"/>
                </a:lnTo>
                <a:lnTo>
                  <a:pt x="36834" y="342594"/>
                </a:lnTo>
                <a:lnTo>
                  <a:pt x="34098" y="342764"/>
                </a:lnTo>
                <a:lnTo>
                  <a:pt x="29666" y="342873"/>
                </a:lnTo>
                <a:lnTo>
                  <a:pt x="21431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8"/>
          <p:cNvSpPr/>
          <p:nvPr/>
        </p:nvSpPr>
        <p:spPr>
          <a:xfrm>
            <a:off x="0" y="2636043"/>
            <a:ext cx="442913" cy="485444"/>
          </a:xfrm>
          <a:custGeom>
            <a:avLst/>
            <a:gdLst/>
            <a:ahLst/>
            <a:cxnLst/>
            <a:rect l="0" t="0" r="0" b="0"/>
            <a:pathLst>
              <a:path w="442913" h="485444">
                <a:moveTo>
                  <a:pt x="442912" y="0"/>
                </a:moveTo>
                <a:lnTo>
                  <a:pt x="436062" y="0"/>
                </a:lnTo>
                <a:lnTo>
                  <a:pt x="432063" y="3793"/>
                </a:lnTo>
                <a:lnTo>
                  <a:pt x="430123" y="4910"/>
                </a:lnTo>
                <a:lnTo>
                  <a:pt x="423600" y="7276"/>
                </a:lnTo>
                <a:lnTo>
                  <a:pt x="414285" y="14784"/>
                </a:lnTo>
                <a:lnTo>
                  <a:pt x="411921" y="17000"/>
                </a:lnTo>
                <a:lnTo>
                  <a:pt x="409552" y="18477"/>
                </a:lnTo>
                <a:lnTo>
                  <a:pt x="402424" y="21350"/>
                </a:lnTo>
                <a:lnTo>
                  <a:pt x="392904" y="29029"/>
                </a:lnTo>
                <a:lnTo>
                  <a:pt x="380206" y="40541"/>
                </a:lnTo>
                <a:lnTo>
                  <a:pt x="368946" y="47643"/>
                </a:lnTo>
                <a:lnTo>
                  <a:pt x="355512" y="59270"/>
                </a:lnTo>
                <a:lnTo>
                  <a:pt x="346917" y="66824"/>
                </a:lnTo>
                <a:lnTo>
                  <a:pt x="333948" y="76332"/>
                </a:lnTo>
                <a:lnTo>
                  <a:pt x="323137" y="88851"/>
                </a:lnTo>
                <a:lnTo>
                  <a:pt x="311891" y="97962"/>
                </a:lnTo>
                <a:lnTo>
                  <a:pt x="301072" y="105187"/>
                </a:lnTo>
                <a:lnTo>
                  <a:pt x="295965" y="108225"/>
                </a:lnTo>
                <a:lnTo>
                  <a:pt x="288173" y="115833"/>
                </a:lnTo>
                <a:lnTo>
                  <a:pt x="284984" y="120085"/>
                </a:lnTo>
                <a:lnTo>
                  <a:pt x="275090" y="129042"/>
                </a:lnTo>
                <a:lnTo>
                  <a:pt x="263550" y="138315"/>
                </a:lnTo>
                <a:lnTo>
                  <a:pt x="253129" y="147727"/>
                </a:lnTo>
                <a:lnTo>
                  <a:pt x="243206" y="157203"/>
                </a:lnTo>
                <a:lnTo>
                  <a:pt x="233504" y="167499"/>
                </a:lnTo>
                <a:lnTo>
                  <a:pt x="219116" y="185890"/>
                </a:lnTo>
                <a:lnTo>
                  <a:pt x="209568" y="196653"/>
                </a:lnTo>
                <a:lnTo>
                  <a:pt x="202149" y="208845"/>
                </a:lnTo>
                <a:lnTo>
                  <a:pt x="199060" y="215431"/>
                </a:lnTo>
                <a:lnTo>
                  <a:pt x="189277" y="226980"/>
                </a:lnTo>
                <a:lnTo>
                  <a:pt x="177785" y="238199"/>
                </a:lnTo>
                <a:lnTo>
                  <a:pt x="167386" y="251123"/>
                </a:lnTo>
                <a:lnTo>
                  <a:pt x="157473" y="264804"/>
                </a:lnTo>
                <a:lnTo>
                  <a:pt x="146981" y="278822"/>
                </a:lnTo>
                <a:lnTo>
                  <a:pt x="134381" y="292990"/>
                </a:lnTo>
                <a:lnTo>
                  <a:pt x="122960" y="307224"/>
                </a:lnTo>
                <a:lnTo>
                  <a:pt x="111005" y="321488"/>
                </a:lnTo>
                <a:lnTo>
                  <a:pt x="103372" y="328625"/>
                </a:lnTo>
                <a:lnTo>
                  <a:pt x="95108" y="335765"/>
                </a:lnTo>
                <a:lnTo>
                  <a:pt x="81693" y="350048"/>
                </a:lnTo>
                <a:lnTo>
                  <a:pt x="70439" y="364333"/>
                </a:lnTo>
                <a:lnTo>
                  <a:pt x="60146" y="378620"/>
                </a:lnTo>
                <a:lnTo>
                  <a:pt x="50279" y="390790"/>
                </a:lnTo>
                <a:lnTo>
                  <a:pt x="40602" y="402285"/>
                </a:lnTo>
                <a:lnTo>
                  <a:pt x="31010" y="415331"/>
                </a:lnTo>
                <a:lnTo>
                  <a:pt x="21455" y="426950"/>
                </a:lnTo>
                <a:lnTo>
                  <a:pt x="12710" y="437406"/>
                </a:lnTo>
                <a:lnTo>
                  <a:pt x="4118" y="451423"/>
                </a:lnTo>
                <a:lnTo>
                  <a:pt x="1830" y="458072"/>
                </a:lnTo>
                <a:lnTo>
                  <a:pt x="361" y="468808"/>
                </a:lnTo>
                <a:lnTo>
                  <a:pt x="9" y="483255"/>
                </a:lnTo>
                <a:lnTo>
                  <a:pt x="1" y="485443"/>
                </a:lnTo>
                <a:lnTo>
                  <a:pt x="0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9"/>
          <p:cNvSpPr/>
          <p:nvPr/>
        </p:nvSpPr>
        <p:spPr>
          <a:xfrm>
            <a:off x="485775" y="3200400"/>
            <a:ext cx="657226" cy="492919"/>
          </a:xfrm>
          <a:custGeom>
            <a:avLst/>
            <a:gdLst/>
            <a:ahLst/>
            <a:cxnLst/>
            <a:rect l="0" t="0" r="0" b="0"/>
            <a:pathLst>
              <a:path w="657226" h="492919">
                <a:moveTo>
                  <a:pt x="657225" y="0"/>
                </a:moveTo>
                <a:lnTo>
                  <a:pt x="629315" y="0"/>
                </a:lnTo>
                <a:lnTo>
                  <a:pt x="626712" y="793"/>
                </a:lnTo>
                <a:lnTo>
                  <a:pt x="624976" y="2116"/>
                </a:lnTo>
                <a:lnTo>
                  <a:pt x="623819" y="3792"/>
                </a:lnTo>
                <a:lnTo>
                  <a:pt x="621461" y="4909"/>
                </a:lnTo>
                <a:lnTo>
                  <a:pt x="606269" y="8819"/>
                </a:lnTo>
                <a:lnTo>
                  <a:pt x="587981" y="16999"/>
                </a:lnTo>
                <a:lnTo>
                  <a:pt x="570033" y="27702"/>
                </a:lnTo>
                <a:lnTo>
                  <a:pt x="553426" y="37136"/>
                </a:lnTo>
                <a:lnTo>
                  <a:pt x="538451" y="48750"/>
                </a:lnTo>
                <a:lnTo>
                  <a:pt x="520168" y="58453"/>
                </a:lnTo>
                <a:lnTo>
                  <a:pt x="503462" y="70148"/>
                </a:lnTo>
                <a:lnTo>
                  <a:pt x="484665" y="83667"/>
                </a:lnTo>
                <a:lnTo>
                  <a:pt x="456187" y="103251"/>
                </a:lnTo>
                <a:lnTo>
                  <a:pt x="430794" y="121609"/>
                </a:lnTo>
                <a:lnTo>
                  <a:pt x="415301" y="132365"/>
                </a:lnTo>
                <a:lnTo>
                  <a:pt x="398361" y="146670"/>
                </a:lnTo>
                <a:lnTo>
                  <a:pt x="389399" y="154930"/>
                </a:lnTo>
                <a:lnTo>
                  <a:pt x="380249" y="162818"/>
                </a:lnTo>
                <a:lnTo>
                  <a:pt x="361616" y="177932"/>
                </a:lnTo>
                <a:lnTo>
                  <a:pt x="333276" y="199829"/>
                </a:lnTo>
                <a:lnTo>
                  <a:pt x="323784" y="207831"/>
                </a:lnTo>
                <a:lnTo>
                  <a:pt x="314281" y="216342"/>
                </a:lnTo>
                <a:lnTo>
                  <a:pt x="304770" y="225190"/>
                </a:lnTo>
                <a:lnTo>
                  <a:pt x="295255" y="233470"/>
                </a:lnTo>
                <a:lnTo>
                  <a:pt x="285737" y="241372"/>
                </a:lnTo>
                <a:lnTo>
                  <a:pt x="266694" y="256501"/>
                </a:lnTo>
                <a:lnTo>
                  <a:pt x="247647" y="271163"/>
                </a:lnTo>
                <a:lnTo>
                  <a:pt x="238917" y="279200"/>
                </a:lnTo>
                <a:lnTo>
                  <a:pt x="230715" y="287733"/>
                </a:lnTo>
                <a:lnTo>
                  <a:pt x="222866" y="296597"/>
                </a:lnTo>
                <a:lnTo>
                  <a:pt x="207795" y="312796"/>
                </a:lnTo>
                <a:lnTo>
                  <a:pt x="192366" y="327933"/>
                </a:lnTo>
                <a:lnTo>
                  <a:pt x="166623" y="349842"/>
                </a:lnTo>
                <a:lnTo>
                  <a:pt x="151048" y="364241"/>
                </a:lnTo>
                <a:lnTo>
                  <a:pt x="136188" y="376462"/>
                </a:lnTo>
                <a:lnTo>
                  <a:pt x="121647" y="387979"/>
                </a:lnTo>
                <a:lnTo>
                  <a:pt x="107246" y="401035"/>
                </a:lnTo>
                <a:lnTo>
                  <a:pt x="95025" y="412658"/>
                </a:lnTo>
                <a:lnTo>
                  <a:pt x="83508" y="423116"/>
                </a:lnTo>
                <a:lnTo>
                  <a:pt x="65224" y="437135"/>
                </a:lnTo>
                <a:lnTo>
                  <a:pt x="48374" y="451990"/>
                </a:lnTo>
                <a:lnTo>
                  <a:pt x="27252" y="472836"/>
                </a:lnTo>
                <a:lnTo>
                  <a:pt x="24518" y="474767"/>
                </a:lnTo>
                <a:lnTo>
                  <a:pt x="19363" y="476914"/>
                </a:lnTo>
                <a:lnTo>
                  <a:pt x="17671" y="478280"/>
                </a:lnTo>
                <a:lnTo>
                  <a:pt x="16543" y="479985"/>
                </a:lnTo>
                <a:lnTo>
                  <a:pt x="15791" y="481914"/>
                </a:lnTo>
                <a:lnTo>
                  <a:pt x="14496" y="483201"/>
                </a:lnTo>
                <a:lnTo>
                  <a:pt x="12839" y="484059"/>
                </a:lnTo>
                <a:lnTo>
                  <a:pt x="10940" y="484631"/>
                </a:lnTo>
                <a:lnTo>
                  <a:pt x="9675" y="485806"/>
                </a:lnTo>
                <a:lnTo>
                  <a:pt x="8831" y="487383"/>
                </a:lnTo>
                <a:lnTo>
                  <a:pt x="8268" y="489228"/>
                </a:lnTo>
                <a:lnTo>
                  <a:pt x="7100" y="490458"/>
                </a:lnTo>
                <a:lnTo>
                  <a:pt x="5527" y="491278"/>
                </a:lnTo>
                <a:lnTo>
                  <a:pt x="0" y="4929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0"/>
          <p:cNvSpPr/>
          <p:nvPr/>
        </p:nvSpPr>
        <p:spPr>
          <a:xfrm>
            <a:off x="414792" y="3814860"/>
            <a:ext cx="220870" cy="264219"/>
          </a:xfrm>
          <a:custGeom>
            <a:avLst/>
            <a:gdLst/>
            <a:ahLst/>
            <a:cxnLst/>
            <a:rect l="0" t="0" r="0" b="0"/>
            <a:pathLst>
              <a:path w="220870" h="264219">
                <a:moveTo>
                  <a:pt x="6689" y="49908"/>
                </a:moveTo>
                <a:lnTo>
                  <a:pt x="6689" y="43059"/>
                </a:lnTo>
                <a:lnTo>
                  <a:pt x="538" y="42790"/>
                </a:lnTo>
                <a:lnTo>
                  <a:pt x="1001" y="41988"/>
                </a:lnTo>
                <a:lnTo>
                  <a:pt x="5783" y="36616"/>
                </a:lnTo>
                <a:lnTo>
                  <a:pt x="6879" y="36284"/>
                </a:lnTo>
                <a:lnTo>
                  <a:pt x="10213" y="35915"/>
                </a:lnTo>
                <a:lnTo>
                  <a:pt x="12213" y="35023"/>
                </a:lnTo>
                <a:lnTo>
                  <a:pt x="18821" y="29976"/>
                </a:lnTo>
                <a:lnTo>
                  <a:pt x="23458" y="25704"/>
                </a:lnTo>
                <a:lnTo>
                  <a:pt x="30281" y="21159"/>
                </a:lnTo>
                <a:lnTo>
                  <a:pt x="34323" y="18836"/>
                </a:lnTo>
                <a:lnTo>
                  <a:pt x="40931" y="14138"/>
                </a:lnTo>
                <a:lnTo>
                  <a:pt x="43805" y="11774"/>
                </a:lnTo>
                <a:lnTo>
                  <a:pt x="48101" y="10198"/>
                </a:lnTo>
                <a:lnTo>
                  <a:pt x="53347" y="9147"/>
                </a:lnTo>
                <a:lnTo>
                  <a:pt x="59226" y="8447"/>
                </a:lnTo>
                <a:lnTo>
                  <a:pt x="64732" y="7186"/>
                </a:lnTo>
                <a:lnTo>
                  <a:pt x="69991" y="5552"/>
                </a:lnTo>
                <a:lnTo>
                  <a:pt x="75084" y="3668"/>
                </a:lnTo>
                <a:lnTo>
                  <a:pt x="80067" y="2413"/>
                </a:lnTo>
                <a:lnTo>
                  <a:pt x="84976" y="1576"/>
                </a:lnTo>
                <a:lnTo>
                  <a:pt x="89837" y="1018"/>
                </a:lnTo>
                <a:lnTo>
                  <a:pt x="94664" y="646"/>
                </a:lnTo>
                <a:lnTo>
                  <a:pt x="99470" y="398"/>
                </a:lnTo>
                <a:lnTo>
                  <a:pt x="109044" y="123"/>
                </a:lnTo>
                <a:lnTo>
                  <a:pt x="118590" y="0"/>
                </a:lnTo>
                <a:lnTo>
                  <a:pt x="122565" y="761"/>
                </a:lnTo>
                <a:lnTo>
                  <a:pt x="129098" y="3724"/>
                </a:lnTo>
                <a:lnTo>
                  <a:pt x="141030" y="9854"/>
                </a:lnTo>
                <a:lnTo>
                  <a:pt x="147888" y="12263"/>
                </a:lnTo>
                <a:lnTo>
                  <a:pt x="150828" y="12905"/>
                </a:lnTo>
                <a:lnTo>
                  <a:pt x="152788" y="14921"/>
                </a:lnTo>
                <a:lnTo>
                  <a:pt x="154094" y="17852"/>
                </a:lnTo>
                <a:lnTo>
                  <a:pt x="154965" y="21394"/>
                </a:lnTo>
                <a:lnTo>
                  <a:pt x="158050" y="27446"/>
                </a:lnTo>
                <a:lnTo>
                  <a:pt x="159984" y="30171"/>
                </a:lnTo>
                <a:lnTo>
                  <a:pt x="162132" y="37432"/>
                </a:lnTo>
                <a:lnTo>
                  <a:pt x="163087" y="45157"/>
                </a:lnTo>
                <a:lnTo>
                  <a:pt x="163512" y="51236"/>
                </a:lnTo>
                <a:lnTo>
                  <a:pt x="161584" y="58701"/>
                </a:lnTo>
                <a:lnTo>
                  <a:pt x="159958" y="62913"/>
                </a:lnTo>
                <a:lnTo>
                  <a:pt x="158081" y="67310"/>
                </a:lnTo>
                <a:lnTo>
                  <a:pt x="153878" y="76428"/>
                </a:lnTo>
                <a:lnTo>
                  <a:pt x="147050" y="90486"/>
                </a:lnTo>
                <a:lnTo>
                  <a:pt x="143919" y="94423"/>
                </a:lnTo>
                <a:lnTo>
                  <a:pt x="140244" y="97841"/>
                </a:lnTo>
                <a:lnTo>
                  <a:pt x="136207" y="100913"/>
                </a:lnTo>
                <a:lnTo>
                  <a:pt x="131928" y="103755"/>
                </a:lnTo>
                <a:lnTo>
                  <a:pt x="127488" y="106444"/>
                </a:lnTo>
                <a:lnTo>
                  <a:pt x="122940" y="109030"/>
                </a:lnTo>
                <a:lnTo>
                  <a:pt x="119115" y="111548"/>
                </a:lnTo>
                <a:lnTo>
                  <a:pt x="112748" y="116462"/>
                </a:lnTo>
                <a:lnTo>
                  <a:pt x="109145" y="118883"/>
                </a:lnTo>
                <a:lnTo>
                  <a:pt x="105155" y="121291"/>
                </a:lnTo>
                <a:lnTo>
                  <a:pt x="100908" y="123691"/>
                </a:lnTo>
                <a:lnTo>
                  <a:pt x="94072" y="126357"/>
                </a:lnTo>
                <a:lnTo>
                  <a:pt x="87009" y="128068"/>
                </a:lnTo>
                <a:lnTo>
                  <a:pt x="85635" y="127415"/>
                </a:lnTo>
                <a:lnTo>
                  <a:pt x="79272" y="122302"/>
                </a:lnTo>
                <a:lnTo>
                  <a:pt x="76519" y="121771"/>
                </a:lnTo>
                <a:lnTo>
                  <a:pt x="74673" y="121629"/>
                </a:lnTo>
                <a:lnTo>
                  <a:pt x="73443" y="120741"/>
                </a:lnTo>
                <a:lnTo>
                  <a:pt x="72623" y="119355"/>
                </a:lnTo>
                <a:lnTo>
                  <a:pt x="72076" y="117637"/>
                </a:lnTo>
                <a:lnTo>
                  <a:pt x="72505" y="116492"/>
                </a:lnTo>
                <a:lnTo>
                  <a:pt x="73585" y="115729"/>
                </a:lnTo>
                <a:lnTo>
                  <a:pt x="75099" y="115220"/>
                </a:lnTo>
                <a:lnTo>
                  <a:pt x="78897" y="112538"/>
                </a:lnTo>
                <a:lnTo>
                  <a:pt x="84011" y="108140"/>
                </a:lnTo>
                <a:lnTo>
                  <a:pt x="88944" y="105423"/>
                </a:lnTo>
                <a:lnTo>
                  <a:pt x="105046" y="97210"/>
                </a:lnTo>
                <a:lnTo>
                  <a:pt x="109566" y="95730"/>
                </a:lnTo>
                <a:lnTo>
                  <a:pt x="114168" y="94744"/>
                </a:lnTo>
                <a:lnTo>
                  <a:pt x="118823" y="94086"/>
                </a:lnTo>
                <a:lnTo>
                  <a:pt x="123513" y="93647"/>
                </a:lnTo>
                <a:lnTo>
                  <a:pt x="128228" y="93356"/>
                </a:lnTo>
                <a:lnTo>
                  <a:pt x="137700" y="93030"/>
                </a:lnTo>
                <a:lnTo>
                  <a:pt x="156716" y="92822"/>
                </a:lnTo>
                <a:lnTo>
                  <a:pt x="161476" y="92805"/>
                </a:lnTo>
                <a:lnTo>
                  <a:pt x="166236" y="93587"/>
                </a:lnTo>
                <a:lnTo>
                  <a:pt x="170998" y="94903"/>
                </a:lnTo>
                <a:lnTo>
                  <a:pt x="175759" y="96573"/>
                </a:lnTo>
                <a:lnTo>
                  <a:pt x="179727" y="98481"/>
                </a:lnTo>
                <a:lnTo>
                  <a:pt x="189898" y="104958"/>
                </a:lnTo>
                <a:lnTo>
                  <a:pt x="193916" y="107245"/>
                </a:lnTo>
                <a:lnTo>
                  <a:pt x="198182" y="109564"/>
                </a:lnTo>
                <a:lnTo>
                  <a:pt x="205039" y="114257"/>
                </a:lnTo>
                <a:lnTo>
                  <a:pt x="207978" y="116620"/>
                </a:lnTo>
                <a:lnTo>
                  <a:pt x="213361" y="123479"/>
                </a:lnTo>
                <a:lnTo>
                  <a:pt x="217606" y="131025"/>
                </a:lnTo>
                <a:lnTo>
                  <a:pt x="219492" y="137025"/>
                </a:lnTo>
                <a:lnTo>
                  <a:pt x="220331" y="144454"/>
                </a:lnTo>
                <a:lnTo>
                  <a:pt x="220703" y="152254"/>
                </a:lnTo>
                <a:lnTo>
                  <a:pt x="220869" y="158366"/>
                </a:lnTo>
                <a:lnTo>
                  <a:pt x="218826" y="165845"/>
                </a:lnTo>
                <a:lnTo>
                  <a:pt x="217170" y="170062"/>
                </a:lnTo>
                <a:lnTo>
                  <a:pt x="214478" y="174461"/>
                </a:lnTo>
                <a:lnTo>
                  <a:pt x="211096" y="178981"/>
                </a:lnTo>
                <a:lnTo>
                  <a:pt x="207254" y="183581"/>
                </a:lnTo>
                <a:lnTo>
                  <a:pt x="203105" y="188236"/>
                </a:lnTo>
                <a:lnTo>
                  <a:pt x="194262" y="197642"/>
                </a:lnTo>
                <a:lnTo>
                  <a:pt x="180358" y="211862"/>
                </a:lnTo>
                <a:lnTo>
                  <a:pt x="175650" y="215821"/>
                </a:lnTo>
                <a:lnTo>
                  <a:pt x="170923" y="219255"/>
                </a:lnTo>
                <a:lnTo>
                  <a:pt x="166185" y="222336"/>
                </a:lnTo>
                <a:lnTo>
                  <a:pt x="161438" y="225979"/>
                </a:lnTo>
                <a:lnTo>
                  <a:pt x="156686" y="229995"/>
                </a:lnTo>
                <a:lnTo>
                  <a:pt x="151931" y="234260"/>
                </a:lnTo>
                <a:lnTo>
                  <a:pt x="146379" y="237897"/>
                </a:lnTo>
                <a:lnTo>
                  <a:pt x="140297" y="241115"/>
                </a:lnTo>
                <a:lnTo>
                  <a:pt x="127983" y="246808"/>
                </a:lnTo>
                <a:lnTo>
                  <a:pt x="117218" y="251984"/>
                </a:lnTo>
                <a:lnTo>
                  <a:pt x="111331" y="253682"/>
                </a:lnTo>
                <a:lnTo>
                  <a:pt x="105025" y="254814"/>
                </a:lnTo>
                <a:lnTo>
                  <a:pt x="98440" y="255568"/>
                </a:lnTo>
                <a:lnTo>
                  <a:pt x="92463" y="256865"/>
                </a:lnTo>
                <a:lnTo>
                  <a:pt x="86890" y="258523"/>
                </a:lnTo>
                <a:lnTo>
                  <a:pt x="81588" y="260422"/>
                </a:lnTo>
                <a:lnTo>
                  <a:pt x="76465" y="261688"/>
                </a:lnTo>
                <a:lnTo>
                  <a:pt x="71463" y="262532"/>
                </a:lnTo>
                <a:lnTo>
                  <a:pt x="66540" y="263095"/>
                </a:lnTo>
                <a:lnTo>
                  <a:pt x="61671" y="263470"/>
                </a:lnTo>
                <a:lnTo>
                  <a:pt x="56837" y="263721"/>
                </a:lnTo>
                <a:lnTo>
                  <a:pt x="47233" y="263998"/>
                </a:lnTo>
                <a:lnTo>
                  <a:pt x="12865" y="264213"/>
                </a:lnTo>
                <a:lnTo>
                  <a:pt x="4726" y="264218"/>
                </a:lnTo>
                <a:lnTo>
                  <a:pt x="2999" y="263425"/>
                </a:lnTo>
                <a:lnTo>
                  <a:pt x="1848" y="262103"/>
                </a:lnTo>
                <a:lnTo>
                  <a:pt x="0" y="258070"/>
                </a:lnTo>
                <a:lnTo>
                  <a:pt x="642" y="257739"/>
                </a:lnTo>
                <a:lnTo>
                  <a:pt x="5736" y="257164"/>
                </a:lnTo>
                <a:lnTo>
                  <a:pt x="6053" y="256341"/>
                </a:lnTo>
                <a:lnTo>
                  <a:pt x="6689" y="249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SMARTPenAnnotation71"/>
          <p:cNvSpPr/>
          <p:nvPr/>
        </p:nvSpPr>
        <p:spPr>
          <a:xfrm>
            <a:off x="692943" y="3864768"/>
            <a:ext cx="221458" cy="184621"/>
          </a:xfrm>
          <a:custGeom>
            <a:avLst/>
            <a:gdLst/>
            <a:ahLst/>
            <a:cxnLst/>
            <a:rect l="0" t="0" r="0" b="0"/>
            <a:pathLst>
              <a:path w="221458" h="184621">
                <a:moveTo>
                  <a:pt x="0" y="0"/>
                </a:moveTo>
                <a:lnTo>
                  <a:pt x="17784" y="0"/>
                </a:lnTo>
                <a:lnTo>
                  <a:pt x="19000" y="794"/>
                </a:lnTo>
                <a:lnTo>
                  <a:pt x="19810" y="2117"/>
                </a:lnTo>
                <a:lnTo>
                  <a:pt x="20351" y="3793"/>
                </a:lnTo>
                <a:lnTo>
                  <a:pt x="23068" y="7771"/>
                </a:lnTo>
                <a:lnTo>
                  <a:pt x="24904" y="9943"/>
                </a:lnTo>
                <a:lnTo>
                  <a:pt x="26921" y="11391"/>
                </a:lnTo>
                <a:lnTo>
                  <a:pt x="31280" y="13001"/>
                </a:lnTo>
                <a:lnTo>
                  <a:pt x="32759" y="14223"/>
                </a:lnTo>
                <a:lnTo>
                  <a:pt x="33746" y="15833"/>
                </a:lnTo>
                <a:lnTo>
                  <a:pt x="34404" y="17699"/>
                </a:lnTo>
                <a:lnTo>
                  <a:pt x="36430" y="19737"/>
                </a:lnTo>
                <a:lnTo>
                  <a:pt x="42914" y="24118"/>
                </a:lnTo>
                <a:lnTo>
                  <a:pt x="46072" y="27191"/>
                </a:lnTo>
                <a:lnTo>
                  <a:pt x="48971" y="30828"/>
                </a:lnTo>
                <a:lnTo>
                  <a:pt x="51697" y="34839"/>
                </a:lnTo>
                <a:lnTo>
                  <a:pt x="55103" y="38308"/>
                </a:lnTo>
                <a:lnTo>
                  <a:pt x="58960" y="41413"/>
                </a:lnTo>
                <a:lnTo>
                  <a:pt x="80350" y="55894"/>
                </a:lnTo>
                <a:lnTo>
                  <a:pt x="86111" y="59488"/>
                </a:lnTo>
                <a:lnTo>
                  <a:pt x="91538" y="62677"/>
                </a:lnTo>
                <a:lnTo>
                  <a:pt x="96744" y="65598"/>
                </a:lnTo>
                <a:lnTo>
                  <a:pt x="101803" y="69132"/>
                </a:lnTo>
                <a:lnTo>
                  <a:pt x="106762" y="73076"/>
                </a:lnTo>
                <a:lnTo>
                  <a:pt x="111656" y="77292"/>
                </a:lnTo>
                <a:lnTo>
                  <a:pt x="116506" y="81691"/>
                </a:lnTo>
                <a:lnTo>
                  <a:pt x="126129" y="90811"/>
                </a:lnTo>
                <a:lnTo>
                  <a:pt x="136679" y="101079"/>
                </a:lnTo>
                <a:lnTo>
                  <a:pt x="141125" y="104692"/>
                </a:lnTo>
                <a:lnTo>
                  <a:pt x="146471" y="108689"/>
                </a:lnTo>
                <a:lnTo>
                  <a:pt x="152416" y="112940"/>
                </a:lnTo>
                <a:lnTo>
                  <a:pt x="157173" y="117362"/>
                </a:lnTo>
                <a:lnTo>
                  <a:pt x="161139" y="121898"/>
                </a:lnTo>
                <a:lnTo>
                  <a:pt x="164576" y="126509"/>
                </a:lnTo>
                <a:lnTo>
                  <a:pt x="167661" y="131171"/>
                </a:lnTo>
                <a:lnTo>
                  <a:pt x="170512" y="135866"/>
                </a:lnTo>
                <a:lnTo>
                  <a:pt x="173206" y="140584"/>
                </a:lnTo>
                <a:lnTo>
                  <a:pt x="176589" y="144522"/>
                </a:lnTo>
                <a:lnTo>
                  <a:pt x="180433" y="147942"/>
                </a:lnTo>
                <a:lnTo>
                  <a:pt x="184582" y="151016"/>
                </a:lnTo>
                <a:lnTo>
                  <a:pt x="191310" y="156548"/>
                </a:lnTo>
                <a:lnTo>
                  <a:pt x="194215" y="159134"/>
                </a:lnTo>
                <a:lnTo>
                  <a:pt x="196152" y="161652"/>
                </a:lnTo>
                <a:lnTo>
                  <a:pt x="198304" y="166566"/>
                </a:lnTo>
                <a:lnTo>
                  <a:pt x="201377" y="171396"/>
                </a:lnTo>
                <a:lnTo>
                  <a:pt x="203308" y="173795"/>
                </a:lnTo>
                <a:lnTo>
                  <a:pt x="205388" y="175395"/>
                </a:lnTo>
                <a:lnTo>
                  <a:pt x="207569" y="176462"/>
                </a:lnTo>
                <a:lnTo>
                  <a:pt x="209817" y="177172"/>
                </a:lnTo>
                <a:lnTo>
                  <a:pt x="214431" y="180079"/>
                </a:lnTo>
                <a:lnTo>
                  <a:pt x="220069" y="184620"/>
                </a:lnTo>
                <a:lnTo>
                  <a:pt x="220531" y="184199"/>
                </a:lnTo>
                <a:lnTo>
                  <a:pt x="22145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SMARTPenAnnotation72"/>
          <p:cNvSpPr/>
          <p:nvPr/>
        </p:nvSpPr>
        <p:spPr>
          <a:xfrm>
            <a:off x="721518" y="3850481"/>
            <a:ext cx="200026" cy="228601"/>
          </a:xfrm>
          <a:custGeom>
            <a:avLst/>
            <a:gdLst/>
            <a:ahLst/>
            <a:cxnLst/>
            <a:rect l="0" t="0" r="0" b="0"/>
            <a:pathLst>
              <a:path w="200026" h="228601">
                <a:moveTo>
                  <a:pt x="200025" y="0"/>
                </a:moveTo>
                <a:lnTo>
                  <a:pt x="182534" y="0"/>
                </a:lnTo>
                <a:lnTo>
                  <a:pt x="180427" y="794"/>
                </a:lnTo>
                <a:lnTo>
                  <a:pt x="175969" y="3792"/>
                </a:lnTo>
                <a:lnTo>
                  <a:pt x="174463" y="5703"/>
                </a:lnTo>
                <a:lnTo>
                  <a:pt x="173459" y="7771"/>
                </a:lnTo>
                <a:lnTo>
                  <a:pt x="172789" y="9943"/>
                </a:lnTo>
                <a:lnTo>
                  <a:pt x="169929" y="14473"/>
                </a:lnTo>
                <a:lnTo>
                  <a:pt x="166012" y="19926"/>
                </a:lnTo>
                <a:lnTo>
                  <a:pt x="163856" y="23603"/>
                </a:lnTo>
                <a:lnTo>
                  <a:pt x="161625" y="27641"/>
                </a:lnTo>
                <a:lnTo>
                  <a:pt x="158550" y="32715"/>
                </a:lnTo>
                <a:lnTo>
                  <a:pt x="150900" y="44703"/>
                </a:lnTo>
                <a:lnTo>
                  <a:pt x="147431" y="51233"/>
                </a:lnTo>
                <a:lnTo>
                  <a:pt x="144325" y="57968"/>
                </a:lnTo>
                <a:lnTo>
                  <a:pt x="141461" y="64838"/>
                </a:lnTo>
                <a:lnTo>
                  <a:pt x="137170" y="71007"/>
                </a:lnTo>
                <a:lnTo>
                  <a:pt x="131928" y="76707"/>
                </a:lnTo>
                <a:lnTo>
                  <a:pt x="126052" y="82094"/>
                </a:lnTo>
                <a:lnTo>
                  <a:pt x="120547" y="88066"/>
                </a:lnTo>
                <a:lnTo>
                  <a:pt x="115290" y="94430"/>
                </a:lnTo>
                <a:lnTo>
                  <a:pt x="110197" y="101053"/>
                </a:lnTo>
                <a:lnTo>
                  <a:pt x="105215" y="107850"/>
                </a:lnTo>
                <a:lnTo>
                  <a:pt x="95446" y="121752"/>
                </a:lnTo>
                <a:lnTo>
                  <a:pt x="89824" y="128793"/>
                </a:lnTo>
                <a:lnTo>
                  <a:pt x="83695" y="135868"/>
                </a:lnTo>
                <a:lnTo>
                  <a:pt x="71329" y="149286"/>
                </a:lnTo>
                <a:lnTo>
                  <a:pt x="60542" y="160541"/>
                </a:lnTo>
                <a:lnTo>
                  <a:pt x="56236" y="165764"/>
                </a:lnTo>
                <a:lnTo>
                  <a:pt x="52572" y="170835"/>
                </a:lnTo>
                <a:lnTo>
                  <a:pt x="49336" y="175802"/>
                </a:lnTo>
                <a:lnTo>
                  <a:pt x="45591" y="180701"/>
                </a:lnTo>
                <a:lnTo>
                  <a:pt x="41506" y="185555"/>
                </a:lnTo>
                <a:lnTo>
                  <a:pt x="37196" y="190378"/>
                </a:lnTo>
                <a:lnTo>
                  <a:pt x="33529" y="195182"/>
                </a:lnTo>
                <a:lnTo>
                  <a:pt x="30290" y="199970"/>
                </a:lnTo>
                <a:lnTo>
                  <a:pt x="27337" y="204751"/>
                </a:lnTo>
                <a:lnTo>
                  <a:pt x="24575" y="208732"/>
                </a:lnTo>
                <a:lnTo>
                  <a:pt x="19389" y="215272"/>
                </a:lnTo>
                <a:lnTo>
                  <a:pt x="16101" y="218127"/>
                </a:lnTo>
                <a:lnTo>
                  <a:pt x="12322" y="220824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6" name="SMARTPenAnnotation73"/>
          <p:cNvSpPr/>
          <p:nvPr/>
        </p:nvSpPr>
        <p:spPr>
          <a:xfrm>
            <a:off x="971550" y="3900488"/>
            <a:ext cx="221457" cy="21431"/>
          </a:xfrm>
          <a:custGeom>
            <a:avLst/>
            <a:gdLst/>
            <a:ahLst/>
            <a:cxnLst/>
            <a:rect l="0" t="0" r="0" b="0"/>
            <a:pathLst>
              <a:path w="221457" h="21431">
                <a:moveTo>
                  <a:pt x="0" y="21430"/>
                </a:moveTo>
                <a:lnTo>
                  <a:pt x="3792" y="21430"/>
                </a:lnTo>
                <a:lnTo>
                  <a:pt x="4909" y="20637"/>
                </a:lnTo>
                <a:lnTo>
                  <a:pt x="5654" y="19314"/>
                </a:lnTo>
                <a:lnTo>
                  <a:pt x="6150" y="17638"/>
                </a:lnTo>
                <a:lnTo>
                  <a:pt x="8069" y="16520"/>
                </a:lnTo>
                <a:lnTo>
                  <a:pt x="10935" y="15776"/>
                </a:lnTo>
                <a:lnTo>
                  <a:pt x="14434" y="15279"/>
                </a:lnTo>
                <a:lnTo>
                  <a:pt x="20438" y="14728"/>
                </a:lnTo>
                <a:lnTo>
                  <a:pt x="23150" y="14581"/>
                </a:lnTo>
                <a:lnTo>
                  <a:pt x="27339" y="13689"/>
                </a:lnTo>
                <a:lnTo>
                  <a:pt x="32514" y="12301"/>
                </a:lnTo>
                <a:lnTo>
                  <a:pt x="38344" y="10581"/>
                </a:lnTo>
                <a:lnTo>
                  <a:pt x="43819" y="9435"/>
                </a:lnTo>
                <a:lnTo>
                  <a:pt x="49056" y="8671"/>
                </a:lnTo>
                <a:lnTo>
                  <a:pt x="54135" y="8162"/>
                </a:lnTo>
                <a:lnTo>
                  <a:pt x="59109" y="7028"/>
                </a:lnTo>
                <a:lnTo>
                  <a:pt x="64012" y="5479"/>
                </a:lnTo>
                <a:lnTo>
                  <a:pt x="68868" y="3652"/>
                </a:lnTo>
                <a:lnTo>
                  <a:pt x="74487" y="2435"/>
                </a:lnTo>
                <a:lnTo>
                  <a:pt x="80614" y="1623"/>
                </a:lnTo>
                <a:lnTo>
                  <a:pt x="87080" y="1081"/>
                </a:lnTo>
                <a:lnTo>
                  <a:pt x="92978" y="721"/>
                </a:lnTo>
                <a:lnTo>
                  <a:pt x="103765" y="320"/>
                </a:lnTo>
                <a:lnTo>
                  <a:pt x="128535" y="62"/>
                </a:lnTo>
                <a:lnTo>
                  <a:pt x="183328" y="0"/>
                </a:lnTo>
                <a:lnTo>
                  <a:pt x="188100" y="794"/>
                </a:lnTo>
                <a:lnTo>
                  <a:pt x="192868" y="2116"/>
                </a:lnTo>
                <a:lnTo>
                  <a:pt x="197635" y="3791"/>
                </a:lnTo>
                <a:lnTo>
                  <a:pt x="201606" y="4909"/>
                </a:lnTo>
                <a:lnTo>
                  <a:pt x="205048" y="5653"/>
                </a:lnTo>
                <a:lnTo>
                  <a:pt x="208136" y="6150"/>
                </a:lnTo>
                <a:lnTo>
                  <a:pt x="213684" y="6702"/>
                </a:lnTo>
                <a:lnTo>
                  <a:pt x="22145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7" name="SMARTPenAnnotation74"/>
          <p:cNvSpPr/>
          <p:nvPr/>
        </p:nvSpPr>
        <p:spPr>
          <a:xfrm>
            <a:off x="1057369" y="3829050"/>
            <a:ext cx="21338" cy="214313"/>
          </a:xfrm>
          <a:custGeom>
            <a:avLst/>
            <a:gdLst/>
            <a:ahLst/>
            <a:cxnLst/>
            <a:rect l="0" t="0" r="0" b="0"/>
            <a:pathLst>
              <a:path w="21338" h="214313">
                <a:moveTo>
                  <a:pt x="14193" y="0"/>
                </a:moveTo>
                <a:lnTo>
                  <a:pt x="10401" y="0"/>
                </a:lnTo>
                <a:lnTo>
                  <a:pt x="9284" y="794"/>
                </a:lnTo>
                <a:lnTo>
                  <a:pt x="8539" y="2116"/>
                </a:lnTo>
                <a:lnTo>
                  <a:pt x="8042" y="3792"/>
                </a:lnTo>
                <a:lnTo>
                  <a:pt x="6918" y="4909"/>
                </a:lnTo>
                <a:lnTo>
                  <a:pt x="5374" y="5654"/>
                </a:lnTo>
                <a:lnTo>
                  <a:pt x="3551" y="6150"/>
                </a:lnTo>
                <a:lnTo>
                  <a:pt x="2336" y="7275"/>
                </a:lnTo>
                <a:lnTo>
                  <a:pt x="1526" y="8819"/>
                </a:lnTo>
                <a:lnTo>
                  <a:pt x="986" y="10641"/>
                </a:lnTo>
                <a:lnTo>
                  <a:pt x="386" y="14783"/>
                </a:lnTo>
                <a:lnTo>
                  <a:pt x="119" y="19270"/>
                </a:lnTo>
                <a:lnTo>
                  <a:pt x="0" y="23910"/>
                </a:lnTo>
                <a:lnTo>
                  <a:pt x="763" y="27052"/>
                </a:lnTo>
                <a:lnTo>
                  <a:pt x="2064" y="30735"/>
                </a:lnTo>
                <a:lnTo>
                  <a:pt x="3726" y="34777"/>
                </a:lnTo>
                <a:lnTo>
                  <a:pt x="4834" y="39060"/>
                </a:lnTo>
                <a:lnTo>
                  <a:pt x="5572" y="43502"/>
                </a:lnTo>
                <a:lnTo>
                  <a:pt x="6065" y="48052"/>
                </a:lnTo>
                <a:lnTo>
                  <a:pt x="6393" y="52671"/>
                </a:lnTo>
                <a:lnTo>
                  <a:pt x="6612" y="57339"/>
                </a:lnTo>
                <a:lnTo>
                  <a:pt x="6757" y="62039"/>
                </a:lnTo>
                <a:lnTo>
                  <a:pt x="7648" y="66759"/>
                </a:lnTo>
                <a:lnTo>
                  <a:pt x="9036" y="71493"/>
                </a:lnTo>
                <a:lnTo>
                  <a:pt x="10755" y="76237"/>
                </a:lnTo>
                <a:lnTo>
                  <a:pt x="11107" y="80987"/>
                </a:lnTo>
                <a:lnTo>
                  <a:pt x="10548" y="85741"/>
                </a:lnTo>
                <a:lnTo>
                  <a:pt x="9382" y="90498"/>
                </a:lnTo>
                <a:lnTo>
                  <a:pt x="9398" y="96051"/>
                </a:lnTo>
                <a:lnTo>
                  <a:pt x="10203" y="102134"/>
                </a:lnTo>
                <a:lnTo>
                  <a:pt x="11533" y="108570"/>
                </a:lnTo>
                <a:lnTo>
                  <a:pt x="12420" y="114449"/>
                </a:lnTo>
                <a:lnTo>
                  <a:pt x="13011" y="119955"/>
                </a:lnTo>
                <a:lnTo>
                  <a:pt x="13405" y="125214"/>
                </a:lnTo>
                <a:lnTo>
                  <a:pt x="13668" y="130307"/>
                </a:lnTo>
                <a:lnTo>
                  <a:pt x="13959" y="140199"/>
                </a:lnTo>
                <a:lnTo>
                  <a:pt x="14831" y="145060"/>
                </a:lnTo>
                <a:lnTo>
                  <a:pt x="16206" y="149888"/>
                </a:lnTo>
                <a:lnTo>
                  <a:pt x="17916" y="154694"/>
                </a:lnTo>
                <a:lnTo>
                  <a:pt x="19056" y="159485"/>
                </a:lnTo>
                <a:lnTo>
                  <a:pt x="19816" y="164267"/>
                </a:lnTo>
                <a:lnTo>
                  <a:pt x="20323" y="169042"/>
                </a:lnTo>
                <a:lnTo>
                  <a:pt x="20661" y="173814"/>
                </a:lnTo>
                <a:lnTo>
                  <a:pt x="20886" y="178582"/>
                </a:lnTo>
                <a:lnTo>
                  <a:pt x="21136" y="188113"/>
                </a:lnTo>
                <a:lnTo>
                  <a:pt x="2133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8" name="SMARTPenAnnotation75"/>
          <p:cNvSpPr/>
          <p:nvPr/>
        </p:nvSpPr>
        <p:spPr>
          <a:xfrm>
            <a:off x="1271587" y="3764756"/>
            <a:ext cx="50007" cy="264320"/>
          </a:xfrm>
          <a:custGeom>
            <a:avLst/>
            <a:gdLst/>
            <a:ahLst/>
            <a:cxnLst/>
            <a:rect l="0" t="0" r="0" b="0"/>
            <a:pathLst>
              <a:path w="50007" h="264320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2"/>
                </a:lnTo>
                <a:lnTo>
                  <a:pt x="7771" y="14784"/>
                </a:lnTo>
                <a:lnTo>
                  <a:pt x="9943" y="17000"/>
                </a:lnTo>
                <a:lnTo>
                  <a:pt x="11391" y="19271"/>
                </a:lnTo>
                <a:lnTo>
                  <a:pt x="12357" y="21578"/>
                </a:lnTo>
                <a:lnTo>
                  <a:pt x="13429" y="27053"/>
                </a:lnTo>
                <a:lnTo>
                  <a:pt x="13906" y="34777"/>
                </a:lnTo>
                <a:lnTo>
                  <a:pt x="14827" y="39060"/>
                </a:lnTo>
                <a:lnTo>
                  <a:pt x="16235" y="43503"/>
                </a:lnTo>
                <a:lnTo>
                  <a:pt x="17967" y="48052"/>
                </a:lnTo>
                <a:lnTo>
                  <a:pt x="19122" y="53465"/>
                </a:lnTo>
                <a:lnTo>
                  <a:pt x="19892" y="59456"/>
                </a:lnTo>
                <a:lnTo>
                  <a:pt x="20405" y="65831"/>
                </a:lnTo>
                <a:lnTo>
                  <a:pt x="20747" y="71669"/>
                </a:lnTo>
                <a:lnTo>
                  <a:pt x="21127" y="82388"/>
                </a:lnTo>
                <a:lnTo>
                  <a:pt x="21341" y="101140"/>
                </a:lnTo>
                <a:lnTo>
                  <a:pt x="22165" y="107114"/>
                </a:lnTo>
                <a:lnTo>
                  <a:pt x="23508" y="112685"/>
                </a:lnTo>
                <a:lnTo>
                  <a:pt x="25197" y="117986"/>
                </a:lnTo>
                <a:lnTo>
                  <a:pt x="26323" y="123900"/>
                </a:lnTo>
                <a:lnTo>
                  <a:pt x="27074" y="130226"/>
                </a:lnTo>
                <a:lnTo>
                  <a:pt x="27574" y="136823"/>
                </a:lnTo>
                <a:lnTo>
                  <a:pt x="27908" y="143603"/>
                </a:lnTo>
                <a:lnTo>
                  <a:pt x="28278" y="157486"/>
                </a:lnTo>
                <a:lnTo>
                  <a:pt x="29171" y="163728"/>
                </a:lnTo>
                <a:lnTo>
                  <a:pt x="30560" y="169477"/>
                </a:lnTo>
                <a:lnTo>
                  <a:pt x="32280" y="174897"/>
                </a:lnTo>
                <a:lnTo>
                  <a:pt x="33426" y="180892"/>
                </a:lnTo>
                <a:lnTo>
                  <a:pt x="34190" y="187269"/>
                </a:lnTo>
                <a:lnTo>
                  <a:pt x="34700" y="193903"/>
                </a:lnTo>
                <a:lnTo>
                  <a:pt x="35833" y="199912"/>
                </a:lnTo>
                <a:lnTo>
                  <a:pt x="37383" y="205506"/>
                </a:lnTo>
                <a:lnTo>
                  <a:pt x="39209" y="210823"/>
                </a:lnTo>
                <a:lnTo>
                  <a:pt x="40427" y="215955"/>
                </a:lnTo>
                <a:lnTo>
                  <a:pt x="41239" y="220963"/>
                </a:lnTo>
                <a:lnTo>
                  <a:pt x="41780" y="225890"/>
                </a:lnTo>
                <a:lnTo>
                  <a:pt x="42141" y="230762"/>
                </a:lnTo>
                <a:lnTo>
                  <a:pt x="42381" y="235597"/>
                </a:lnTo>
                <a:lnTo>
                  <a:pt x="42542" y="240408"/>
                </a:lnTo>
                <a:lnTo>
                  <a:pt x="43442" y="244410"/>
                </a:lnTo>
                <a:lnTo>
                  <a:pt x="44837" y="247871"/>
                </a:lnTo>
                <a:lnTo>
                  <a:pt x="46560" y="250972"/>
                </a:lnTo>
                <a:lnTo>
                  <a:pt x="47709" y="253833"/>
                </a:lnTo>
                <a:lnTo>
                  <a:pt x="48985" y="259129"/>
                </a:lnTo>
                <a:lnTo>
                  <a:pt x="50006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9" name="SMARTPenAnnotation76"/>
          <p:cNvSpPr/>
          <p:nvPr/>
        </p:nvSpPr>
        <p:spPr>
          <a:xfrm>
            <a:off x="1471612" y="3836193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10642" y="28575"/>
                </a:lnTo>
                <a:lnTo>
                  <a:pt x="12651" y="27782"/>
                </a:lnTo>
                <a:lnTo>
                  <a:pt x="14784" y="26459"/>
                </a:lnTo>
                <a:lnTo>
                  <a:pt x="17000" y="24783"/>
                </a:lnTo>
                <a:lnTo>
                  <a:pt x="20064" y="23665"/>
                </a:lnTo>
                <a:lnTo>
                  <a:pt x="23695" y="22921"/>
                </a:lnTo>
                <a:lnTo>
                  <a:pt x="27703" y="22424"/>
                </a:lnTo>
                <a:lnTo>
                  <a:pt x="31962" y="22093"/>
                </a:lnTo>
                <a:lnTo>
                  <a:pt x="36389" y="21873"/>
                </a:lnTo>
                <a:lnTo>
                  <a:pt x="40928" y="21726"/>
                </a:lnTo>
                <a:lnTo>
                  <a:pt x="45542" y="20834"/>
                </a:lnTo>
                <a:lnTo>
                  <a:pt x="50205" y="19446"/>
                </a:lnTo>
                <a:lnTo>
                  <a:pt x="54901" y="17726"/>
                </a:lnTo>
                <a:lnTo>
                  <a:pt x="60413" y="16580"/>
                </a:lnTo>
                <a:lnTo>
                  <a:pt x="66469" y="15816"/>
                </a:lnTo>
                <a:lnTo>
                  <a:pt x="72888" y="15307"/>
                </a:lnTo>
                <a:lnTo>
                  <a:pt x="78754" y="14173"/>
                </a:lnTo>
                <a:lnTo>
                  <a:pt x="84253" y="12624"/>
                </a:lnTo>
                <a:lnTo>
                  <a:pt x="89506" y="10797"/>
                </a:lnTo>
                <a:lnTo>
                  <a:pt x="94596" y="9580"/>
                </a:lnTo>
                <a:lnTo>
                  <a:pt x="99576" y="8768"/>
                </a:lnTo>
                <a:lnTo>
                  <a:pt x="104484" y="8226"/>
                </a:lnTo>
                <a:lnTo>
                  <a:pt x="109344" y="7072"/>
                </a:lnTo>
                <a:lnTo>
                  <a:pt x="114171" y="5508"/>
                </a:lnTo>
                <a:lnTo>
                  <a:pt x="118976" y="3673"/>
                </a:lnTo>
                <a:lnTo>
                  <a:pt x="124561" y="2449"/>
                </a:lnTo>
                <a:lnTo>
                  <a:pt x="130666" y="1632"/>
                </a:lnTo>
                <a:lnTo>
                  <a:pt x="137117" y="1088"/>
                </a:lnTo>
                <a:lnTo>
                  <a:pt x="143005" y="726"/>
                </a:lnTo>
                <a:lnTo>
                  <a:pt x="153781" y="323"/>
                </a:lnTo>
                <a:lnTo>
                  <a:pt x="164980" y="9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0" name="SMARTPenAnnotation77"/>
          <p:cNvSpPr/>
          <p:nvPr/>
        </p:nvSpPr>
        <p:spPr>
          <a:xfrm>
            <a:off x="1488462" y="3921918"/>
            <a:ext cx="161745" cy="7145"/>
          </a:xfrm>
          <a:custGeom>
            <a:avLst/>
            <a:gdLst/>
            <a:ahLst/>
            <a:cxnLst/>
            <a:rect l="0" t="0" r="0" b="0"/>
            <a:pathLst>
              <a:path w="161745" h="7145">
                <a:moveTo>
                  <a:pt x="4581" y="0"/>
                </a:moveTo>
                <a:lnTo>
                  <a:pt x="466" y="0"/>
                </a:lnTo>
                <a:lnTo>
                  <a:pt x="2223" y="0"/>
                </a:lnTo>
                <a:lnTo>
                  <a:pt x="0" y="0"/>
                </a:lnTo>
                <a:lnTo>
                  <a:pt x="3821" y="0"/>
                </a:lnTo>
                <a:lnTo>
                  <a:pt x="4868" y="794"/>
                </a:lnTo>
                <a:lnTo>
                  <a:pt x="6360" y="2117"/>
                </a:lnTo>
                <a:lnTo>
                  <a:pt x="8148" y="3793"/>
                </a:lnTo>
                <a:lnTo>
                  <a:pt x="10134" y="4910"/>
                </a:lnTo>
                <a:lnTo>
                  <a:pt x="12252" y="5655"/>
                </a:lnTo>
                <a:lnTo>
                  <a:pt x="14458" y="6151"/>
                </a:lnTo>
                <a:lnTo>
                  <a:pt x="17516" y="6482"/>
                </a:lnTo>
                <a:lnTo>
                  <a:pt x="21142" y="6703"/>
                </a:lnTo>
                <a:lnTo>
                  <a:pt x="29404" y="6948"/>
                </a:lnTo>
                <a:lnTo>
                  <a:pt x="38368" y="7057"/>
                </a:lnTo>
                <a:lnTo>
                  <a:pt x="42981" y="6292"/>
                </a:lnTo>
                <a:lnTo>
                  <a:pt x="47643" y="4989"/>
                </a:lnTo>
                <a:lnTo>
                  <a:pt x="52339" y="3326"/>
                </a:lnTo>
                <a:lnTo>
                  <a:pt x="57057" y="2218"/>
                </a:lnTo>
                <a:lnTo>
                  <a:pt x="61790" y="1478"/>
                </a:lnTo>
                <a:lnTo>
                  <a:pt x="66533" y="985"/>
                </a:lnTo>
                <a:lnTo>
                  <a:pt x="72076" y="657"/>
                </a:lnTo>
                <a:lnTo>
                  <a:pt x="84585" y="292"/>
                </a:lnTo>
                <a:lnTo>
                  <a:pt x="126150" y="26"/>
                </a:lnTo>
                <a:lnTo>
                  <a:pt x="133252" y="811"/>
                </a:lnTo>
                <a:lnTo>
                  <a:pt x="140368" y="2128"/>
                </a:lnTo>
                <a:lnTo>
                  <a:pt x="16174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1" name="SMARTPenAnnotation78"/>
          <p:cNvSpPr/>
          <p:nvPr/>
        </p:nvSpPr>
        <p:spPr>
          <a:xfrm>
            <a:off x="1821743" y="3736181"/>
            <a:ext cx="57064" cy="264320"/>
          </a:xfrm>
          <a:custGeom>
            <a:avLst/>
            <a:gdLst/>
            <a:ahLst/>
            <a:cxnLst/>
            <a:rect l="0" t="0" r="0" b="0"/>
            <a:pathLst>
              <a:path w="57064" h="264320">
                <a:moveTo>
                  <a:pt x="7057" y="0"/>
                </a:moveTo>
                <a:lnTo>
                  <a:pt x="0" y="0"/>
                </a:lnTo>
                <a:lnTo>
                  <a:pt x="2068" y="2117"/>
                </a:lnTo>
                <a:lnTo>
                  <a:pt x="3731" y="3792"/>
                </a:lnTo>
                <a:lnTo>
                  <a:pt x="4840" y="5703"/>
                </a:lnTo>
                <a:lnTo>
                  <a:pt x="6619" y="12356"/>
                </a:lnTo>
                <a:lnTo>
                  <a:pt x="6765" y="13000"/>
                </a:lnTo>
                <a:lnTo>
                  <a:pt x="7656" y="15017"/>
                </a:lnTo>
                <a:lnTo>
                  <a:pt x="10762" y="21491"/>
                </a:lnTo>
                <a:lnTo>
                  <a:pt x="11908" y="25440"/>
                </a:lnTo>
                <a:lnTo>
                  <a:pt x="12672" y="29660"/>
                </a:lnTo>
                <a:lnTo>
                  <a:pt x="13182" y="34060"/>
                </a:lnTo>
                <a:lnTo>
                  <a:pt x="14315" y="38582"/>
                </a:lnTo>
                <a:lnTo>
                  <a:pt x="15864" y="43184"/>
                </a:lnTo>
                <a:lnTo>
                  <a:pt x="17691" y="47839"/>
                </a:lnTo>
                <a:lnTo>
                  <a:pt x="18909" y="53324"/>
                </a:lnTo>
                <a:lnTo>
                  <a:pt x="19720" y="59362"/>
                </a:lnTo>
                <a:lnTo>
                  <a:pt x="20262" y="65768"/>
                </a:lnTo>
                <a:lnTo>
                  <a:pt x="21416" y="72421"/>
                </a:lnTo>
                <a:lnTo>
                  <a:pt x="22980" y="79236"/>
                </a:lnTo>
                <a:lnTo>
                  <a:pt x="24815" y="86162"/>
                </a:lnTo>
                <a:lnTo>
                  <a:pt x="26040" y="93160"/>
                </a:lnTo>
                <a:lnTo>
                  <a:pt x="26856" y="100206"/>
                </a:lnTo>
                <a:lnTo>
                  <a:pt x="27400" y="107285"/>
                </a:lnTo>
                <a:lnTo>
                  <a:pt x="27762" y="113592"/>
                </a:lnTo>
                <a:lnTo>
                  <a:pt x="28165" y="124833"/>
                </a:lnTo>
                <a:lnTo>
                  <a:pt x="28392" y="143879"/>
                </a:lnTo>
                <a:lnTo>
                  <a:pt x="29218" y="150688"/>
                </a:lnTo>
                <a:lnTo>
                  <a:pt x="30562" y="157609"/>
                </a:lnTo>
                <a:lnTo>
                  <a:pt x="32252" y="164604"/>
                </a:lnTo>
                <a:lnTo>
                  <a:pt x="33378" y="171648"/>
                </a:lnTo>
                <a:lnTo>
                  <a:pt x="34129" y="178726"/>
                </a:lnTo>
                <a:lnTo>
                  <a:pt x="34630" y="185825"/>
                </a:lnTo>
                <a:lnTo>
                  <a:pt x="34964" y="192146"/>
                </a:lnTo>
                <a:lnTo>
                  <a:pt x="35335" y="203402"/>
                </a:lnTo>
                <a:lnTo>
                  <a:pt x="36227" y="208627"/>
                </a:lnTo>
                <a:lnTo>
                  <a:pt x="37616" y="213697"/>
                </a:lnTo>
                <a:lnTo>
                  <a:pt x="39336" y="218665"/>
                </a:lnTo>
                <a:lnTo>
                  <a:pt x="40482" y="223564"/>
                </a:lnTo>
                <a:lnTo>
                  <a:pt x="41247" y="228418"/>
                </a:lnTo>
                <a:lnTo>
                  <a:pt x="41756" y="233241"/>
                </a:lnTo>
                <a:lnTo>
                  <a:pt x="42890" y="237250"/>
                </a:lnTo>
                <a:lnTo>
                  <a:pt x="44439" y="240717"/>
                </a:lnTo>
                <a:lnTo>
                  <a:pt x="46266" y="243821"/>
                </a:lnTo>
                <a:lnTo>
                  <a:pt x="47484" y="246685"/>
                </a:lnTo>
                <a:lnTo>
                  <a:pt x="48837" y="251984"/>
                </a:lnTo>
                <a:lnTo>
                  <a:pt x="49991" y="254507"/>
                </a:lnTo>
                <a:lnTo>
                  <a:pt x="51555" y="256984"/>
                </a:lnTo>
                <a:lnTo>
                  <a:pt x="57063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2" name="SMARTPenAnnotation79"/>
          <p:cNvSpPr/>
          <p:nvPr/>
        </p:nvSpPr>
        <p:spPr>
          <a:xfrm>
            <a:off x="1971683" y="3707643"/>
            <a:ext cx="184610" cy="271293"/>
          </a:xfrm>
          <a:custGeom>
            <a:avLst/>
            <a:gdLst/>
            <a:ahLst/>
            <a:cxnLst/>
            <a:rect l="0" t="0" r="0" b="0"/>
            <a:pathLst>
              <a:path w="184610" h="271293">
                <a:moveTo>
                  <a:pt x="28567" y="49969"/>
                </a:moveTo>
                <a:lnTo>
                  <a:pt x="28567" y="43818"/>
                </a:lnTo>
                <a:lnTo>
                  <a:pt x="27773" y="43487"/>
                </a:lnTo>
                <a:lnTo>
                  <a:pt x="22416" y="42912"/>
                </a:lnTo>
                <a:lnTo>
                  <a:pt x="22085" y="43677"/>
                </a:lnTo>
                <a:lnTo>
                  <a:pt x="21554" y="50608"/>
                </a:lnTo>
                <a:lnTo>
                  <a:pt x="21462" y="57302"/>
                </a:lnTo>
                <a:lnTo>
                  <a:pt x="21430" y="70468"/>
                </a:lnTo>
                <a:lnTo>
                  <a:pt x="20634" y="73954"/>
                </a:lnTo>
                <a:lnTo>
                  <a:pt x="17633" y="79944"/>
                </a:lnTo>
                <a:lnTo>
                  <a:pt x="13653" y="87368"/>
                </a:lnTo>
                <a:lnTo>
                  <a:pt x="11480" y="91570"/>
                </a:lnTo>
                <a:lnTo>
                  <a:pt x="10032" y="95960"/>
                </a:lnTo>
                <a:lnTo>
                  <a:pt x="9066" y="100473"/>
                </a:lnTo>
                <a:lnTo>
                  <a:pt x="8423" y="105070"/>
                </a:lnTo>
                <a:lnTo>
                  <a:pt x="7200" y="110515"/>
                </a:lnTo>
                <a:lnTo>
                  <a:pt x="5591" y="116527"/>
                </a:lnTo>
                <a:lnTo>
                  <a:pt x="3724" y="122916"/>
                </a:lnTo>
                <a:lnTo>
                  <a:pt x="2480" y="128763"/>
                </a:lnTo>
                <a:lnTo>
                  <a:pt x="1651" y="134248"/>
                </a:lnTo>
                <a:lnTo>
                  <a:pt x="1097" y="139493"/>
                </a:lnTo>
                <a:lnTo>
                  <a:pt x="729" y="144576"/>
                </a:lnTo>
                <a:lnTo>
                  <a:pt x="483" y="149553"/>
                </a:lnTo>
                <a:lnTo>
                  <a:pt x="210" y="159316"/>
                </a:lnTo>
                <a:lnTo>
                  <a:pt x="4" y="192833"/>
                </a:lnTo>
                <a:lnTo>
                  <a:pt x="0" y="197599"/>
                </a:lnTo>
                <a:lnTo>
                  <a:pt x="791" y="202364"/>
                </a:lnTo>
                <a:lnTo>
                  <a:pt x="2112" y="207128"/>
                </a:lnTo>
                <a:lnTo>
                  <a:pt x="3786" y="211892"/>
                </a:lnTo>
                <a:lnTo>
                  <a:pt x="7764" y="219301"/>
                </a:lnTo>
                <a:lnTo>
                  <a:pt x="12177" y="226034"/>
                </a:lnTo>
                <a:lnTo>
                  <a:pt x="16784" y="234318"/>
                </a:lnTo>
                <a:lnTo>
                  <a:pt x="19918" y="238749"/>
                </a:lnTo>
                <a:lnTo>
                  <a:pt x="23595" y="243291"/>
                </a:lnTo>
                <a:lnTo>
                  <a:pt x="27633" y="247907"/>
                </a:lnTo>
                <a:lnTo>
                  <a:pt x="34237" y="255152"/>
                </a:lnTo>
                <a:lnTo>
                  <a:pt x="37109" y="258195"/>
                </a:lnTo>
                <a:lnTo>
                  <a:pt x="40612" y="261017"/>
                </a:lnTo>
                <a:lnTo>
                  <a:pt x="44534" y="263693"/>
                </a:lnTo>
                <a:lnTo>
                  <a:pt x="48737" y="266271"/>
                </a:lnTo>
                <a:lnTo>
                  <a:pt x="53126" y="267989"/>
                </a:lnTo>
                <a:lnTo>
                  <a:pt x="57640" y="269134"/>
                </a:lnTo>
                <a:lnTo>
                  <a:pt x="62236" y="269898"/>
                </a:lnTo>
                <a:lnTo>
                  <a:pt x="66888" y="270407"/>
                </a:lnTo>
                <a:lnTo>
                  <a:pt x="71577" y="270746"/>
                </a:lnTo>
                <a:lnTo>
                  <a:pt x="76290" y="270973"/>
                </a:lnTo>
                <a:lnTo>
                  <a:pt x="85760" y="271224"/>
                </a:lnTo>
                <a:lnTo>
                  <a:pt x="90508" y="271292"/>
                </a:lnTo>
                <a:lnTo>
                  <a:pt x="94467" y="270542"/>
                </a:lnTo>
                <a:lnTo>
                  <a:pt x="97900" y="269249"/>
                </a:lnTo>
                <a:lnTo>
                  <a:pt x="104625" y="265695"/>
                </a:lnTo>
                <a:lnTo>
                  <a:pt x="126493" y="254629"/>
                </a:lnTo>
                <a:lnTo>
                  <a:pt x="130363" y="251497"/>
                </a:lnTo>
                <a:lnTo>
                  <a:pt x="133737" y="247821"/>
                </a:lnTo>
                <a:lnTo>
                  <a:pt x="136780" y="243783"/>
                </a:lnTo>
                <a:lnTo>
                  <a:pt x="140396" y="239503"/>
                </a:lnTo>
                <a:lnTo>
                  <a:pt x="144395" y="235062"/>
                </a:lnTo>
                <a:lnTo>
                  <a:pt x="148648" y="230515"/>
                </a:lnTo>
                <a:lnTo>
                  <a:pt x="152277" y="225102"/>
                </a:lnTo>
                <a:lnTo>
                  <a:pt x="155490" y="219111"/>
                </a:lnTo>
                <a:lnTo>
                  <a:pt x="161177" y="206900"/>
                </a:lnTo>
                <a:lnTo>
                  <a:pt x="166350" y="196181"/>
                </a:lnTo>
                <a:lnTo>
                  <a:pt x="168841" y="190306"/>
                </a:lnTo>
                <a:lnTo>
                  <a:pt x="171295" y="184008"/>
                </a:lnTo>
                <a:lnTo>
                  <a:pt x="173725" y="177429"/>
                </a:lnTo>
                <a:lnTo>
                  <a:pt x="175345" y="170660"/>
                </a:lnTo>
                <a:lnTo>
                  <a:pt x="176425" y="163767"/>
                </a:lnTo>
                <a:lnTo>
                  <a:pt x="177145" y="156791"/>
                </a:lnTo>
                <a:lnTo>
                  <a:pt x="178419" y="149759"/>
                </a:lnTo>
                <a:lnTo>
                  <a:pt x="180062" y="142689"/>
                </a:lnTo>
                <a:lnTo>
                  <a:pt x="181951" y="135595"/>
                </a:lnTo>
                <a:lnTo>
                  <a:pt x="183210" y="128484"/>
                </a:lnTo>
                <a:lnTo>
                  <a:pt x="184050" y="121362"/>
                </a:lnTo>
                <a:lnTo>
                  <a:pt x="184609" y="114234"/>
                </a:lnTo>
                <a:lnTo>
                  <a:pt x="184189" y="107893"/>
                </a:lnTo>
                <a:lnTo>
                  <a:pt x="183115" y="102079"/>
                </a:lnTo>
                <a:lnTo>
                  <a:pt x="181605" y="96615"/>
                </a:lnTo>
                <a:lnTo>
                  <a:pt x="180598" y="90592"/>
                </a:lnTo>
                <a:lnTo>
                  <a:pt x="179927" y="84194"/>
                </a:lnTo>
                <a:lnTo>
                  <a:pt x="179480" y="77549"/>
                </a:lnTo>
                <a:lnTo>
                  <a:pt x="178983" y="65931"/>
                </a:lnTo>
                <a:lnTo>
                  <a:pt x="178850" y="60610"/>
                </a:lnTo>
                <a:lnTo>
                  <a:pt x="177968" y="55476"/>
                </a:lnTo>
                <a:lnTo>
                  <a:pt x="176587" y="50465"/>
                </a:lnTo>
                <a:lnTo>
                  <a:pt x="174872" y="45537"/>
                </a:lnTo>
                <a:lnTo>
                  <a:pt x="172141" y="41458"/>
                </a:lnTo>
                <a:lnTo>
                  <a:pt x="168733" y="37945"/>
                </a:lnTo>
                <a:lnTo>
                  <a:pt x="164873" y="34809"/>
                </a:lnTo>
                <a:lnTo>
                  <a:pt x="159919" y="31925"/>
                </a:lnTo>
                <a:lnTo>
                  <a:pt x="154235" y="29208"/>
                </a:lnTo>
                <a:lnTo>
                  <a:pt x="148064" y="26604"/>
                </a:lnTo>
                <a:lnTo>
                  <a:pt x="143156" y="24073"/>
                </a:lnTo>
                <a:lnTo>
                  <a:pt x="139091" y="21593"/>
                </a:lnTo>
                <a:lnTo>
                  <a:pt x="135587" y="19145"/>
                </a:lnTo>
                <a:lnTo>
                  <a:pt x="130870" y="16720"/>
                </a:lnTo>
                <a:lnTo>
                  <a:pt x="125344" y="14309"/>
                </a:lnTo>
                <a:lnTo>
                  <a:pt x="119278" y="11909"/>
                </a:lnTo>
                <a:lnTo>
                  <a:pt x="113647" y="9514"/>
                </a:lnTo>
                <a:lnTo>
                  <a:pt x="103157" y="4737"/>
                </a:lnTo>
                <a:lnTo>
                  <a:pt x="98931" y="3146"/>
                </a:lnTo>
                <a:lnTo>
                  <a:pt x="95320" y="2084"/>
                </a:lnTo>
                <a:lnTo>
                  <a:pt x="92119" y="1378"/>
                </a:lnTo>
                <a:lnTo>
                  <a:pt x="87603" y="906"/>
                </a:lnTo>
                <a:lnTo>
                  <a:pt x="82212" y="591"/>
                </a:lnTo>
                <a:lnTo>
                  <a:pt x="67480" y="149"/>
                </a:lnTo>
                <a:lnTo>
                  <a:pt x="55391" y="0"/>
                </a:lnTo>
                <a:lnTo>
                  <a:pt x="52800" y="781"/>
                </a:lnTo>
                <a:lnTo>
                  <a:pt x="47804" y="3766"/>
                </a:lnTo>
                <a:lnTo>
                  <a:pt x="42937" y="5622"/>
                </a:lnTo>
                <a:lnTo>
                  <a:pt x="40528" y="6117"/>
                </a:lnTo>
                <a:lnTo>
                  <a:pt x="38922" y="7240"/>
                </a:lnTo>
                <a:lnTo>
                  <a:pt x="37852" y="8784"/>
                </a:lnTo>
                <a:lnTo>
                  <a:pt x="35710" y="142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3" name="SMARTPenAnnotation80"/>
          <p:cNvSpPr/>
          <p:nvPr/>
        </p:nvSpPr>
        <p:spPr>
          <a:xfrm>
            <a:off x="2321718" y="3757612"/>
            <a:ext cx="200026" cy="192882"/>
          </a:xfrm>
          <a:custGeom>
            <a:avLst/>
            <a:gdLst/>
            <a:ahLst/>
            <a:cxnLst/>
            <a:rect l="0" t="0" r="0" b="0"/>
            <a:pathLst>
              <a:path w="200026" h="192882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5704" y="7741"/>
                </a:lnTo>
                <a:lnTo>
                  <a:pt x="9943" y="10849"/>
                </a:lnTo>
                <a:lnTo>
                  <a:pt x="14474" y="14876"/>
                </a:lnTo>
                <a:lnTo>
                  <a:pt x="19927" y="19311"/>
                </a:lnTo>
                <a:lnTo>
                  <a:pt x="23603" y="21606"/>
                </a:lnTo>
                <a:lnTo>
                  <a:pt x="27642" y="23929"/>
                </a:lnTo>
                <a:lnTo>
                  <a:pt x="31128" y="26272"/>
                </a:lnTo>
                <a:lnTo>
                  <a:pt x="37118" y="30990"/>
                </a:lnTo>
                <a:lnTo>
                  <a:pt x="42426" y="35734"/>
                </a:lnTo>
                <a:lnTo>
                  <a:pt x="48225" y="40488"/>
                </a:lnTo>
                <a:lnTo>
                  <a:pt x="51994" y="42867"/>
                </a:lnTo>
                <a:lnTo>
                  <a:pt x="56094" y="45247"/>
                </a:lnTo>
                <a:lnTo>
                  <a:pt x="59621" y="48421"/>
                </a:lnTo>
                <a:lnTo>
                  <a:pt x="62766" y="52124"/>
                </a:lnTo>
                <a:lnTo>
                  <a:pt x="65657" y="56181"/>
                </a:lnTo>
                <a:lnTo>
                  <a:pt x="69171" y="59679"/>
                </a:lnTo>
                <a:lnTo>
                  <a:pt x="73102" y="62805"/>
                </a:lnTo>
                <a:lnTo>
                  <a:pt x="77310" y="65682"/>
                </a:lnTo>
                <a:lnTo>
                  <a:pt x="81702" y="68395"/>
                </a:lnTo>
                <a:lnTo>
                  <a:pt x="86218" y="70996"/>
                </a:lnTo>
                <a:lnTo>
                  <a:pt x="90816" y="73525"/>
                </a:lnTo>
                <a:lnTo>
                  <a:pt x="95469" y="76798"/>
                </a:lnTo>
                <a:lnTo>
                  <a:pt x="100159" y="80567"/>
                </a:lnTo>
                <a:lnTo>
                  <a:pt x="104873" y="84668"/>
                </a:lnTo>
                <a:lnTo>
                  <a:pt x="108809" y="88989"/>
                </a:lnTo>
                <a:lnTo>
                  <a:pt x="112227" y="93457"/>
                </a:lnTo>
                <a:lnTo>
                  <a:pt x="115299" y="98023"/>
                </a:lnTo>
                <a:lnTo>
                  <a:pt x="118935" y="101862"/>
                </a:lnTo>
                <a:lnTo>
                  <a:pt x="122946" y="105214"/>
                </a:lnTo>
                <a:lnTo>
                  <a:pt x="127208" y="108243"/>
                </a:lnTo>
                <a:lnTo>
                  <a:pt x="130843" y="111850"/>
                </a:lnTo>
                <a:lnTo>
                  <a:pt x="134060" y="115841"/>
                </a:lnTo>
                <a:lnTo>
                  <a:pt x="136998" y="120090"/>
                </a:lnTo>
                <a:lnTo>
                  <a:pt x="140545" y="124510"/>
                </a:lnTo>
                <a:lnTo>
                  <a:pt x="144497" y="129044"/>
                </a:lnTo>
                <a:lnTo>
                  <a:pt x="148719" y="133655"/>
                </a:lnTo>
                <a:lnTo>
                  <a:pt x="153121" y="137521"/>
                </a:lnTo>
                <a:lnTo>
                  <a:pt x="157643" y="140894"/>
                </a:lnTo>
                <a:lnTo>
                  <a:pt x="162245" y="143935"/>
                </a:lnTo>
                <a:lnTo>
                  <a:pt x="166108" y="147551"/>
                </a:lnTo>
                <a:lnTo>
                  <a:pt x="169476" y="151548"/>
                </a:lnTo>
                <a:lnTo>
                  <a:pt x="172515" y="155801"/>
                </a:lnTo>
                <a:lnTo>
                  <a:pt x="175335" y="160224"/>
                </a:lnTo>
                <a:lnTo>
                  <a:pt x="178009" y="164760"/>
                </a:lnTo>
                <a:lnTo>
                  <a:pt x="180585" y="169371"/>
                </a:lnTo>
                <a:lnTo>
                  <a:pt x="183890" y="173239"/>
                </a:lnTo>
                <a:lnTo>
                  <a:pt x="187681" y="176612"/>
                </a:lnTo>
                <a:lnTo>
                  <a:pt x="191796" y="179653"/>
                </a:lnTo>
                <a:lnTo>
                  <a:pt x="194539" y="182475"/>
                </a:lnTo>
                <a:lnTo>
                  <a:pt x="196368" y="185150"/>
                </a:lnTo>
                <a:lnTo>
                  <a:pt x="20002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4" name="SMARTPenAnnotation81"/>
          <p:cNvSpPr/>
          <p:nvPr/>
        </p:nvSpPr>
        <p:spPr>
          <a:xfrm>
            <a:off x="2378868" y="3750468"/>
            <a:ext cx="135733" cy="214314"/>
          </a:xfrm>
          <a:custGeom>
            <a:avLst/>
            <a:gdLst/>
            <a:ahLst/>
            <a:cxnLst/>
            <a:rect l="0" t="0" r="0" b="0"/>
            <a:pathLst>
              <a:path w="135733" h="214314">
                <a:moveTo>
                  <a:pt x="135732" y="0"/>
                </a:moveTo>
                <a:lnTo>
                  <a:pt x="128882" y="0"/>
                </a:lnTo>
                <a:lnTo>
                  <a:pt x="128675" y="3793"/>
                </a:lnTo>
                <a:lnTo>
                  <a:pt x="127852" y="5703"/>
                </a:lnTo>
                <a:lnTo>
                  <a:pt x="124821" y="9943"/>
                </a:lnTo>
                <a:lnTo>
                  <a:pt x="120828" y="14473"/>
                </a:lnTo>
                <a:lnTo>
                  <a:pt x="118652" y="16793"/>
                </a:lnTo>
                <a:lnTo>
                  <a:pt x="116408" y="19926"/>
                </a:lnTo>
                <a:lnTo>
                  <a:pt x="114118" y="23603"/>
                </a:lnTo>
                <a:lnTo>
                  <a:pt x="111797" y="27642"/>
                </a:lnTo>
                <a:lnTo>
                  <a:pt x="109457" y="32715"/>
                </a:lnTo>
                <a:lnTo>
                  <a:pt x="107102" y="38479"/>
                </a:lnTo>
                <a:lnTo>
                  <a:pt x="104739" y="44703"/>
                </a:lnTo>
                <a:lnTo>
                  <a:pt x="101576" y="50439"/>
                </a:lnTo>
                <a:lnTo>
                  <a:pt x="97880" y="55851"/>
                </a:lnTo>
                <a:lnTo>
                  <a:pt x="93828" y="61047"/>
                </a:lnTo>
                <a:lnTo>
                  <a:pt x="90334" y="66892"/>
                </a:lnTo>
                <a:lnTo>
                  <a:pt x="87210" y="73169"/>
                </a:lnTo>
                <a:lnTo>
                  <a:pt x="84334" y="79736"/>
                </a:lnTo>
                <a:lnTo>
                  <a:pt x="80829" y="86495"/>
                </a:lnTo>
                <a:lnTo>
                  <a:pt x="76905" y="93382"/>
                </a:lnTo>
                <a:lnTo>
                  <a:pt x="72701" y="100355"/>
                </a:lnTo>
                <a:lnTo>
                  <a:pt x="69105" y="106591"/>
                </a:lnTo>
                <a:lnTo>
                  <a:pt x="62993" y="117753"/>
                </a:lnTo>
                <a:lnTo>
                  <a:pt x="59458" y="123746"/>
                </a:lnTo>
                <a:lnTo>
                  <a:pt x="47692" y="142764"/>
                </a:lnTo>
                <a:lnTo>
                  <a:pt x="44495" y="148357"/>
                </a:lnTo>
                <a:lnTo>
                  <a:pt x="41569" y="153674"/>
                </a:lnTo>
                <a:lnTo>
                  <a:pt x="38032" y="158805"/>
                </a:lnTo>
                <a:lnTo>
                  <a:pt x="34086" y="163814"/>
                </a:lnTo>
                <a:lnTo>
                  <a:pt x="29868" y="168741"/>
                </a:lnTo>
                <a:lnTo>
                  <a:pt x="26262" y="173613"/>
                </a:lnTo>
                <a:lnTo>
                  <a:pt x="23064" y="178448"/>
                </a:lnTo>
                <a:lnTo>
                  <a:pt x="20139" y="183260"/>
                </a:lnTo>
                <a:lnTo>
                  <a:pt x="17395" y="187260"/>
                </a:lnTo>
                <a:lnTo>
                  <a:pt x="14771" y="190722"/>
                </a:lnTo>
                <a:lnTo>
                  <a:pt x="12229" y="193823"/>
                </a:lnTo>
                <a:lnTo>
                  <a:pt x="9740" y="196684"/>
                </a:lnTo>
                <a:lnTo>
                  <a:pt x="7287" y="199385"/>
                </a:lnTo>
                <a:lnTo>
                  <a:pt x="4858" y="201980"/>
                </a:lnTo>
                <a:lnTo>
                  <a:pt x="3239" y="204503"/>
                </a:lnTo>
                <a:lnTo>
                  <a:pt x="2159" y="206979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5" name="SMARTPenAnnotation82"/>
          <p:cNvSpPr/>
          <p:nvPr/>
        </p:nvSpPr>
        <p:spPr>
          <a:xfrm>
            <a:off x="2664618" y="3836193"/>
            <a:ext cx="192883" cy="14289"/>
          </a:xfrm>
          <a:custGeom>
            <a:avLst/>
            <a:gdLst/>
            <a:ahLst/>
            <a:cxnLst/>
            <a:rect l="0" t="0" r="0" b="0"/>
            <a:pathLst>
              <a:path w="192883" h="14289">
                <a:moveTo>
                  <a:pt x="0" y="0"/>
                </a:moveTo>
                <a:lnTo>
                  <a:pt x="111541" y="0"/>
                </a:lnTo>
                <a:lnTo>
                  <a:pt x="117223" y="794"/>
                </a:lnTo>
                <a:lnTo>
                  <a:pt x="123393" y="2117"/>
                </a:lnTo>
                <a:lnTo>
                  <a:pt x="129887" y="3793"/>
                </a:lnTo>
                <a:lnTo>
                  <a:pt x="135804" y="4910"/>
                </a:lnTo>
                <a:lnTo>
                  <a:pt x="141336" y="5655"/>
                </a:lnTo>
                <a:lnTo>
                  <a:pt x="146611" y="6151"/>
                </a:lnTo>
                <a:lnTo>
                  <a:pt x="152510" y="7276"/>
                </a:lnTo>
                <a:lnTo>
                  <a:pt x="158823" y="8819"/>
                </a:lnTo>
                <a:lnTo>
                  <a:pt x="165414" y="10642"/>
                </a:lnTo>
                <a:lnTo>
                  <a:pt x="170601" y="11857"/>
                </a:lnTo>
                <a:lnTo>
                  <a:pt x="174853" y="12668"/>
                </a:lnTo>
                <a:lnTo>
                  <a:pt x="178481" y="13208"/>
                </a:lnTo>
                <a:lnTo>
                  <a:pt x="181694" y="13568"/>
                </a:lnTo>
                <a:lnTo>
                  <a:pt x="184629" y="13808"/>
                </a:lnTo>
                <a:lnTo>
                  <a:pt x="19288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6" name="SMARTPenAnnotation83"/>
          <p:cNvSpPr/>
          <p:nvPr/>
        </p:nvSpPr>
        <p:spPr>
          <a:xfrm>
            <a:off x="2721768" y="3764756"/>
            <a:ext cx="28576" cy="214313"/>
          </a:xfrm>
          <a:custGeom>
            <a:avLst/>
            <a:gdLst/>
            <a:ahLst/>
            <a:cxnLst/>
            <a:rect l="0" t="0" r="0" b="0"/>
            <a:pathLst>
              <a:path w="28576" h="214313">
                <a:moveTo>
                  <a:pt x="28575" y="0"/>
                </a:moveTo>
                <a:lnTo>
                  <a:pt x="14669" y="0"/>
                </a:lnTo>
                <a:lnTo>
                  <a:pt x="14363" y="5703"/>
                </a:lnTo>
                <a:lnTo>
                  <a:pt x="14288" y="108507"/>
                </a:lnTo>
                <a:lnTo>
                  <a:pt x="13494" y="115200"/>
                </a:lnTo>
                <a:lnTo>
                  <a:pt x="12171" y="122044"/>
                </a:lnTo>
                <a:lnTo>
                  <a:pt x="10496" y="128988"/>
                </a:lnTo>
                <a:lnTo>
                  <a:pt x="9378" y="135204"/>
                </a:lnTo>
                <a:lnTo>
                  <a:pt x="8633" y="140936"/>
                </a:lnTo>
                <a:lnTo>
                  <a:pt x="8137" y="146345"/>
                </a:lnTo>
                <a:lnTo>
                  <a:pt x="7012" y="151538"/>
                </a:lnTo>
                <a:lnTo>
                  <a:pt x="5469" y="156588"/>
                </a:lnTo>
                <a:lnTo>
                  <a:pt x="3646" y="161542"/>
                </a:lnTo>
                <a:lnTo>
                  <a:pt x="2431" y="166432"/>
                </a:lnTo>
                <a:lnTo>
                  <a:pt x="1620" y="171280"/>
                </a:lnTo>
                <a:lnTo>
                  <a:pt x="1080" y="176099"/>
                </a:lnTo>
                <a:lnTo>
                  <a:pt x="720" y="180106"/>
                </a:lnTo>
                <a:lnTo>
                  <a:pt x="320" y="186674"/>
                </a:lnTo>
                <a:lnTo>
                  <a:pt x="143" y="19435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7" name="SMARTPenAnnotation84"/>
          <p:cNvSpPr/>
          <p:nvPr/>
        </p:nvSpPr>
        <p:spPr>
          <a:xfrm>
            <a:off x="2971807" y="3700462"/>
            <a:ext cx="28569" cy="242889"/>
          </a:xfrm>
          <a:custGeom>
            <a:avLst/>
            <a:gdLst/>
            <a:ahLst/>
            <a:cxnLst/>
            <a:rect l="0" t="0" r="0" b="0"/>
            <a:pathLst>
              <a:path w="28569" h="242889">
                <a:moveTo>
                  <a:pt x="28568" y="0"/>
                </a:moveTo>
                <a:lnTo>
                  <a:pt x="28568" y="23151"/>
                </a:lnTo>
                <a:lnTo>
                  <a:pt x="27774" y="26546"/>
                </a:lnTo>
                <a:lnTo>
                  <a:pt x="26451" y="30397"/>
                </a:lnTo>
                <a:lnTo>
                  <a:pt x="24775" y="34553"/>
                </a:lnTo>
                <a:lnTo>
                  <a:pt x="23658" y="38910"/>
                </a:lnTo>
                <a:lnTo>
                  <a:pt x="22913" y="43403"/>
                </a:lnTo>
                <a:lnTo>
                  <a:pt x="22417" y="47985"/>
                </a:lnTo>
                <a:lnTo>
                  <a:pt x="22086" y="53421"/>
                </a:lnTo>
                <a:lnTo>
                  <a:pt x="21718" y="65811"/>
                </a:lnTo>
                <a:lnTo>
                  <a:pt x="20826" y="71655"/>
                </a:lnTo>
                <a:lnTo>
                  <a:pt x="19438" y="77139"/>
                </a:lnTo>
                <a:lnTo>
                  <a:pt x="17719" y="82383"/>
                </a:lnTo>
                <a:lnTo>
                  <a:pt x="16572" y="87465"/>
                </a:lnTo>
                <a:lnTo>
                  <a:pt x="15808" y="92442"/>
                </a:lnTo>
                <a:lnTo>
                  <a:pt x="15299" y="97347"/>
                </a:lnTo>
                <a:lnTo>
                  <a:pt x="14165" y="102998"/>
                </a:lnTo>
                <a:lnTo>
                  <a:pt x="12616" y="109146"/>
                </a:lnTo>
                <a:lnTo>
                  <a:pt x="10790" y="115627"/>
                </a:lnTo>
                <a:lnTo>
                  <a:pt x="9572" y="122329"/>
                </a:lnTo>
                <a:lnTo>
                  <a:pt x="8760" y="129177"/>
                </a:lnTo>
                <a:lnTo>
                  <a:pt x="8219" y="136125"/>
                </a:lnTo>
                <a:lnTo>
                  <a:pt x="7858" y="142344"/>
                </a:lnTo>
                <a:lnTo>
                  <a:pt x="7457" y="153487"/>
                </a:lnTo>
                <a:lnTo>
                  <a:pt x="6556" y="158681"/>
                </a:lnTo>
                <a:lnTo>
                  <a:pt x="5162" y="163731"/>
                </a:lnTo>
                <a:lnTo>
                  <a:pt x="3439" y="168685"/>
                </a:lnTo>
                <a:lnTo>
                  <a:pt x="2290" y="174370"/>
                </a:lnTo>
                <a:lnTo>
                  <a:pt x="1524" y="180540"/>
                </a:lnTo>
                <a:lnTo>
                  <a:pt x="673" y="192159"/>
                </a:lnTo>
                <a:lnTo>
                  <a:pt x="295" y="199968"/>
                </a:lnTo>
                <a:lnTo>
                  <a:pt x="127" y="208202"/>
                </a:lnTo>
                <a:lnTo>
                  <a:pt x="0" y="230624"/>
                </a:lnTo>
                <a:lnTo>
                  <a:pt x="791" y="233124"/>
                </a:lnTo>
                <a:lnTo>
                  <a:pt x="2113" y="235585"/>
                </a:lnTo>
                <a:lnTo>
                  <a:pt x="7136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8" name="SMARTPenAnnotation85"/>
          <p:cNvSpPr/>
          <p:nvPr/>
        </p:nvSpPr>
        <p:spPr>
          <a:xfrm>
            <a:off x="3107541" y="3693443"/>
            <a:ext cx="245983" cy="232311"/>
          </a:xfrm>
          <a:custGeom>
            <a:avLst/>
            <a:gdLst/>
            <a:ahLst/>
            <a:cxnLst/>
            <a:rect l="0" t="0" r="0" b="0"/>
            <a:pathLst>
              <a:path w="245983" h="232311">
                <a:moveTo>
                  <a:pt x="71427" y="7019"/>
                </a:moveTo>
                <a:lnTo>
                  <a:pt x="53649" y="7019"/>
                </a:lnTo>
                <a:lnTo>
                  <a:pt x="51638" y="7813"/>
                </a:lnTo>
                <a:lnTo>
                  <a:pt x="47286" y="10811"/>
                </a:lnTo>
                <a:lnTo>
                  <a:pt x="45808" y="12722"/>
                </a:lnTo>
                <a:lnTo>
                  <a:pt x="44823" y="14790"/>
                </a:lnTo>
                <a:lnTo>
                  <a:pt x="44166" y="16962"/>
                </a:lnTo>
                <a:lnTo>
                  <a:pt x="41319" y="21492"/>
                </a:lnTo>
                <a:lnTo>
                  <a:pt x="35254" y="28505"/>
                </a:lnTo>
                <a:lnTo>
                  <a:pt x="30744" y="34031"/>
                </a:lnTo>
                <a:lnTo>
                  <a:pt x="28430" y="37727"/>
                </a:lnTo>
                <a:lnTo>
                  <a:pt x="26094" y="41779"/>
                </a:lnTo>
                <a:lnTo>
                  <a:pt x="23498" y="48397"/>
                </a:lnTo>
                <a:lnTo>
                  <a:pt x="21550" y="54778"/>
                </a:lnTo>
                <a:lnTo>
                  <a:pt x="19920" y="58702"/>
                </a:lnTo>
                <a:lnTo>
                  <a:pt x="18039" y="62906"/>
                </a:lnTo>
                <a:lnTo>
                  <a:pt x="13833" y="71809"/>
                </a:lnTo>
                <a:lnTo>
                  <a:pt x="4664" y="90461"/>
                </a:lnTo>
                <a:lnTo>
                  <a:pt x="3106" y="95191"/>
                </a:lnTo>
                <a:lnTo>
                  <a:pt x="2067" y="99931"/>
                </a:lnTo>
                <a:lnTo>
                  <a:pt x="1375" y="104680"/>
                </a:lnTo>
                <a:lnTo>
                  <a:pt x="913" y="109432"/>
                </a:lnTo>
                <a:lnTo>
                  <a:pt x="605" y="114188"/>
                </a:lnTo>
                <a:lnTo>
                  <a:pt x="400" y="118947"/>
                </a:lnTo>
                <a:lnTo>
                  <a:pt x="172" y="130584"/>
                </a:lnTo>
                <a:lnTo>
                  <a:pt x="0" y="164858"/>
                </a:lnTo>
                <a:lnTo>
                  <a:pt x="791" y="168601"/>
                </a:lnTo>
                <a:lnTo>
                  <a:pt x="2111" y="172684"/>
                </a:lnTo>
                <a:lnTo>
                  <a:pt x="3785" y="176994"/>
                </a:lnTo>
                <a:lnTo>
                  <a:pt x="5695" y="181454"/>
                </a:lnTo>
                <a:lnTo>
                  <a:pt x="9934" y="190643"/>
                </a:lnTo>
                <a:lnTo>
                  <a:pt x="14464" y="197903"/>
                </a:lnTo>
                <a:lnTo>
                  <a:pt x="19122" y="203775"/>
                </a:lnTo>
                <a:lnTo>
                  <a:pt x="23839" y="209031"/>
                </a:lnTo>
                <a:lnTo>
                  <a:pt x="28581" y="214013"/>
                </a:lnTo>
                <a:lnTo>
                  <a:pt x="38093" y="223678"/>
                </a:lnTo>
                <a:lnTo>
                  <a:pt x="41267" y="225277"/>
                </a:lnTo>
                <a:lnTo>
                  <a:pt x="44970" y="226343"/>
                </a:lnTo>
                <a:lnTo>
                  <a:pt x="49027" y="227054"/>
                </a:lnTo>
                <a:lnTo>
                  <a:pt x="53319" y="228321"/>
                </a:lnTo>
                <a:lnTo>
                  <a:pt x="57767" y="229960"/>
                </a:lnTo>
                <a:lnTo>
                  <a:pt x="62321" y="231846"/>
                </a:lnTo>
                <a:lnTo>
                  <a:pt x="66944" y="232310"/>
                </a:lnTo>
                <a:lnTo>
                  <a:pt x="71613" y="231825"/>
                </a:lnTo>
                <a:lnTo>
                  <a:pt x="76314" y="230709"/>
                </a:lnTo>
                <a:lnTo>
                  <a:pt x="81829" y="229964"/>
                </a:lnTo>
                <a:lnTo>
                  <a:pt x="87887" y="229468"/>
                </a:lnTo>
                <a:lnTo>
                  <a:pt x="94306" y="229137"/>
                </a:lnTo>
                <a:lnTo>
                  <a:pt x="100174" y="227329"/>
                </a:lnTo>
                <a:lnTo>
                  <a:pt x="105673" y="224536"/>
                </a:lnTo>
                <a:lnTo>
                  <a:pt x="110927" y="221087"/>
                </a:lnTo>
                <a:lnTo>
                  <a:pt x="116810" y="217993"/>
                </a:lnTo>
                <a:lnTo>
                  <a:pt x="123114" y="215137"/>
                </a:lnTo>
                <a:lnTo>
                  <a:pt x="129697" y="212440"/>
                </a:lnTo>
                <a:lnTo>
                  <a:pt x="135674" y="209054"/>
                </a:lnTo>
                <a:lnTo>
                  <a:pt x="141246" y="205209"/>
                </a:lnTo>
                <a:lnTo>
                  <a:pt x="146548" y="201058"/>
                </a:lnTo>
                <a:lnTo>
                  <a:pt x="151670" y="196704"/>
                </a:lnTo>
                <a:lnTo>
                  <a:pt x="156672" y="192213"/>
                </a:lnTo>
                <a:lnTo>
                  <a:pt x="166464" y="182990"/>
                </a:lnTo>
                <a:lnTo>
                  <a:pt x="176107" y="173599"/>
                </a:lnTo>
                <a:lnTo>
                  <a:pt x="181695" y="168872"/>
                </a:lnTo>
                <a:lnTo>
                  <a:pt x="187802" y="164134"/>
                </a:lnTo>
                <a:lnTo>
                  <a:pt x="194254" y="159388"/>
                </a:lnTo>
                <a:lnTo>
                  <a:pt x="199349" y="154635"/>
                </a:lnTo>
                <a:lnTo>
                  <a:pt x="203540" y="149880"/>
                </a:lnTo>
                <a:lnTo>
                  <a:pt x="207127" y="145122"/>
                </a:lnTo>
                <a:lnTo>
                  <a:pt x="211106" y="140363"/>
                </a:lnTo>
                <a:lnTo>
                  <a:pt x="215347" y="135603"/>
                </a:lnTo>
                <a:lnTo>
                  <a:pt x="219761" y="130841"/>
                </a:lnTo>
                <a:lnTo>
                  <a:pt x="223498" y="126080"/>
                </a:lnTo>
                <a:lnTo>
                  <a:pt x="226782" y="121318"/>
                </a:lnTo>
                <a:lnTo>
                  <a:pt x="229766" y="116556"/>
                </a:lnTo>
                <a:lnTo>
                  <a:pt x="232549" y="111794"/>
                </a:lnTo>
                <a:lnTo>
                  <a:pt x="235198" y="107031"/>
                </a:lnTo>
                <a:lnTo>
                  <a:pt x="240258" y="97506"/>
                </a:lnTo>
                <a:lnTo>
                  <a:pt x="245153" y="87982"/>
                </a:lnTo>
                <a:lnTo>
                  <a:pt x="245982" y="83219"/>
                </a:lnTo>
                <a:lnTo>
                  <a:pt x="245741" y="78457"/>
                </a:lnTo>
                <a:lnTo>
                  <a:pt x="244786" y="73694"/>
                </a:lnTo>
                <a:lnTo>
                  <a:pt x="244150" y="68932"/>
                </a:lnTo>
                <a:lnTo>
                  <a:pt x="243726" y="64169"/>
                </a:lnTo>
                <a:lnTo>
                  <a:pt x="243254" y="55438"/>
                </a:lnTo>
                <a:lnTo>
                  <a:pt x="243045" y="48911"/>
                </a:lnTo>
                <a:lnTo>
                  <a:pt x="242195" y="45266"/>
                </a:lnTo>
                <a:lnTo>
                  <a:pt x="240835" y="41248"/>
                </a:lnTo>
                <a:lnTo>
                  <a:pt x="239135" y="36982"/>
                </a:lnTo>
                <a:lnTo>
                  <a:pt x="235128" y="30125"/>
                </a:lnTo>
                <a:lnTo>
                  <a:pt x="232949" y="27186"/>
                </a:lnTo>
                <a:lnTo>
                  <a:pt x="226294" y="21803"/>
                </a:lnTo>
                <a:lnTo>
                  <a:pt x="218838" y="16765"/>
                </a:lnTo>
                <a:lnTo>
                  <a:pt x="212879" y="11880"/>
                </a:lnTo>
                <a:lnTo>
                  <a:pt x="205468" y="7062"/>
                </a:lnTo>
                <a:lnTo>
                  <a:pt x="201269" y="4667"/>
                </a:lnTo>
                <a:lnTo>
                  <a:pt x="196088" y="3070"/>
                </a:lnTo>
                <a:lnTo>
                  <a:pt x="190253" y="2005"/>
                </a:lnTo>
                <a:lnTo>
                  <a:pt x="183982" y="1295"/>
                </a:lnTo>
                <a:lnTo>
                  <a:pt x="177420" y="822"/>
                </a:lnTo>
                <a:lnTo>
                  <a:pt x="170664" y="506"/>
                </a:lnTo>
                <a:lnTo>
                  <a:pt x="157601" y="155"/>
                </a:lnTo>
                <a:lnTo>
                  <a:pt x="146504" y="0"/>
                </a:lnTo>
                <a:lnTo>
                  <a:pt x="140528" y="752"/>
                </a:lnTo>
                <a:lnTo>
                  <a:pt x="134164" y="2048"/>
                </a:lnTo>
                <a:lnTo>
                  <a:pt x="127539" y="3704"/>
                </a:lnTo>
                <a:lnTo>
                  <a:pt x="121535" y="4809"/>
                </a:lnTo>
                <a:lnTo>
                  <a:pt x="115945" y="5546"/>
                </a:lnTo>
                <a:lnTo>
                  <a:pt x="110631" y="6037"/>
                </a:lnTo>
                <a:lnTo>
                  <a:pt x="105500" y="6364"/>
                </a:lnTo>
                <a:lnTo>
                  <a:pt x="95567" y="6728"/>
                </a:lnTo>
                <a:lnTo>
                  <a:pt x="90695" y="7619"/>
                </a:lnTo>
                <a:lnTo>
                  <a:pt x="85860" y="9006"/>
                </a:lnTo>
                <a:lnTo>
                  <a:pt x="81049" y="10725"/>
                </a:lnTo>
                <a:lnTo>
                  <a:pt x="73587" y="12635"/>
                </a:lnTo>
                <a:lnTo>
                  <a:pt x="67625" y="13484"/>
                </a:lnTo>
                <a:lnTo>
                  <a:pt x="64924" y="13710"/>
                </a:lnTo>
                <a:lnTo>
                  <a:pt x="57140" y="14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9" name="SMARTPenAnnotation86"/>
          <p:cNvSpPr/>
          <p:nvPr/>
        </p:nvSpPr>
        <p:spPr>
          <a:xfrm>
            <a:off x="2714625" y="4100512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2"/>
                </a:lnTo>
                <a:lnTo>
                  <a:pt x="12184" y="4910"/>
                </a:lnTo>
                <a:lnTo>
                  <a:pt x="14473" y="5654"/>
                </a:lnTo>
                <a:lnTo>
                  <a:pt x="16792" y="6151"/>
                </a:lnTo>
                <a:lnTo>
                  <a:pt x="19132" y="6482"/>
                </a:lnTo>
                <a:lnTo>
                  <a:pt x="21486" y="6703"/>
                </a:lnTo>
                <a:lnTo>
                  <a:pt x="23849" y="6850"/>
                </a:lnTo>
                <a:lnTo>
                  <a:pt x="30708" y="7013"/>
                </a:lnTo>
                <a:lnTo>
                  <a:pt x="10715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0" name="SMARTPenAnnotation87"/>
          <p:cNvSpPr/>
          <p:nvPr/>
        </p:nvSpPr>
        <p:spPr>
          <a:xfrm>
            <a:off x="2936081" y="4029075"/>
            <a:ext cx="21424" cy="192882"/>
          </a:xfrm>
          <a:custGeom>
            <a:avLst/>
            <a:gdLst/>
            <a:ahLst/>
            <a:cxnLst/>
            <a:rect l="0" t="0" r="0" b="0"/>
            <a:pathLst>
              <a:path w="21424" h="192882">
                <a:moveTo>
                  <a:pt x="14287" y="0"/>
                </a:moveTo>
                <a:lnTo>
                  <a:pt x="10495" y="0"/>
                </a:lnTo>
                <a:lnTo>
                  <a:pt x="10171" y="794"/>
                </a:lnTo>
                <a:lnTo>
                  <a:pt x="10750" y="2116"/>
                </a:lnTo>
                <a:lnTo>
                  <a:pt x="13588" y="6150"/>
                </a:lnTo>
                <a:lnTo>
                  <a:pt x="13977" y="8819"/>
                </a:lnTo>
                <a:lnTo>
                  <a:pt x="14080" y="10641"/>
                </a:lnTo>
                <a:lnTo>
                  <a:pt x="14943" y="12651"/>
                </a:lnTo>
                <a:lnTo>
                  <a:pt x="16312" y="14783"/>
                </a:lnTo>
                <a:lnTo>
                  <a:pt x="18018" y="17000"/>
                </a:lnTo>
                <a:lnTo>
                  <a:pt x="19156" y="19270"/>
                </a:lnTo>
                <a:lnTo>
                  <a:pt x="19914" y="21578"/>
                </a:lnTo>
                <a:lnTo>
                  <a:pt x="20420" y="23910"/>
                </a:lnTo>
                <a:lnTo>
                  <a:pt x="20757" y="27052"/>
                </a:lnTo>
                <a:lnTo>
                  <a:pt x="20982" y="30735"/>
                </a:lnTo>
                <a:lnTo>
                  <a:pt x="21231" y="39060"/>
                </a:lnTo>
                <a:lnTo>
                  <a:pt x="21423" y="76237"/>
                </a:lnTo>
                <a:lnTo>
                  <a:pt x="20632" y="81781"/>
                </a:lnTo>
                <a:lnTo>
                  <a:pt x="19311" y="87858"/>
                </a:lnTo>
                <a:lnTo>
                  <a:pt x="17636" y="94291"/>
                </a:lnTo>
                <a:lnTo>
                  <a:pt x="16520" y="100166"/>
                </a:lnTo>
                <a:lnTo>
                  <a:pt x="15776" y="105671"/>
                </a:lnTo>
                <a:lnTo>
                  <a:pt x="15280" y="110929"/>
                </a:lnTo>
                <a:lnTo>
                  <a:pt x="14155" y="116815"/>
                </a:lnTo>
                <a:lnTo>
                  <a:pt x="12612" y="123120"/>
                </a:lnTo>
                <a:lnTo>
                  <a:pt x="10789" y="129705"/>
                </a:lnTo>
                <a:lnTo>
                  <a:pt x="8780" y="135682"/>
                </a:lnTo>
                <a:lnTo>
                  <a:pt x="6647" y="141255"/>
                </a:lnTo>
                <a:lnTo>
                  <a:pt x="4431" y="146557"/>
                </a:lnTo>
                <a:lnTo>
                  <a:pt x="2954" y="152474"/>
                </a:lnTo>
                <a:lnTo>
                  <a:pt x="1969" y="158799"/>
                </a:lnTo>
                <a:lnTo>
                  <a:pt x="1313" y="165397"/>
                </a:lnTo>
                <a:lnTo>
                  <a:pt x="875" y="170590"/>
                </a:lnTo>
                <a:lnTo>
                  <a:pt x="583" y="174845"/>
                </a:lnTo>
                <a:lnTo>
                  <a:pt x="259" y="181690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1" name="SMARTPenAnnotation88"/>
          <p:cNvSpPr/>
          <p:nvPr/>
        </p:nvSpPr>
        <p:spPr>
          <a:xfrm>
            <a:off x="3021806" y="4079418"/>
            <a:ext cx="157037" cy="124944"/>
          </a:xfrm>
          <a:custGeom>
            <a:avLst/>
            <a:gdLst/>
            <a:ahLst/>
            <a:cxnLst/>
            <a:rect l="0" t="0" r="0" b="0"/>
            <a:pathLst>
              <a:path w="157037" h="124944">
                <a:moveTo>
                  <a:pt x="0" y="21094"/>
                </a:moveTo>
                <a:lnTo>
                  <a:pt x="7118" y="21094"/>
                </a:lnTo>
                <a:lnTo>
                  <a:pt x="7144" y="48797"/>
                </a:lnTo>
                <a:lnTo>
                  <a:pt x="7937" y="52263"/>
                </a:lnTo>
                <a:lnTo>
                  <a:pt x="9260" y="55367"/>
                </a:lnTo>
                <a:lnTo>
                  <a:pt x="10936" y="58230"/>
                </a:lnTo>
                <a:lnTo>
                  <a:pt x="12053" y="61726"/>
                </a:lnTo>
                <a:lnTo>
                  <a:pt x="12798" y="65645"/>
                </a:lnTo>
                <a:lnTo>
                  <a:pt x="13294" y="69845"/>
                </a:lnTo>
                <a:lnTo>
                  <a:pt x="13625" y="73438"/>
                </a:lnTo>
                <a:lnTo>
                  <a:pt x="13846" y="76628"/>
                </a:lnTo>
                <a:lnTo>
                  <a:pt x="13993" y="79548"/>
                </a:lnTo>
                <a:lnTo>
                  <a:pt x="14157" y="84909"/>
                </a:lnTo>
                <a:lnTo>
                  <a:pt x="14200" y="87450"/>
                </a:lnTo>
                <a:lnTo>
                  <a:pt x="15023" y="89937"/>
                </a:lnTo>
                <a:lnTo>
                  <a:pt x="16365" y="92390"/>
                </a:lnTo>
                <a:lnTo>
                  <a:pt x="18054" y="94819"/>
                </a:lnTo>
                <a:lnTo>
                  <a:pt x="19180" y="97231"/>
                </a:lnTo>
                <a:lnTo>
                  <a:pt x="19930" y="99633"/>
                </a:lnTo>
                <a:lnTo>
                  <a:pt x="20430" y="102029"/>
                </a:lnTo>
                <a:lnTo>
                  <a:pt x="21558" y="104419"/>
                </a:lnTo>
                <a:lnTo>
                  <a:pt x="23103" y="106807"/>
                </a:lnTo>
                <a:lnTo>
                  <a:pt x="24927" y="109192"/>
                </a:lnTo>
                <a:lnTo>
                  <a:pt x="26937" y="111576"/>
                </a:lnTo>
                <a:lnTo>
                  <a:pt x="29070" y="113959"/>
                </a:lnTo>
                <a:lnTo>
                  <a:pt x="31286" y="116342"/>
                </a:lnTo>
                <a:lnTo>
                  <a:pt x="34351" y="117930"/>
                </a:lnTo>
                <a:lnTo>
                  <a:pt x="37982" y="118989"/>
                </a:lnTo>
                <a:lnTo>
                  <a:pt x="41990" y="119695"/>
                </a:lnTo>
                <a:lnTo>
                  <a:pt x="45456" y="120959"/>
                </a:lnTo>
                <a:lnTo>
                  <a:pt x="48560" y="122596"/>
                </a:lnTo>
                <a:lnTo>
                  <a:pt x="51423" y="124480"/>
                </a:lnTo>
                <a:lnTo>
                  <a:pt x="54126" y="124943"/>
                </a:lnTo>
                <a:lnTo>
                  <a:pt x="56721" y="124458"/>
                </a:lnTo>
                <a:lnTo>
                  <a:pt x="59246" y="123341"/>
                </a:lnTo>
                <a:lnTo>
                  <a:pt x="62516" y="122596"/>
                </a:lnTo>
                <a:lnTo>
                  <a:pt x="66283" y="122100"/>
                </a:lnTo>
                <a:lnTo>
                  <a:pt x="70382" y="121768"/>
                </a:lnTo>
                <a:lnTo>
                  <a:pt x="73909" y="120754"/>
                </a:lnTo>
                <a:lnTo>
                  <a:pt x="77054" y="119284"/>
                </a:lnTo>
                <a:lnTo>
                  <a:pt x="79944" y="117510"/>
                </a:lnTo>
                <a:lnTo>
                  <a:pt x="83459" y="115534"/>
                </a:lnTo>
                <a:lnTo>
                  <a:pt x="91597" y="111221"/>
                </a:lnTo>
                <a:lnTo>
                  <a:pt x="105104" y="104331"/>
                </a:lnTo>
                <a:lnTo>
                  <a:pt x="108963" y="101985"/>
                </a:lnTo>
                <a:lnTo>
                  <a:pt x="112329" y="99628"/>
                </a:lnTo>
                <a:lnTo>
                  <a:pt x="115367" y="97262"/>
                </a:lnTo>
                <a:lnTo>
                  <a:pt x="118980" y="94098"/>
                </a:lnTo>
                <a:lnTo>
                  <a:pt x="122976" y="90401"/>
                </a:lnTo>
                <a:lnTo>
                  <a:pt x="137004" y="76853"/>
                </a:lnTo>
                <a:lnTo>
                  <a:pt x="139755" y="73348"/>
                </a:lnTo>
                <a:lnTo>
                  <a:pt x="142382" y="69424"/>
                </a:lnTo>
                <a:lnTo>
                  <a:pt x="144928" y="65220"/>
                </a:lnTo>
                <a:lnTo>
                  <a:pt x="147418" y="61624"/>
                </a:lnTo>
                <a:lnTo>
                  <a:pt x="149873" y="58432"/>
                </a:lnTo>
                <a:lnTo>
                  <a:pt x="152303" y="55512"/>
                </a:lnTo>
                <a:lnTo>
                  <a:pt x="153922" y="52770"/>
                </a:lnTo>
                <a:lnTo>
                  <a:pt x="155002" y="50149"/>
                </a:lnTo>
                <a:lnTo>
                  <a:pt x="155722" y="47608"/>
                </a:lnTo>
                <a:lnTo>
                  <a:pt x="156202" y="44326"/>
                </a:lnTo>
                <a:lnTo>
                  <a:pt x="156522" y="40551"/>
                </a:lnTo>
                <a:lnTo>
                  <a:pt x="157036" y="30670"/>
                </a:lnTo>
                <a:lnTo>
                  <a:pt x="156284" y="28272"/>
                </a:lnTo>
                <a:lnTo>
                  <a:pt x="154990" y="25085"/>
                </a:lnTo>
                <a:lnTo>
                  <a:pt x="153332" y="21373"/>
                </a:lnTo>
                <a:lnTo>
                  <a:pt x="150640" y="18105"/>
                </a:lnTo>
                <a:lnTo>
                  <a:pt x="147258" y="15133"/>
                </a:lnTo>
                <a:lnTo>
                  <a:pt x="143416" y="12357"/>
                </a:lnTo>
                <a:lnTo>
                  <a:pt x="139267" y="10507"/>
                </a:lnTo>
                <a:lnTo>
                  <a:pt x="134913" y="9273"/>
                </a:lnTo>
                <a:lnTo>
                  <a:pt x="130423" y="8451"/>
                </a:lnTo>
                <a:lnTo>
                  <a:pt x="126636" y="7109"/>
                </a:lnTo>
                <a:lnTo>
                  <a:pt x="123318" y="5421"/>
                </a:lnTo>
                <a:lnTo>
                  <a:pt x="120312" y="3501"/>
                </a:lnTo>
                <a:lnTo>
                  <a:pt x="115927" y="2222"/>
                </a:lnTo>
                <a:lnTo>
                  <a:pt x="110622" y="1369"/>
                </a:lnTo>
                <a:lnTo>
                  <a:pt x="104704" y="800"/>
                </a:lnTo>
                <a:lnTo>
                  <a:pt x="99171" y="421"/>
                </a:lnTo>
                <a:lnTo>
                  <a:pt x="93896" y="169"/>
                </a:lnTo>
                <a:lnTo>
                  <a:pt x="88791" y="0"/>
                </a:lnTo>
                <a:lnTo>
                  <a:pt x="83800" y="681"/>
                </a:lnTo>
                <a:lnTo>
                  <a:pt x="78885" y="1929"/>
                </a:lnTo>
                <a:lnTo>
                  <a:pt x="55799" y="9635"/>
                </a:lnTo>
                <a:lnTo>
                  <a:pt x="48312" y="11867"/>
                </a:lnTo>
                <a:lnTo>
                  <a:pt x="14287" y="210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2" name="SMARTPenAnnotation89"/>
          <p:cNvSpPr/>
          <p:nvPr/>
        </p:nvSpPr>
        <p:spPr>
          <a:xfrm>
            <a:off x="964406" y="4250531"/>
            <a:ext cx="185738" cy="14288"/>
          </a:xfrm>
          <a:custGeom>
            <a:avLst/>
            <a:gdLst/>
            <a:ahLst/>
            <a:cxnLst/>
            <a:rect l="0" t="0" r="0" b="0"/>
            <a:pathLst>
              <a:path w="185738" h="14288">
                <a:moveTo>
                  <a:pt x="7144" y="14287"/>
                </a:moveTo>
                <a:lnTo>
                  <a:pt x="0" y="14287"/>
                </a:lnTo>
                <a:lnTo>
                  <a:pt x="62221" y="14287"/>
                </a:lnTo>
                <a:lnTo>
                  <a:pt x="67674" y="13494"/>
                </a:lnTo>
                <a:lnTo>
                  <a:pt x="73691" y="12171"/>
                </a:lnTo>
                <a:lnTo>
                  <a:pt x="80084" y="10495"/>
                </a:lnTo>
                <a:lnTo>
                  <a:pt x="86726" y="9377"/>
                </a:lnTo>
                <a:lnTo>
                  <a:pt x="93536" y="8633"/>
                </a:lnTo>
                <a:lnTo>
                  <a:pt x="100457" y="8136"/>
                </a:lnTo>
                <a:lnTo>
                  <a:pt x="106659" y="7805"/>
                </a:lnTo>
                <a:lnTo>
                  <a:pt x="117783" y="7438"/>
                </a:lnTo>
                <a:lnTo>
                  <a:pt x="136763" y="7231"/>
                </a:lnTo>
                <a:lnTo>
                  <a:pt x="142769" y="6408"/>
                </a:lnTo>
                <a:lnTo>
                  <a:pt x="148361" y="5066"/>
                </a:lnTo>
                <a:lnTo>
                  <a:pt x="153676" y="3377"/>
                </a:lnTo>
                <a:lnTo>
                  <a:pt x="158807" y="2252"/>
                </a:lnTo>
                <a:lnTo>
                  <a:pt x="163815" y="1501"/>
                </a:lnTo>
                <a:lnTo>
                  <a:pt x="168741" y="1000"/>
                </a:lnTo>
                <a:lnTo>
                  <a:pt x="172819" y="667"/>
                </a:lnTo>
                <a:lnTo>
                  <a:pt x="176331" y="445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3" name="SMARTPenAnnotation90"/>
          <p:cNvSpPr/>
          <p:nvPr/>
        </p:nvSpPr>
        <p:spPr>
          <a:xfrm>
            <a:off x="1193006" y="4164806"/>
            <a:ext cx="21432" cy="178595"/>
          </a:xfrm>
          <a:custGeom>
            <a:avLst/>
            <a:gdLst/>
            <a:ahLst/>
            <a:cxnLst/>
            <a:rect l="0" t="0" r="0" b="0"/>
            <a:pathLst>
              <a:path w="21432" h="178595">
                <a:moveTo>
                  <a:pt x="21431" y="0"/>
                </a:moveTo>
                <a:lnTo>
                  <a:pt x="21431" y="48745"/>
                </a:lnTo>
                <a:lnTo>
                  <a:pt x="20637" y="53134"/>
                </a:lnTo>
                <a:lnTo>
                  <a:pt x="19314" y="57648"/>
                </a:lnTo>
                <a:lnTo>
                  <a:pt x="17639" y="62244"/>
                </a:lnTo>
                <a:lnTo>
                  <a:pt x="15728" y="66896"/>
                </a:lnTo>
                <a:lnTo>
                  <a:pt x="13660" y="71585"/>
                </a:lnTo>
                <a:lnTo>
                  <a:pt x="11488" y="76299"/>
                </a:lnTo>
                <a:lnTo>
                  <a:pt x="10040" y="81028"/>
                </a:lnTo>
                <a:lnTo>
                  <a:pt x="9074" y="85768"/>
                </a:lnTo>
                <a:lnTo>
                  <a:pt x="8431" y="90517"/>
                </a:lnTo>
                <a:lnTo>
                  <a:pt x="8002" y="95269"/>
                </a:lnTo>
                <a:lnTo>
                  <a:pt x="7716" y="100025"/>
                </a:lnTo>
                <a:lnTo>
                  <a:pt x="7398" y="109543"/>
                </a:lnTo>
                <a:lnTo>
                  <a:pt x="7194" y="128588"/>
                </a:lnTo>
                <a:lnTo>
                  <a:pt x="7146" y="155774"/>
                </a:lnTo>
                <a:lnTo>
                  <a:pt x="6352" y="159412"/>
                </a:lnTo>
                <a:lnTo>
                  <a:pt x="5028" y="162631"/>
                </a:lnTo>
                <a:lnTo>
                  <a:pt x="3352" y="165570"/>
                </a:lnTo>
                <a:lnTo>
                  <a:pt x="2235" y="168324"/>
                </a:lnTo>
                <a:lnTo>
                  <a:pt x="1490" y="170954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4" name="SMARTPenAnnotation91"/>
          <p:cNvSpPr/>
          <p:nvPr/>
        </p:nvSpPr>
        <p:spPr>
          <a:xfrm>
            <a:off x="1278731" y="4157662"/>
            <a:ext cx="164188" cy="199992"/>
          </a:xfrm>
          <a:custGeom>
            <a:avLst/>
            <a:gdLst/>
            <a:ahLst/>
            <a:cxnLst/>
            <a:rect l="0" t="0" r="0" b="0"/>
            <a:pathLst>
              <a:path w="164188" h="199992">
                <a:moveTo>
                  <a:pt x="28575" y="7144"/>
                </a:moveTo>
                <a:lnTo>
                  <a:pt x="28575" y="24144"/>
                </a:lnTo>
                <a:lnTo>
                  <a:pt x="27781" y="26415"/>
                </a:lnTo>
                <a:lnTo>
                  <a:pt x="24782" y="31055"/>
                </a:lnTo>
                <a:lnTo>
                  <a:pt x="22921" y="35762"/>
                </a:lnTo>
                <a:lnTo>
                  <a:pt x="22424" y="38129"/>
                </a:lnTo>
                <a:lnTo>
                  <a:pt x="20506" y="41294"/>
                </a:lnTo>
                <a:lnTo>
                  <a:pt x="17639" y="44992"/>
                </a:lnTo>
                <a:lnTo>
                  <a:pt x="14141" y="49045"/>
                </a:lnTo>
                <a:lnTo>
                  <a:pt x="11808" y="53334"/>
                </a:lnTo>
                <a:lnTo>
                  <a:pt x="10253" y="57781"/>
                </a:lnTo>
                <a:lnTo>
                  <a:pt x="9217" y="62333"/>
                </a:lnTo>
                <a:lnTo>
                  <a:pt x="7732" y="66956"/>
                </a:lnTo>
                <a:lnTo>
                  <a:pt x="5948" y="71625"/>
                </a:lnTo>
                <a:lnTo>
                  <a:pt x="3965" y="76324"/>
                </a:lnTo>
                <a:lnTo>
                  <a:pt x="2644" y="81045"/>
                </a:lnTo>
                <a:lnTo>
                  <a:pt x="1762" y="85780"/>
                </a:lnTo>
                <a:lnTo>
                  <a:pt x="1175" y="90524"/>
                </a:lnTo>
                <a:lnTo>
                  <a:pt x="783" y="95275"/>
                </a:lnTo>
                <a:lnTo>
                  <a:pt x="522" y="100029"/>
                </a:lnTo>
                <a:lnTo>
                  <a:pt x="232" y="109545"/>
                </a:lnTo>
                <a:lnTo>
                  <a:pt x="20" y="133203"/>
                </a:lnTo>
                <a:lnTo>
                  <a:pt x="0" y="170382"/>
                </a:lnTo>
                <a:lnTo>
                  <a:pt x="794" y="173913"/>
                </a:lnTo>
                <a:lnTo>
                  <a:pt x="3792" y="179953"/>
                </a:lnTo>
                <a:lnTo>
                  <a:pt x="5703" y="181881"/>
                </a:lnTo>
                <a:lnTo>
                  <a:pt x="7771" y="183167"/>
                </a:lnTo>
                <a:lnTo>
                  <a:pt x="9943" y="184024"/>
                </a:lnTo>
                <a:lnTo>
                  <a:pt x="11391" y="185389"/>
                </a:lnTo>
                <a:lnTo>
                  <a:pt x="12356" y="187092"/>
                </a:lnTo>
                <a:lnTo>
                  <a:pt x="13000" y="189022"/>
                </a:lnTo>
                <a:lnTo>
                  <a:pt x="15832" y="193283"/>
                </a:lnTo>
                <a:lnTo>
                  <a:pt x="17698" y="195530"/>
                </a:lnTo>
                <a:lnTo>
                  <a:pt x="19736" y="197029"/>
                </a:lnTo>
                <a:lnTo>
                  <a:pt x="24117" y="198693"/>
                </a:lnTo>
                <a:lnTo>
                  <a:pt x="27191" y="199137"/>
                </a:lnTo>
                <a:lnTo>
                  <a:pt x="30827" y="199433"/>
                </a:lnTo>
                <a:lnTo>
                  <a:pt x="38307" y="199762"/>
                </a:lnTo>
                <a:lnTo>
                  <a:pt x="44277" y="199908"/>
                </a:lnTo>
                <a:lnTo>
                  <a:pt x="55893" y="199991"/>
                </a:lnTo>
                <a:lnTo>
                  <a:pt x="59487" y="199208"/>
                </a:lnTo>
                <a:lnTo>
                  <a:pt x="62677" y="197893"/>
                </a:lnTo>
                <a:lnTo>
                  <a:pt x="65597" y="196223"/>
                </a:lnTo>
                <a:lnTo>
                  <a:pt x="69131" y="195109"/>
                </a:lnTo>
                <a:lnTo>
                  <a:pt x="73075" y="194366"/>
                </a:lnTo>
                <a:lnTo>
                  <a:pt x="77291" y="193871"/>
                </a:lnTo>
                <a:lnTo>
                  <a:pt x="80896" y="192748"/>
                </a:lnTo>
                <a:lnTo>
                  <a:pt x="84093" y="191205"/>
                </a:lnTo>
                <a:lnTo>
                  <a:pt x="87018" y="189382"/>
                </a:lnTo>
                <a:lnTo>
                  <a:pt x="90556" y="187373"/>
                </a:lnTo>
                <a:lnTo>
                  <a:pt x="98720" y="183025"/>
                </a:lnTo>
                <a:lnTo>
                  <a:pt x="103119" y="179960"/>
                </a:lnTo>
                <a:lnTo>
                  <a:pt x="107640" y="176330"/>
                </a:lnTo>
                <a:lnTo>
                  <a:pt x="112241" y="172322"/>
                </a:lnTo>
                <a:lnTo>
                  <a:pt x="119470" y="165752"/>
                </a:lnTo>
                <a:lnTo>
                  <a:pt x="122509" y="162889"/>
                </a:lnTo>
                <a:lnTo>
                  <a:pt x="125329" y="159393"/>
                </a:lnTo>
                <a:lnTo>
                  <a:pt x="128003" y="155474"/>
                </a:lnTo>
                <a:lnTo>
                  <a:pt x="130579" y="151274"/>
                </a:lnTo>
                <a:lnTo>
                  <a:pt x="133884" y="146887"/>
                </a:lnTo>
                <a:lnTo>
                  <a:pt x="137674" y="142375"/>
                </a:lnTo>
                <a:lnTo>
                  <a:pt x="141789" y="137779"/>
                </a:lnTo>
                <a:lnTo>
                  <a:pt x="144532" y="133921"/>
                </a:lnTo>
                <a:lnTo>
                  <a:pt x="146361" y="130556"/>
                </a:lnTo>
                <a:lnTo>
                  <a:pt x="147580" y="127519"/>
                </a:lnTo>
                <a:lnTo>
                  <a:pt x="149187" y="123906"/>
                </a:lnTo>
                <a:lnTo>
                  <a:pt x="153088" y="115659"/>
                </a:lnTo>
                <a:lnTo>
                  <a:pt x="159748" y="102091"/>
                </a:lnTo>
                <a:lnTo>
                  <a:pt x="161267" y="97430"/>
                </a:lnTo>
                <a:lnTo>
                  <a:pt x="162280" y="92734"/>
                </a:lnTo>
                <a:lnTo>
                  <a:pt x="162955" y="88017"/>
                </a:lnTo>
                <a:lnTo>
                  <a:pt x="163406" y="83284"/>
                </a:lnTo>
                <a:lnTo>
                  <a:pt x="163706" y="78542"/>
                </a:lnTo>
                <a:lnTo>
                  <a:pt x="164039" y="69832"/>
                </a:lnTo>
                <a:lnTo>
                  <a:pt x="164187" y="63316"/>
                </a:lnTo>
                <a:lnTo>
                  <a:pt x="163433" y="60467"/>
                </a:lnTo>
                <a:lnTo>
                  <a:pt x="160479" y="55184"/>
                </a:lnTo>
                <a:lnTo>
                  <a:pt x="159373" y="51871"/>
                </a:lnTo>
                <a:lnTo>
                  <a:pt x="158636" y="48074"/>
                </a:lnTo>
                <a:lnTo>
                  <a:pt x="158145" y="43955"/>
                </a:lnTo>
                <a:lnTo>
                  <a:pt x="157024" y="40417"/>
                </a:lnTo>
                <a:lnTo>
                  <a:pt x="153661" y="34367"/>
                </a:lnTo>
                <a:lnTo>
                  <a:pt x="149521" y="29032"/>
                </a:lnTo>
                <a:lnTo>
                  <a:pt x="145035" y="24016"/>
                </a:lnTo>
                <a:lnTo>
                  <a:pt x="140395" y="19140"/>
                </a:lnTo>
                <a:lnTo>
                  <a:pt x="137253" y="16729"/>
                </a:lnTo>
                <a:lnTo>
                  <a:pt x="133571" y="14328"/>
                </a:lnTo>
                <a:lnTo>
                  <a:pt x="129528" y="11933"/>
                </a:lnTo>
                <a:lnTo>
                  <a:pt x="125246" y="10337"/>
                </a:lnTo>
                <a:lnTo>
                  <a:pt x="120803" y="9272"/>
                </a:lnTo>
                <a:lnTo>
                  <a:pt x="116254" y="8563"/>
                </a:lnTo>
                <a:lnTo>
                  <a:pt x="112428" y="7296"/>
                </a:lnTo>
                <a:lnTo>
                  <a:pt x="109083" y="5658"/>
                </a:lnTo>
                <a:lnTo>
                  <a:pt x="106059" y="3772"/>
                </a:lnTo>
                <a:lnTo>
                  <a:pt x="102456" y="2515"/>
                </a:lnTo>
                <a:lnTo>
                  <a:pt x="98467" y="1677"/>
                </a:lnTo>
                <a:lnTo>
                  <a:pt x="94219" y="1117"/>
                </a:lnTo>
                <a:lnTo>
                  <a:pt x="90594" y="745"/>
                </a:lnTo>
                <a:lnTo>
                  <a:pt x="87383" y="496"/>
                </a:lnTo>
                <a:lnTo>
                  <a:pt x="84449" y="331"/>
                </a:lnTo>
                <a:lnTo>
                  <a:pt x="76956" y="147"/>
                </a:lnTo>
                <a:lnTo>
                  <a:pt x="71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54" name="Group 8253"/>
          <p:cNvGrpSpPr/>
          <p:nvPr/>
        </p:nvGrpSpPr>
        <p:grpSpPr>
          <a:xfrm>
            <a:off x="5422106" y="2364679"/>
            <a:ext cx="2436020" cy="2135884"/>
            <a:chOff x="5422106" y="2364679"/>
            <a:chExt cx="2436020" cy="2135884"/>
          </a:xfrm>
        </p:grpSpPr>
        <p:sp>
          <p:nvSpPr>
            <p:cNvPr id="8215" name="SMARTPenAnnotation92"/>
            <p:cNvSpPr/>
            <p:nvPr/>
          </p:nvSpPr>
          <p:spPr>
            <a:xfrm>
              <a:off x="5457825" y="2386437"/>
              <a:ext cx="302835" cy="276734"/>
            </a:xfrm>
            <a:custGeom>
              <a:avLst/>
              <a:gdLst/>
              <a:ahLst/>
              <a:cxnLst/>
              <a:rect l="0" t="0" r="0" b="0"/>
              <a:pathLst>
                <a:path w="302835" h="276734">
                  <a:moveTo>
                    <a:pt x="0" y="56725"/>
                  </a:moveTo>
                  <a:lnTo>
                    <a:pt x="3792" y="52933"/>
                  </a:lnTo>
                  <a:lnTo>
                    <a:pt x="4909" y="51022"/>
                  </a:lnTo>
                  <a:lnTo>
                    <a:pt x="6150" y="46782"/>
                  </a:lnTo>
                  <a:lnTo>
                    <a:pt x="7275" y="45334"/>
                  </a:lnTo>
                  <a:lnTo>
                    <a:pt x="8819" y="44368"/>
                  </a:lnTo>
                  <a:lnTo>
                    <a:pt x="10641" y="43725"/>
                  </a:lnTo>
                  <a:lnTo>
                    <a:pt x="14783" y="40893"/>
                  </a:lnTo>
                  <a:lnTo>
                    <a:pt x="20858" y="36195"/>
                  </a:lnTo>
                  <a:lnTo>
                    <a:pt x="31495" y="28815"/>
                  </a:lnTo>
                  <a:lnTo>
                    <a:pt x="37665" y="25418"/>
                  </a:lnTo>
                  <a:lnTo>
                    <a:pt x="44160" y="22360"/>
                  </a:lnTo>
                  <a:lnTo>
                    <a:pt x="50871" y="19528"/>
                  </a:lnTo>
                  <a:lnTo>
                    <a:pt x="57726" y="16845"/>
                  </a:lnTo>
                  <a:lnTo>
                    <a:pt x="71694" y="11749"/>
                  </a:lnTo>
                  <a:lnTo>
                    <a:pt x="79545" y="9278"/>
                  </a:lnTo>
                  <a:lnTo>
                    <a:pt x="96737" y="4417"/>
                  </a:lnTo>
                  <a:lnTo>
                    <a:pt x="104972" y="2803"/>
                  </a:lnTo>
                  <a:lnTo>
                    <a:pt x="112844" y="1727"/>
                  </a:lnTo>
                  <a:lnTo>
                    <a:pt x="120473" y="1009"/>
                  </a:lnTo>
                  <a:lnTo>
                    <a:pt x="127940" y="531"/>
                  </a:lnTo>
                  <a:lnTo>
                    <a:pt x="142587" y="0"/>
                  </a:lnTo>
                  <a:lnTo>
                    <a:pt x="149033" y="652"/>
                  </a:lnTo>
                  <a:lnTo>
                    <a:pt x="154918" y="1881"/>
                  </a:lnTo>
                  <a:lnTo>
                    <a:pt x="160428" y="3493"/>
                  </a:lnTo>
                  <a:lnTo>
                    <a:pt x="165690" y="5362"/>
                  </a:lnTo>
                  <a:lnTo>
                    <a:pt x="170784" y="7402"/>
                  </a:lnTo>
                  <a:lnTo>
                    <a:pt x="175769" y="9555"/>
                  </a:lnTo>
                  <a:lnTo>
                    <a:pt x="179092" y="12579"/>
                  </a:lnTo>
                  <a:lnTo>
                    <a:pt x="181307" y="16182"/>
                  </a:lnTo>
                  <a:lnTo>
                    <a:pt x="184562" y="24418"/>
                  </a:lnTo>
                  <a:lnTo>
                    <a:pt x="186541" y="28837"/>
                  </a:lnTo>
                  <a:lnTo>
                    <a:pt x="188654" y="33371"/>
                  </a:lnTo>
                  <a:lnTo>
                    <a:pt x="189269" y="37980"/>
                  </a:lnTo>
                  <a:lnTo>
                    <a:pt x="188886" y="42641"/>
                  </a:lnTo>
                  <a:lnTo>
                    <a:pt x="187836" y="47336"/>
                  </a:lnTo>
                  <a:lnTo>
                    <a:pt x="186343" y="52847"/>
                  </a:lnTo>
                  <a:lnTo>
                    <a:pt x="182567" y="65320"/>
                  </a:lnTo>
                  <a:lnTo>
                    <a:pt x="180449" y="71186"/>
                  </a:lnTo>
                  <a:lnTo>
                    <a:pt x="178243" y="76685"/>
                  </a:lnTo>
                  <a:lnTo>
                    <a:pt x="175978" y="81938"/>
                  </a:lnTo>
                  <a:lnTo>
                    <a:pt x="172087" y="87027"/>
                  </a:lnTo>
                  <a:lnTo>
                    <a:pt x="167113" y="92008"/>
                  </a:lnTo>
                  <a:lnTo>
                    <a:pt x="161414" y="96916"/>
                  </a:lnTo>
                  <a:lnTo>
                    <a:pt x="156822" y="101775"/>
                  </a:lnTo>
                  <a:lnTo>
                    <a:pt x="152967" y="106602"/>
                  </a:lnTo>
                  <a:lnTo>
                    <a:pt x="149603" y="111408"/>
                  </a:lnTo>
                  <a:lnTo>
                    <a:pt x="146566" y="114611"/>
                  </a:lnTo>
                  <a:lnTo>
                    <a:pt x="143748" y="116747"/>
                  </a:lnTo>
                  <a:lnTo>
                    <a:pt x="138500" y="119914"/>
                  </a:lnTo>
                  <a:lnTo>
                    <a:pt x="129237" y="127610"/>
                  </a:lnTo>
                  <a:lnTo>
                    <a:pt x="129020" y="127794"/>
                  </a:lnTo>
                  <a:lnTo>
                    <a:pt x="130896" y="127999"/>
                  </a:lnTo>
                  <a:lnTo>
                    <a:pt x="132508" y="128053"/>
                  </a:lnTo>
                  <a:lnTo>
                    <a:pt x="138532" y="125998"/>
                  </a:lnTo>
                  <a:lnTo>
                    <a:pt x="146501" y="122438"/>
                  </a:lnTo>
                  <a:lnTo>
                    <a:pt x="155334" y="118210"/>
                  </a:lnTo>
                  <a:lnTo>
                    <a:pt x="160706" y="116765"/>
                  </a:lnTo>
                  <a:lnTo>
                    <a:pt x="166668" y="115802"/>
                  </a:lnTo>
                  <a:lnTo>
                    <a:pt x="173025" y="115159"/>
                  </a:lnTo>
                  <a:lnTo>
                    <a:pt x="179643" y="113938"/>
                  </a:lnTo>
                  <a:lnTo>
                    <a:pt x="186437" y="112329"/>
                  </a:lnTo>
                  <a:lnTo>
                    <a:pt x="193347" y="110463"/>
                  </a:lnTo>
                  <a:lnTo>
                    <a:pt x="200336" y="109219"/>
                  </a:lnTo>
                  <a:lnTo>
                    <a:pt x="207376" y="108390"/>
                  </a:lnTo>
                  <a:lnTo>
                    <a:pt x="214450" y="107837"/>
                  </a:lnTo>
                  <a:lnTo>
                    <a:pt x="222342" y="107468"/>
                  </a:lnTo>
                  <a:lnTo>
                    <a:pt x="239577" y="107059"/>
                  </a:lnTo>
                  <a:lnTo>
                    <a:pt x="247824" y="107743"/>
                  </a:lnTo>
                  <a:lnTo>
                    <a:pt x="255703" y="108994"/>
                  </a:lnTo>
                  <a:lnTo>
                    <a:pt x="263338" y="110621"/>
                  </a:lnTo>
                  <a:lnTo>
                    <a:pt x="270014" y="112499"/>
                  </a:lnTo>
                  <a:lnTo>
                    <a:pt x="276053" y="114545"/>
                  </a:lnTo>
                  <a:lnTo>
                    <a:pt x="281667" y="116703"/>
                  </a:lnTo>
                  <a:lnTo>
                    <a:pt x="290020" y="121217"/>
                  </a:lnTo>
                  <a:lnTo>
                    <a:pt x="293360" y="123532"/>
                  </a:lnTo>
                  <a:lnTo>
                    <a:pt x="299186" y="130338"/>
                  </a:lnTo>
                  <a:lnTo>
                    <a:pt x="301851" y="134375"/>
                  </a:lnTo>
                  <a:lnTo>
                    <a:pt x="302834" y="138654"/>
                  </a:lnTo>
                  <a:lnTo>
                    <a:pt x="302695" y="143095"/>
                  </a:lnTo>
                  <a:lnTo>
                    <a:pt x="301809" y="147642"/>
                  </a:lnTo>
                  <a:lnTo>
                    <a:pt x="300425" y="153055"/>
                  </a:lnTo>
                  <a:lnTo>
                    <a:pt x="298708" y="159045"/>
                  </a:lnTo>
                  <a:lnTo>
                    <a:pt x="296770" y="165420"/>
                  </a:lnTo>
                  <a:lnTo>
                    <a:pt x="293890" y="171257"/>
                  </a:lnTo>
                  <a:lnTo>
                    <a:pt x="290383" y="176736"/>
                  </a:lnTo>
                  <a:lnTo>
                    <a:pt x="286457" y="181976"/>
                  </a:lnTo>
                  <a:lnTo>
                    <a:pt x="281459" y="187851"/>
                  </a:lnTo>
                  <a:lnTo>
                    <a:pt x="275745" y="194148"/>
                  </a:lnTo>
                  <a:lnTo>
                    <a:pt x="263841" y="206702"/>
                  </a:lnTo>
                  <a:lnTo>
                    <a:pt x="253258" y="217573"/>
                  </a:lnTo>
                  <a:lnTo>
                    <a:pt x="247420" y="222695"/>
                  </a:lnTo>
                  <a:lnTo>
                    <a:pt x="241146" y="227697"/>
                  </a:lnTo>
                  <a:lnTo>
                    <a:pt x="234583" y="232619"/>
                  </a:lnTo>
                  <a:lnTo>
                    <a:pt x="220940" y="242321"/>
                  </a:lnTo>
                  <a:lnTo>
                    <a:pt x="213968" y="247130"/>
                  </a:lnTo>
                  <a:lnTo>
                    <a:pt x="206939" y="251131"/>
                  </a:lnTo>
                  <a:lnTo>
                    <a:pt x="199872" y="254591"/>
                  </a:lnTo>
                  <a:lnTo>
                    <a:pt x="192779" y="257692"/>
                  </a:lnTo>
                  <a:lnTo>
                    <a:pt x="185669" y="260553"/>
                  </a:lnTo>
                  <a:lnTo>
                    <a:pt x="171419" y="265849"/>
                  </a:lnTo>
                  <a:lnTo>
                    <a:pt x="165873" y="268372"/>
                  </a:lnTo>
                  <a:lnTo>
                    <a:pt x="157594" y="273292"/>
                  </a:lnTo>
                  <a:lnTo>
                    <a:pt x="149152" y="276009"/>
                  </a:lnTo>
                  <a:lnTo>
                    <a:pt x="144678" y="276733"/>
                  </a:lnTo>
                  <a:lnTo>
                    <a:pt x="140902" y="276422"/>
                  </a:lnTo>
                  <a:lnTo>
                    <a:pt x="137591" y="275421"/>
                  </a:lnTo>
                  <a:lnTo>
                    <a:pt x="131795" y="272986"/>
                  </a:lnTo>
                  <a:lnTo>
                    <a:pt x="126573" y="271903"/>
                  </a:lnTo>
                  <a:lnTo>
                    <a:pt x="124863" y="270821"/>
                  </a:lnTo>
                  <a:lnTo>
                    <a:pt x="123723" y="269306"/>
                  </a:lnTo>
                  <a:lnTo>
                    <a:pt x="122963" y="267502"/>
                  </a:lnTo>
                  <a:lnTo>
                    <a:pt x="122119" y="263381"/>
                  </a:lnTo>
                  <a:lnTo>
                    <a:pt x="121443" y="256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6" name="SMARTPenAnnotation93"/>
            <p:cNvSpPr/>
            <p:nvPr/>
          </p:nvSpPr>
          <p:spPr>
            <a:xfrm>
              <a:off x="5765006" y="2464593"/>
              <a:ext cx="207170" cy="200026"/>
            </a:xfrm>
            <a:custGeom>
              <a:avLst/>
              <a:gdLst/>
              <a:ahLst/>
              <a:cxnLst/>
              <a:rect l="0" t="0" r="0" b="0"/>
              <a:pathLst>
                <a:path w="207170" h="200026">
                  <a:moveTo>
                    <a:pt x="0" y="0"/>
                  </a:moveTo>
                  <a:lnTo>
                    <a:pt x="6151" y="6151"/>
                  </a:lnTo>
                  <a:lnTo>
                    <a:pt x="10936" y="6703"/>
                  </a:lnTo>
                  <a:lnTo>
                    <a:pt x="14434" y="6850"/>
                  </a:lnTo>
                  <a:lnTo>
                    <a:pt x="17560" y="7742"/>
                  </a:lnTo>
                  <a:lnTo>
                    <a:pt x="23150" y="10849"/>
                  </a:lnTo>
                  <a:lnTo>
                    <a:pt x="26546" y="12789"/>
                  </a:lnTo>
                  <a:lnTo>
                    <a:pt x="34552" y="17061"/>
                  </a:lnTo>
                  <a:lnTo>
                    <a:pt x="47984" y="23929"/>
                  </a:lnTo>
                  <a:lnTo>
                    <a:pt x="52628" y="27065"/>
                  </a:lnTo>
                  <a:lnTo>
                    <a:pt x="57310" y="30744"/>
                  </a:lnTo>
                  <a:lnTo>
                    <a:pt x="62019" y="34783"/>
                  </a:lnTo>
                  <a:lnTo>
                    <a:pt x="66746" y="39064"/>
                  </a:lnTo>
                  <a:lnTo>
                    <a:pt x="76231" y="48054"/>
                  </a:lnTo>
                  <a:lnTo>
                    <a:pt x="81777" y="52673"/>
                  </a:lnTo>
                  <a:lnTo>
                    <a:pt x="87856" y="57341"/>
                  </a:lnTo>
                  <a:lnTo>
                    <a:pt x="94289" y="62039"/>
                  </a:lnTo>
                  <a:lnTo>
                    <a:pt x="100166" y="67554"/>
                  </a:lnTo>
                  <a:lnTo>
                    <a:pt x="105671" y="73611"/>
                  </a:lnTo>
                  <a:lnTo>
                    <a:pt x="110929" y="80030"/>
                  </a:lnTo>
                  <a:lnTo>
                    <a:pt x="116021" y="85897"/>
                  </a:lnTo>
                  <a:lnTo>
                    <a:pt x="121004" y="91396"/>
                  </a:lnTo>
                  <a:lnTo>
                    <a:pt x="130773" y="101739"/>
                  </a:lnTo>
                  <a:lnTo>
                    <a:pt x="154755" y="126120"/>
                  </a:lnTo>
                  <a:lnTo>
                    <a:pt x="158733" y="130911"/>
                  </a:lnTo>
                  <a:lnTo>
                    <a:pt x="162178" y="135693"/>
                  </a:lnTo>
                  <a:lnTo>
                    <a:pt x="165269" y="140468"/>
                  </a:lnTo>
                  <a:lnTo>
                    <a:pt x="168122" y="144446"/>
                  </a:lnTo>
                  <a:lnTo>
                    <a:pt x="170819" y="147891"/>
                  </a:lnTo>
                  <a:lnTo>
                    <a:pt x="173410" y="150982"/>
                  </a:lnTo>
                  <a:lnTo>
                    <a:pt x="175932" y="154630"/>
                  </a:lnTo>
                  <a:lnTo>
                    <a:pt x="178407" y="158649"/>
                  </a:lnTo>
                  <a:lnTo>
                    <a:pt x="180850" y="162916"/>
                  </a:lnTo>
                  <a:lnTo>
                    <a:pt x="184067" y="166555"/>
                  </a:lnTo>
                  <a:lnTo>
                    <a:pt x="187799" y="169774"/>
                  </a:lnTo>
                  <a:lnTo>
                    <a:pt x="191874" y="172714"/>
                  </a:lnTo>
                  <a:lnTo>
                    <a:pt x="194591" y="175468"/>
                  </a:lnTo>
                  <a:lnTo>
                    <a:pt x="196402" y="178097"/>
                  </a:lnTo>
                  <a:lnTo>
                    <a:pt x="199209" y="183136"/>
                  </a:lnTo>
                  <a:lnTo>
                    <a:pt x="203102" y="188021"/>
                  </a:lnTo>
                  <a:lnTo>
                    <a:pt x="204457" y="190435"/>
                  </a:lnTo>
                  <a:lnTo>
                    <a:pt x="205361" y="192838"/>
                  </a:lnTo>
                  <a:lnTo>
                    <a:pt x="207169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7" name="SMARTPenAnnotation94"/>
            <p:cNvSpPr/>
            <p:nvPr/>
          </p:nvSpPr>
          <p:spPr>
            <a:xfrm>
              <a:off x="5822156" y="2478881"/>
              <a:ext cx="157163" cy="157163"/>
            </a:xfrm>
            <a:custGeom>
              <a:avLst/>
              <a:gdLst/>
              <a:ahLst/>
              <a:cxnLst/>
              <a:rect l="0" t="0" r="0" b="0"/>
              <a:pathLst>
                <a:path w="157163" h="157163">
                  <a:moveTo>
                    <a:pt x="157162" y="0"/>
                  </a:moveTo>
                  <a:lnTo>
                    <a:pt x="153370" y="0"/>
                  </a:lnTo>
                  <a:lnTo>
                    <a:pt x="152252" y="794"/>
                  </a:lnTo>
                  <a:lnTo>
                    <a:pt x="151508" y="2116"/>
                  </a:lnTo>
                  <a:lnTo>
                    <a:pt x="151011" y="3792"/>
                  </a:lnTo>
                  <a:lnTo>
                    <a:pt x="148343" y="7771"/>
                  </a:lnTo>
                  <a:lnTo>
                    <a:pt x="144511" y="12185"/>
                  </a:lnTo>
                  <a:lnTo>
                    <a:pt x="140163" y="16792"/>
                  </a:lnTo>
                  <a:lnTo>
                    <a:pt x="129459" y="27641"/>
                  </a:lnTo>
                  <a:lnTo>
                    <a:pt x="125200" y="32715"/>
                  </a:lnTo>
                  <a:lnTo>
                    <a:pt x="120773" y="38479"/>
                  </a:lnTo>
                  <a:lnTo>
                    <a:pt x="116234" y="44702"/>
                  </a:lnTo>
                  <a:lnTo>
                    <a:pt x="110826" y="50439"/>
                  </a:lnTo>
                  <a:lnTo>
                    <a:pt x="104841" y="55851"/>
                  </a:lnTo>
                  <a:lnTo>
                    <a:pt x="98469" y="61046"/>
                  </a:lnTo>
                  <a:lnTo>
                    <a:pt x="91839" y="66891"/>
                  </a:lnTo>
                  <a:lnTo>
                    <a:pt x="78124" y="79736"/>
                  </a:lnTo>
                  <a:lnTo>
                    <a:pt x="60807" y="96562"/>
                  </a:lnTo>
                  <a:lnTo>
                    <a:pt x="55619" y="102475"/>
                  </a:lnTo>
                  <a:lnTo>
                    <a:pt x="50573" y="108798"/>
                  </a:lnTo>
                  <a:lnTo>
                    <a:pt x="45621" y="115394"/>
                  </a:lnTo>
                  <a:lnTo>
                    <a:pt x="40733" y="120586"/>
                  </a:lnTo>
                  <a:lnTo>
                    <a:pt x="35887" y="124840"/>
                  </a:lnTo>
                  <a:lnTo>
                    <a:pt x="31068" y="128471"/>
                  </a:lnTo>
                  <a:lnTo>
                    <a:pt x="26268" y="131685"/>
                  </a:lnTo>
                  <a:lnTo>
                    <a:pt x="21481" y="134621"/>
                  </a:lnTo>
                  <a:lnTo>
                    <a:pt x="16702" y="137372"/>
                  </a:lnTo>
                  <a:lnTo>
                    <a:pt x="12722" y="140000"/>
                  </a:lnTo>
                  <a:lnTo>
                    <a:pt x="9275" y="142546"/>
                  </a:lnTo>
                  <a:lnTo>
                    <a:pt x="6183" y="145037"/>
                  </a:lnTo>
                  <a:lnTo>
                    <a:pt x="4122" y="147491"/>
                  </a:lnTo>
                  <a:lnTo>
                    <a:pt x="2748" y="149921"/>
                  </a:lnTo>
                  <a:lnTo>
                    <a:pt x="0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8" name="SMARTPenAnnotation95"/>
            <p:cNvSpPr/>
            <p:nvPr/>
          </p:nvSpPr>
          <p:spPr>
            <a:xfrm>
              <a:off x="6115050" y="2528887"/>
              <a:ext cx="242888" cy="21432"/>
            </a:xfrm>
            <a:custGeom>
              <a:avLst/>
              <a:gdLst/>
              <a:ahLst/>
              <a:cxnLst/>
              <a:rect l="0" t="0" r="0" b="0"/>
              <a:pathLst>
                <a:path w="242888" h="21432">
                  <a:moveTo>
                    <a:pt x="0" y="0"/>
                  </a:moveTo>
                  <a:lnTo>
                    <a:pt x="6849" y="6850"/>
                  </a:lnTo>
                  <a:lnTo>
                    <a:pt x="14402" y="7127"/>
                  </a:lnTo>
                  <a:lnTo>
                    <a:pt x="17777" y="7136"/>
                  </a:lnTo>
                  <a:lnTo>
                    <a:pt x="18995" y="7932"/>
                  </a:lnTo>
                  <a:lnTo>
                    <a:pt x="19807" y="9257"/>
                  </a:lnTo>
                  <a:lnTo>
                    <a:pt x="20349" y="10934"/>
                  </a:lnTo>
                  <a:lnTo>
                    <a:pt x="21503" y="12052"/>
                  </a:lnTo>
                  <a:lnTo>
                    <a:pt x="23066" y="12797"/>
                  </a:lnTo>
                  <a:lnTo>
                    <a:pt x="28252" y="14200"/>
                  </a:lnTo>
                  <a:lnTo>
                    <a:pt x="36064" y="14262"/>
                  </a:lnTo>
                  <a:lnTo>
                    <a:pt x="59478" y="14287"/>
                  </a:lnTo>
                  <a:lnTo>
                    <a:pt x="62670" y="15081"/>
                  </a:lnTo>
                  <a:lnTo>
                    <a:pt x="66387" y="16404"/>
                  </a:lnTo>
                  <a:lnTo>
                    <a:pt x="70451" y="18080"/>
                  </a:lnTo>
                  <a:lnTo>
                    <a:pt x="74748" y="19197"/>
                  </a:lnTo>
                  <a:lnTo>
                    <a:pt x="79201" y="19942"/>
                  </a:lnTo>
                  <a:lnTo>
                    <a:pt x="83757" y="20438"/>
                  </a:lnTo>
                  <a:lnTo>
                    <a:pt x="88382" y="20769"/>
                  </a:lnTo>
                  <a:lnTo>
                    <a:pt x="93052" y="20990"/>
                  </a:lnTo>
                  <a:lnTo>
                    <a:pt x="103269" y="21235"/>
                  </a:lnTo>
                  <a:lnTo>
                    <a:pt x="242887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19" name="SMARTPenAnnotation96"/>
            <p:cNvSpPr/>
            <p:nvPr/>
          </p:nvSpPr>
          <p:spPr>
            <a:xfrm>
              <a:off x="6447458" y="2364679"/>
              <a:ext cx="260524" cy="257078"/>
            </a:xfrm>
            <a:custGeom>
              <a:avLst/>
              <a:gdLst/>
              <a:ahLst/>
              <a:cxnLst/>
              <a:rect l="0" t="0" r="0" b="0"/>
              <a:pathLst>
                <a:path w="260524" h="257078">
                  <a:moveTo>
                    <a:pt x="160510" y="49908"/>
                  </a:moveTo>
                  <a:lnTo>
                    <a:pt x="160510" y="26059"/>
                  </a:lnTo>
                  <a:lnTo>
                    <a:pt x="159717" y="23690"/>
                  </a:lnTo>
                  <a:lnTo>
                    <a:pt x="156717" y="18941"/>
                  </a:lnTo>
                  <a:lnTo>
                    <a:pt x="150567" y="11805"/>
                  </a:lnTo>
                  <a:lnTo>
                    <a:pt x="148325" y="10218"/>
                  </a:lnTo>
                  <a:lnTo>
                    <a:pt x="141378" y="7192"/>
                  </a:lnTo>
                  <a:lnTo>
                    <a:pt x="134292" y="2415"/>
                  </a:lnTo>
                  <a:lnTo>
                    <a:pt x="129543" y="1019"/>
                  </a:lnTo>
                  <a:lnTo>
                    <a:pt x="122407" y="233"/>
                  </a:lnTo>
                  <a:lnTo>
                    <a:pt x="115530" y="49"/>
                  </a:lnTo>
                  <a:lnTo>
                    <a:pt x="111474" y="0"/>
                  </a:lnTo>
                  <a:lnTo>
                    <a:pt x="107182" y="761"/>
                  </a:lnTo>
                  <a:lnTo>
                    <a:pt x="102733" y="2062"/>
                  </a:lnTo>
                  <a:lnTo>
                    <a:pt x="98180" y="3723"/>
                  </a:lnTo>
                  <a:lnTo>
                    <a:pt x="93557" y="4831"/>
                  </a:lnTo>
                  <a:lnTo>
                    <a:pt x="88887" y="5569"/>
                  </a:lnTo>
                  <a:lnTo>
                    <a:pt x="84186" y="6061"/>
                  </a:lnTo>
                  <a:lnTo>
                    <a:pt x="78672" y="7183"/>
                  </a:lnTo>
                  <a:lnTo>
                    <a:pt x="72613" y="8725"/>
                  </a:lnTo>
                  <a:lnTo>
                    <a:pt x="66194" y="10546"/>
                  </a:lnTo>
                  <a:lnTo>
                    <a:pt x="61120" y="12554"/>
                  </a:lnTo>
                  <a:lnTo>
                    <a:pt x="53366" y="16902"/>
                  </a:lnTo>
                  <a:lnTo>
                    <a:pt x="49393" y="19966"/>
                  </a:lnTo>
                  <a:lnTo>
                    <a:pt x="45157" y="23597"/>
                  </a:lnTo>
                  <a:lnTo>
                    <a:pt x="40745" y="27605"/>
                  </a:lnTo>
                  <a:lnTo>
                    <a:pt x="36217" y="31070"/>
                  </a:lnTo>
                  <a:lnTo>
                    <a:pt x="31611" y="34175"/>
                  </a:lnTo>
                  <a:lnTo>
                    <a:pt x="26952" y="37038"/>
                  </a:lnTo>
                  <a:lnTo>
                    <a:pt x="19660" y="44453"/>
                  </a:lnTo>
                  <a:lnTo>
                    <a:pt x="16604" y="48652"/>
                  </a:lnTo>
                  <a:lnTo>
                    <a:pt x="14566" y="53040"/>
                  </a:lnTo>
                  <a:lnTo>
                    <a:pt x="13208" y="57552"/>
                  </a:lnTo>
                  <a:lnTo>
                    <a:pt x="12303" y="62148"/>
                  </a:lnTo>
                  <a:lnTo>
                    <a:pt x="10905" y="66799"/>
                  </a:lnTo>
                  <a:lnTo>
                    <a:pt x="9180" y="71487"/>
                  </a:lnTo>
                  <a:lnTo>
                    <a:pt x="7236" y="76201"/>
                  </a:lnTo>
                  <a:lnTo>
                    <a:pt x="5146" y="80930"/>
                  </a:lnTo>
                  <a:lnTo>
                    <a:pt x="707" y="90419"/>
                  </a:lnTo>
                  <a:lnTo>
                    <a:pt x="0" y="95171"/>
                  </a:lnTo>
                  <a:lnTo>
                    <a:pt x="322" y="99927"/>
                  </a:lnTo>
                  <a:lnTo>
                    <a:pt x="1331" y="104685"/>
                  </a:lnTo>
                  <a:lnTo>
                    <a:pt x="2797" y="109445"/>
                  </a:lnTo>
                  <a:lnTo>
                    <a:pt x="4568" y="114206"/>
                  </a:lnTo>
                  <a:lnTo>
                    <a:pt x="6543" y="118967"/>
                  </a:lnTo>
                  <a:lnTo>
                    <a:pt x="10853" y="126374"/>
                  </a:lnTo>
                  <a:lnTo>
                    <a:pt x="15414" y="132312"/>
                  </a:lnTo>
                  <a:lnTo>
                    <a:pt x="20088" y="137596"/>
                  </a:lnTo>
                  <a:lnTo>
                    <a:pt x="26928" y="142591"/>
                  </a:lnTo>
                  <a:lnTo>
                    <a:pt x="30974" y="145034"/>
                  </a:lnTo>
                  <a:lnTo>
                    <a:pt x="35259" y="146663"/>
                  </a:lnTo>
                  <a:lnTo>
                    <a:pt x="39703" y="147749"/>
                  </a:lnTo>
                  <a:lnTo>
                    <a:pt x="44253" y="148473"/>
                  </a:lnTo>
                  <a:lnTo>
                    <a:pt x="48875" y="148955"/>
                  </a:lnTo>
                  <a:lnTo>
                    <a:pt x="53543" y="149277"/>
                  </a:lnTo>
                  <a:lnTo>
                    <a:pt x="58242" y="149492"/>
                  </a:lnTo>
                  <a:lnTo>
                    <a:pt x="69814" y="149730"/>
                  </a:lnTo>
                  <a:lnTo>
                    <a:pt x="76234" y="149793"/>
                  </a:lnTo>
                  <a:lnTo>
                    <a:pt x="82101" y="149042"/>
                  </a:lnTo>
                  <a:lnTo>
                    <a:pt x="87600" y="147747"/>
                  </a:lnTo>
                  <a:lnTo>
                    <a:pt x="111625" y="139966"/>
                  </a:lnTo>
                  <a:lnTo>
                    <a:pt x="117601" y="136934"/>
                  </a:lnTo>
                  <a:lnTo>
                    <a:pt x="123173" y="133326"/>
                  </a:lnTo>
                  <a:lnTo>
                    <a:pt x="128475" y="129332"/>
                  </a:lnTo>
                  <a:lnTo>
                    <a:pt x="140716" y="120662"/>
                  </a:lnTo>
                  <a:lnTo>
                    <a:pt x="147314" y="116127"/>
                  </a:lnTo>
                  <a:lnTo>
                    <a:pt x="153300" y="112311"/>
                  </a:lnTo>
                  <a:lnTo>
                    <a:pt x="158879" y="108972"/>
                  </a:lnTo>
                  <a:lnTo>
                    <a:pt x="164185" y="105953"/>
                  </a:lnTo>
                  <a:lnTo>
                    <a:pt x="169310" y="102352"/>
                  </a:lnTo>
                  <a:lnTo>
                    <a:pt x="174314" y="98365"/>
                  </a:lnTo>
                  <a:lnTo>
                    <a:pt x="179238" y="94119"/>
                  </a:lnTo>
                  <a:lnTo>
                    <a:pt x="184107" y="89701"/>
                  </a:lnTo>
                  <a:lnTo>
                    <a:pt x="193752" y="80558"/>
                  </a:lnTo>
                  <a:lnTo>
                    <a:pt x="204315" y="70278"/>
                  </a:lnTo>
                  <a:lnTo>
                    <a:pt x="209877" y="62666"/>
                  </a:lnTo>
                  <a:lnTo>
                    <a:pt x="214201" y="54784"/>
                  </a:lnTo>
                  <a:lnTo>
                    <a:pt x="216123" y="48636"/>
                  </a:lnTo>
                  <a:lnTo>
                    <a:pt x="217205" y="40711"/>
                  </a:lnTo>
                  <a:lnTo>
                    <a:pt x="217525" y="33337"/>
                  </a:lnTo>
                  <a:lnTo>
                    <a:pt x="217657" y="28603"/>
                  </a:lnTo>
                  <a:lnTo>
                    <a:pt x="217660" y="63030"/>
                  </a:lnTo>
                  <a:lnTo>
                    <a:pt x="218454" y="67387"/>
                  </a:lnTo>
                  <a:lnTo>
                    <a:pt x="219777" y="71880"/>
                  </a:lnTo>
                  <a:lnTo>
                    <a:pt x="221453" y="76462"/>
                  </a:lnTo>
                  <a:lnTo>
                    <a:pt x="222570" y="81104"/>
                  </a:lnTo>
                  <a:lnTo>
                    <a:pt x="223314" y="85787"/>
                  </a:lnTo>
                  <a:lnTo>
                    <a:pt x="223811" y="90496"/>
                  </a:lnTo>
                  <a:lnTo>
                    <a:pt x="224936" y="96017"/>
                  </a:lnTo>
                  <a:lnTo>
                    <a:pt x="226480" y="102078"/>
                  </a:lnTo>
                  <a:lnTo>
                    <a:pt x="228303" y="108501"/>
                  </a:lnTo>
                  <a:lnTo>
                    <a:pt x="229518" y="114370"/>
                  </a:lnTo>
                  <a:lnTo>
                    <a:pt x="230328" y="119870"/>
                  </a:lnTo>
                  <a:lnTo>
                    <a:pt x="230868" y="125124"/>
                  </a:lnTo>
                  <a:lnTo>
                    <a:pt x="232021" y="130215"/>
                  </a:lnTo>
                  <a:lnTo>
                    <a:pt x="233585" y="135196"/>
                  </a:lnTo>
                  <a:lnTo>
                    <a:pt x="235420" y="140104"/>
                  </a:lnTo>
                  <a:lnTo>
                    <a:pt x="236644" y="145757"/>
                  </a:lnTo>
                  <a:lnTo>
                    <a:pt x="237460" y="151908"/>
                  </a:lnTo>
                  <a:lnTo>
                    <a:pt x="238004" y="158389"/>
                  </a:lnTo>
                  <a:lnTo>
                    <a:pt x="238367" y="164297"/>
                  </a:lnTo>
                  <a:lnTo>
                    <a:pt x="238769" y="175096"/>
                  </a:lnTo>
                  <a:lnTo>
                    <a:pt x="239671" y="180198"/>
                  </a:lnTo>
                  <a:lnTo>
                    <a:pt x="241065" y="185187"/>
                  </a:lnTo>
                  <a:lnTo>
                    <a:pt x="242788" y="190100"/>
                  </a:lnTo>
                  <a:lnTo>
                    <a:pt x="243938" y="194963"/>
                  </a:lnTo>
                  <a:lnTo>
                    <a:pt x="244704" y="199793"/>
                  </a:lnTo>
                  <a:lnTo>
                    <a:pt x="245214" y="204600"/>
                  </a:lnTo>
                  <a:lnTo>
                    <a:pt x="245781" y="212058"/>
                  </a:lnTo>
                  <a:lnTo>
                    <a:pt x="246034" y="218812"/>
                  </a:lnTo>
                  <a:lnTo>
                    <a:pt x="246209" y="236908"/>
                  </a:lnTo>
                  <a:lnTo>
                    <a:pt x="247011" y="239662"/>
                  </a:lnTo>
                  <a:lnTo>
                    <a:pt x="251886" y="247669"/>
                  </a:lnTo>
                  <a:lnTo>
                    <a:pt x="252384" y="248424"/>
                  </a:lnTo>
                  <a:lnTo>
                    <a:pt x="252937" y="251379"/>
                  </a:lnTo>
                  <a:lnTo>
                    <a:pt x="253084" y="253278"/>
                  </a:lnTo>
                  <a:lnTo>
                    <a:pt x="253976" y="254544"/>
                  </a:lnTo>
                  <a:lnTo>
                    <a:pt x="255365" y="255388"/>
                  </a:lnTo>
                  <a:lnTo>
                    <a:pt x="260523" y="2570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0" name="SMARTPenAnnotation97"/>
            <p:cNvSpPr/>
            <p:nvPr/>
          </p:nvSpPr>
          <p:spPr>
            <a:xfrm>
              <a:off x="6850856" y="2486025"/>
              <a:ext cx="164307" cy="7144"/>
            </a:xfrm>
            <a:custGeom>
              <a:avLst/>
              <a:gdLst/>
              <a:ahLst/>
              <a:cxnLst/>
              <a:rect l="0" t="0" r="0" b="0"/>
              <a:pathLst>
                <a:path w="164307" h="7144">
                  <a:moveTo>
                    <a:pt x="0" y="0"/>
                  </a:moveTo>
                  <a:lnTo>
                    <a:pt x="6151" y="0"/>
                  </a:lnTo>
                  <a:lnTo>
                    <a:pt x="8069" y="793"/>
                  </a:lnTo>
                  <a:lnTo>
                    <a:pt x="10936" y="2116"/>
                  </a:lnTo>
                  <a:lnTo>
                    <a:pt x="14435" y="3792"/>
                  </a:lnTo>
                  <a:lnTo>
                    <a:pt x="17560" y="4909"/>
                  </a:lnTo>
                  <a:lnTo>
                    <a:pt x="20438" y="5654"/>
                  </a:lnTo>
                  <a:lnTo>
                    <a:pt x="23150" y="6150"/>
                  </a:lnTo>
                  <a:lnTo>
                    <a:pt x="26546" y="6481"/>
                  </a:lnTo>
                  <a:lnTo>
                    <a:pt x="30397" y="6702"/>
                  </a:lnTo>
                  <a:lnTo>
                    <a:pt x="38910" y="6947"/>
                  </a:lnTo>
                  <a:lnTo>
                    <a:pt x="87466" y="7138"/>
                  </a:lnTo>
                  <a:lnTo>
                    <a:pt x="164306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1" name="SMARTPenAnnotation98"/>
            <p:cNvSpPr/>
            <p:nvPr/>
          </p:nvSpPr>
          <p:spPr>
            <a:xfrm>
              <a:off x="6865143" y="2557462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83143" y="7144"/>
                  </a:lnTo>
                  <a:lnTo>
                    <a:pt x="87972" y="6350"/>
                  </a:lnTo>
                  <a:lnTo>
                    <a:pt x="92780" y="5027"/>
                  </a:lnTo>
                  <a:lnTo>
                    <a:pt x="97572" y="3352"/>
                  </a:lnTo>
                  <a:lnTo>
                    <a:pt x="103148" y="2234"/>
                  </a:lnTo>
                  <a:lnTo>
                    <a:pt x="109247" y="1489"/>
                  </a:lnTo>
                  <a:lnTo>
                    <a:pt x="115694" y="993"/>
                  </a:lnTo>
                  <a:lnTo>
                    <a:pt x="121580" y="662"/>
                  </a:lnTo>
                  <a:lnTo>
                    <a:pt x="132353" y="294"/>
                  </a:lnTo>
                  <a:lnTo>
                    <a:pt x="146500" y="58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2" name="SMARTPenAnnotation99"/>
            <p:cNvSpPr/>
            <p:nvPr/>
          </p:nvSpPr>
          <p:spPr>
            <a:xfrm>
              <a:off x="7250906" y="2378868"/>
              <a:ext cx="7145" cy="207170"/>
            </a:xfrm>
            <a:custGeom>
              <a:avLst/>
              <a:gdLst/>
              <a:ahLst/>
              <a:cxnLst/>
              <a:rect l="0" t="0" r="0" b="0"/>
              <a:pathLst>
                <a:path w="7145" h="207170">
                  <a:moveTo>
                    <a:pt x="0" y="0"/>
                  </a:moveTo>
                  <a:lnTo>
                    <a:pt x="0" y="27703"/>
                  </a:lnTo>
                  <a:lnTo>
                    <a:pt x="794" y="31963"/>
                  </a:lnTo>
                  <a:lnTo>
                    <a:pt x="2117" y="36390"/>
                  </a:lnTo>
                  <a:lnTo>
                    <a:pt x="3793" y="40929"/>
                  </a:lnTo>
                  <a:lnTo>
                    <a:pt x="4910" y="45542"/>
                  </a:lnTo>
                  <a:lnTo>
                    <a:pt x="5654" y="50205"/>
                  </a:lnTo>
                  <a:lnTo>
                    <a:pt x="6151" y="54902"/>
                  </a:lnTo>
                  <a:lnTo>
                    <a:pt x="6482" y="59620"/>
                  </a:lnTo>
                  <a:lnTo>
                    <a:pt x="6702" y="64353"/>
                  </a:lnTo>
                  <a:lnTo>
                    <a:pt x="6947" y="73845"/>
                  </a:lnTo>
                  <a:lnTo>
                    <a:pt x="7144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3" name="SMARTPenAnnotation100"/>
            <p:cNvSpPr/>
            <p:nvPr/>
          </p:nvSpPr>
          <p:spPr>
            <a:xfrm>
              <a:off x="7366403" y="2400300"/>
              <a:ext cx="190219" cy="192836"/>
            </a:xfrm>
            <a:custGeom>
              <a:avLst/>
              <a:gdLst/>
              <a:ahLst/>
              <a:cxnLst/>
              <a:rect l="0" t="0" r="0" b="0"/>
              <a:pathLst>
                <a:path w="190219" h="192836">
                  <a:moveTo>
                    <a:pt x="48809" y="0"/>
                  </a:moveTo>
                  <a:lnTo>
                    <a:pt x="48809" y="3792"/>
                  </a:lnTo>
                  <a:lnTo>
                    <a:pt x="48015" y="5703"/>
                  </a:lnTo>
                  <a:lnTo>
                    <a:pt x="45016" y="9943"/>
                  </a:lnTo>
                  <a:lnTo>
                    <a:pt x="43899" y="12978"/>
                  </a:lnTo>
                  <a:lnTo>
                    <a:pt x="43155" y="16590"/>
                  </a:lnTo>
                  <a:lnTo>
                    <a:pt x="42658" y="20585"/>
                  </a:lnTo>
                  <a:lnTo>
                    <a:pt x="41533" y="24042"/>
                  </a:lnTo>
                  <a:lnTo>
                    <a:pt x="38168" y="29999"/>
                  </a:lnTo>
                  <a:lnTo>
                    <a:pt x="36159" y="33493"/>
                  </a:lnTo>
                  <a:lnTo>
                    <a:pt x="31809" y="41609"/>
                  </a:lnTo>
                  <a:lnTo>
                    <a:pt x="30333" y="45995"/>
                  </a:lnTo>
                  <a:lnTo>
                    <a:pt x="29347" y="50507"/>
                  </a:lnTo>
                  <a:lnTo>
                    <a:pt x="28691" y="55102"/>
                  </a:lnTo>
                  <a:lnTo>
                    <a:pt x="27460" y="60547"/>
                  </a:lnTo>
                  <a:lnTo>
                    <a:pt x="25845" y="66559"/>
                  </a:lnTo>
                  <a:lnTo>
                    <a:pt x="23974" y="72947"/>
                  </a:lnTo>
                  <a:lnTo>
                    <a:pt x="21140" y="78794"/>
                  </a:lnTo>
                  <a:lnTo>
                    <a:pt x="17664" y="84279"/>
                  </a:lnTo>
                  <a:lnTo>
                    <a:pt x="13758" y="89523"/>
                  </a:lnTo>
                  <a:lnTo>
                    <a:pt x="11153" y="95401"/>
                  </a:lnTo>
                  <a:lnTo>
                    <a:pt x="9418" y="101700"/>
                  </a:lnTo>
                  <a:lnTo>
                    <a:pt x="8261" y="108281"/>
                  </a:lnTo>
                  <a:lnTo>
                    <a:pt x="6695" y="114256"/>
                  </a:lnTo>
                  <a:lnTo>
                    <a:pt x="4859" y="119827"/>
                  </a:lnTo>
                  <a:lnTo>
                    <a:pt x="2840" y="125128"/>
                  </a:lnTo>
                  <a:lnTo>
                    <a:pt x="1495" y="130250"/>
                  </a:lnTo>
                  <a:lnTo>
                    <a:pt x="597" y="135252"/>
                  </a:lnTo>
                  <a:lnTo>
                    <a:pt x="0" y="140174"/>
                  </a:lnTo>
                  <a:lnTo>
                    <a:pt x="394" y="145043"/>
                  </a:lnTo>
                  <a:lnTo>
                    <a:pt x="1451" y="149876"/>
                  </a:lnTo>
                  <a:lnTo>
                    <a:pt x="2950" y="154686"/>
                  </a:lnTo>
                  <a:lnTo>
                    <a:pt x="4742" y="158687"/>
                  </a:lnTo>
                  <a:lnTo>
                    <a:pt x="6731" y="162147"/>
                  </a:lnTo>
                  <a:lnTo>
                    <a:pt x="8851" y="165248"/>
                  </a:lnTo>
                  <a:lnTo>
                    <a:pt x="11059" y="168903"/>
                  </a:lnTo>
                  <a:lnTo>
                    <a:pt x="13323" y="172927"/>
                  </a:lnTo>
                  <a:lnTo>
                    <a:pt x="15627" y="177197"/>
                  </a:lnTo>
                  <a:lnTo>
                    <a:pt x="18750" y="180837"/>
                  </a:lnTo>
                  <a:lnTo>
                    <a:pt x="22419" y="184058"/>
                  </a:lnTo>
                  <a:lnTo>
                    <a:pt x="26455" y="186999"/>
                  </a:lnTo>
                  <a:lnTo>
                    <a:pt x="30731" y="188960"/>
                  </a:lnTo>
                  <a:lnTo>
                    <a:pt x="35170" y="190267"/>
                  </a:lnTo>
                  <a:lnTo>
                    <a:pt x="39717" y="191138"/>
                  </a:lnTo>
                  <a:lnTo>
                    <a:pt x="44335" y="191719"/>
                  </a:lnTo>
                  <a:lnTo>
                    <a:pt x="49001" y="192106"/>
                  </a:lnTo>
                  <a:lnTo>
                    <a:pt x="53699" y="192364"/>
                  </a:lnTo>
                  <a:lnTo>
                    <a:pt x="63153" y="192651"/>
                  </a:lnTo>
                  <a:lnTo>
                    <a:pt x="85950" y="192835"/>
                  </a:lnTo>
                  <a:lnTo>
                    <a:pt x="91826" y="192057"/>
                  </a:lnTo>
                  <a:lnTo>
                    <a:pt x="97331" y="190744"/>
                  </a:lnTo>
                  <a:lnTo>
                    <a:pt x="102589" y="189075"/>
                  </a:lnTo>
                  <a:lnTo>
                    <a:pt x="107681" y="187169"/>
                  </a:lnTo>
                  <a:lnTo>
                    <a:pt x="112663" y="185104"/>
                  </a:lnTo>
                  <a:lnTo>
                    <a:pt x="117572" y="182934"/>
                  </a:lnTo>
                  <a:lnTo>
                    <a:pt x="127260" y="178406"/>
                  </a:lnTo>
                  <a:lnTo>
                    <a:pt x="132066" y="176087"/>
                  </a:lnTo>
                  <a:lnTo>
                    <a:pt x="136063" y="172953"/>
                  </a:lnTo>
                  <a:lnTo>
                    <a:pt x="139523" y="169277"/>
                  </a:lnTo>
                  <a:lnTo>
                    <a:pt x="142622" y="165239"/>
                  </a:lnTo>
                  <a:lnTo>
                    <a:pt x="147070" y="160959"/>
                  </a:lnTo>
                  <a:lnTo>
                    <a:pt x="152416" y="156518"/>
                  </a:lnTo>
                  <a:lnTo>
                    <a:pt x="158363" y="151970"/>
                  </a:lnTo>
                  <a:lnTo>
                    <a:pt x="163120" y="147351"/>
                  </a:lnTo>
                  <a:lnTo>
                    <a:pt x="167085" y="142684"/>
                  </a:lnTo>
                  <a:lnTo>
                    <a:pt x="170523" y="137985"/>
                  </a:lnTo>
                  <a:lnTo>
                    <a:pt x="173608" y="133265"/>
                  </a:lnTo>
                  <a:lnTo>
                    <a:pt x="176459" y="128531"/>
                  </a:lnTo>
                  <a:lnTo>
                    <a:pt x="179152" y="123787"/>
                  </a:lnTo>
                  <a:lnTo>
                    <a:pt x="184262" y="114283"/>
                  </a:lnTo>
                  <a:lnTo>
                    <a:pt x="186736" y="109526"/>
                  </a:lnTo>
                  <a:lnTo>
                    <a:pt x="188385" y="104767"/>
                  </a:lnTo>
                  <a:lnTo>
                    <a:pt x="189485" y="100007"/>
                  </a:lnTo>
                  <a:lnTo>
                    <a:pt x="190218" y="95246"/>
                  </a:lnTo>
                  <a:lnTo>
                    <a:pt x="189913" y="90485"/>
                  </a:lnTo>
                  <a:lnTo>
                    <a:pt x="188916" y="85723"/>
                  </a:lnTo>
                  <a:lnTo>
                    <a:pt x="187457" y="80961"/>
                  </a:lnTo>
                  <a:lnTo>
                    <a:pt x="185691" y="76199"/>
                  </a:lnTo>
                  <a:lnTo>
                    <a:pt x="183720" y="71437"/>
                  </a:lnTo>
                  <a:lnTo>
                    <a:pt x="181612" y="66674"/>
                  </a:lnTo>
                  <a:lnTo>
                    <a:pt x="177153" y="57150"/>
                  </a:lnTo>
                  <a:lnTo>
                    <a:pt x="174854" y="52387"/>
                  </a:lnTo>
                  <a:lnTo>
                    <a:pt x="171733" y="48418"/>
                  </a:lnTo>
                  <a:lnTo>
                    <a:pt x="168064" y="44979"/>
                  </a:lnTo>
                  <a:lnTo>
                    <a:pt x="164031" y="41892"/>
                  </a:lnTo>
                  <a:lnTo>
                    <a:pt x="159755" y="39040"/>
                  </a:lnTo>
                  <a:lnTo>
                    <a:pt x="155317" y="36346"/>
                  </a:lnTo>
                  <a:lnTo>
                    <a:pt x="150770" y="33755"/>
                  </a:lnTo>
                  <a:lnTo>
                    <a:pt x="145359" y="31235"/>
                  </a:lnTo>
                  <a:lnTo>
                    <a:pt x="139369" y="28761"/>
                  </a:lnTo>
                  <a:lnTo>
                    <a:pt x="132995" y="26317"/>
                  </a:lnTo>
                  <a:lnTo>
                    <a:pt x="119563" y="21486"/>
                  </a:lnTo>
                  <a:lnTo>
                    <a:pt x="112647" y="19086"/>
                  </a:lnTo>
                  <a:lnTo>
                    <a:pt x="106449" y="17486"/>
                  </a:lnTo>
                  <a:lnTo>
                    <a:pt x="100729" y="16420"/>
                  </a:lnTo>
                  <a:lnTo>
                    <a:pt x="95329" y="15709"/>
                  </a:lnTo>
                  <a:lnTo>
                    <a:pt x="89348" y="15235"/>
                  </a:lnTo>
                  <a:lnTo>
                    <a:pt x="82978" y="14919"/>
                  </a:lnTo>
                  <a:lnTo>
                    <a:pt x="76351" y="14708"/>
                  </a:lnTo>
                  <a:lnTo>
                    <a:pt x="70346" y="13774"/>
                  </a:lnTo>
                  <a:lnTo>
                    <a:pt x="64755" y="12358"/>
                  </a:lnTo>
                  <a:lnTo>
                    <a:pt x="59439" y="10620"/>
                  </a:lnTo>
                  <a:lnTo>
                    <a:pt x="53514" y="9461"/>
                  </a:lnTo>
                  <a:lnTo>
                    <a:pt x="47184" y="8688"/>
                  </a:lnTo>
                  <a:lnTo>
                    <a:pt x="35387" y="7830"/>
                  </a:lnTo>
                  <a:lnTo>
                    <a:pt x="27498" y="7448"/>
                  </a:lnTo>
                  <a:lnTo>
                    <a:pt x="21346" y="7279"/>
                  </a:lnTo>
                  <a:lnTo>
                    <a:pt x="1309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4" name="SMARTPenAnnotation101"/>
            <p:cNvSpPr/>
            <p:nvPr/>
          </p:nvSpPr>
          <p:spPr>
            <a:xfrm>
              <a:off x="7579518" y="2393156"/>
              <a:ext cx="271464" cy="192882"/>
            </a:xfrm>
            <a:custGeom>
              <a:avLst/>
              <a:gdLst/>
              <a:ahLst/>
              <a:cxnLst/>
              <a:rect l="0" t="0" r="0" b="0"/>
              <a:pathLst>
                <a:path w="271464" h="192882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2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2652" y="6482"/>
                  </a:lnTo>
                  <a:lnTo>
                    <a:pt x="17001" y="6849"/>
                  </a:lnTo>
                  <a:lnTo>
                    <a:pt x="19271" y="7741"/>
                  </a:lnTo>
                  <a:lnTo>
                    <a:pt x="27054" y="12789"/>
                  </a:lnTo>
                  <a:lnTo>
                    <a:pt x="34778" y="17061"/>
                  </a:lnTo>
                  <a:lnTo>
                    <a:pt x="48052" y="23929"/>
                  </a:lnTo>
                  <a:lnTo>
                    <a:pt x="51878" y="27065"/>
                  </a:lnTo>
                  <a:lnTo>
                    <a:pt x="55223" y="30743"/>
                  </a:lnTo>
                  <a:lnTo>
                    <a:pt x="58247" y="34783"/>
                  </a:lnTo>
                  <a:lnTo>
                    <a:pt x="61850" y="38270"/>
                  </a:lnTo>
                  <a:lnTo>
                    <a:pt x="74506" y="47763"/>
                  </a:lnTo>
                  <a:lnTo>
                    <a:pt x="79040" y="51686"/>
                  </a:lnTo>
                  <a:lnTo>
                    <a:pt x="83649" y="55889"/>
                  </a:lnTo>
                  <a:lnTo>
                    <a:pt x="88310" y="59484"/>
                  </a:lnTo>
                  <a:lnTo>
                    <a:pt x="93005" y="62675"/>
                  </a:lnTo>
                  <a:lnTo>
                    <a:pt x="97722" y="65595"/>
                  </a:lnTo>
                  <a:lnTo>
                    <a:pt x="115738" y="77291"/>
                  </a:lnTo>
                  <a:lnTo>
                    <a:pt x="121609" y="81690"/>
                  </a:lnTo>
                  <a:lnTo>
                    <a:pt x="127110" y="86210"/>
                  </a:lnTo>
                  <a:lnTo>
                    <a:pt x="132366" y="90811"/>
                  </a:lnTo>
                  <a:lnTo>
                    <a:pt x="137456" y="95465"/>
                  </a:lnTo>
                  <a:lnTo>
                    <a:pt x="147346" y="104871"/>
                  </a:lnTo>
                  <a:lnTo>
                    <a:pt x="152206" y="108807"/>
                  </a:lnTo>
                  <a:lnTo>
                    <a:pt x="157033" y="112226"/>
                  </a:lnTo>
                  <a:lnTo>
                    <a:pt x="161838" y="115298"/>
                  </a:lnTo>
                  <a:lnTo>
                    <a:pt x="166630" y="118934"/>
                  </a:lnTo>
                  <a:lnTo>
                    <a:pt x="171411" y="122946"/>
                  </a:lnTo>
                  <a:lnTo>
                    <a:pt x="176187" y="127207"/>
                  </a:lnTo>
                  <a:lnTo>
                    <a:pt x="185726" y="136176"/>
                  </a:lnTo>
                  <a:lnTo>
                    <a:pt x="190493" y="140790"/>
                  </a:lnTo>
                  <a:lnTo>
                    <a:pt x="195258" y="144660"/>
                  </a:lnTo>
                  <a:lnTo>
                    <a:pt x="200022" y="148034"/>
                  </a:lnTo>
                  <a:lnTo>
                    <a:pt x="204785" y="151077"/>
                  </a:lnTo>
                  <a:lnTo>
                    <a:pt x="209549" y="153899"/>
                  </a:lnTo>
                  <a:lnTo>
                    <a:pt x="214312" y="156574"/>
                  </a:lnTo>
                  <a:lnTo>
                    <a:pt x="223837" y="161663"/>
                  </a:lnTo>
                  <a:lnTo>
                    <a:pt x="233363" y="166571"/>
                  </a:lnTo>
                  <a:lnTo>
                    <a:pt x="240772" y="171398"/>
                  </a:lnTo>
                  <a:lnTo>
                    <a:pt x="246709" y="176189"/>
                  </a:lnTo>
                  <a:lnTo>
                    <a:pt x="251994" y="180965"/>
                  </a:lnTo>
                  <a:lnTo>
                    <a:pt x="259106" y="185733"/>
                  </a:lnTo>
                  <a:lnTo>
                    <a:pt x="27146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5" name="SMARTPenAnnotation102"/>
            <p:cNvSpPr/>
            <p:nvPr/>
          </p:nvSpPr>
          <p:spPr>
            <a:xfrm>
              <a:off x="7622381" y="2400387"/>
              <a:ext cx="200026" cy="199939"/>
            </a:xfrm>
            <a:custGeom>
              <a:avLst/>
              <a:gdLst/>
              <a:ahLst/>
              <a:cxnLst/>
              <a:rect l="0" t="0" r="0" b="0"/>
              <a:pathLst>
                <a:path w="200026" h="199939">
                  <a:moveTo>
                    <a:pt x="200025" y="7056"/>
                  </a:moveTo>
                  <a:lnTo>
                    <a:pt x="196232" y="7056"/>
                  </a:lnTo>
                  <a:lnTo>
                    <a:pt x="195115" y="6263"/>
                  </a:lnTo>
                  <a:lnTo>
                    <a:pt x="194371" y="4940"/>
                  </a:lnTo>
                  <a:lnTo>
                    <a:pt x="192907" y="0"/>
                  </a:lnTo>
                  <a:lnTo>
                    <a:pt x="192889" y="3731"/>
                  </a:lnTo>
                  <a:lnTo>
                    <a:pt x="192093" y="5633"/>
                  </a:lnTo>
                  <a:lnTo>
                    <a:pt x="189091" y="9863"/>
                  </a:lnTo>
                  <a:lnTo>
                    <a:pt x="185111" y="14389"/>
                  </a:lnTo>
                  <a:lnTo>
                    <a:pt x="180697" y="19047"/>
                  </a:lnTo>
                  <a:lnTo>
                    <a:pt x="151971" y="47959"/>
                  </a:lnTo>
                  <a:lnTo>
                    <a:pt x="147351" y="53375"/>
                  </a:lnTo>
                  <a:lnTo>
                    <a:pt x="142685" y="59366"/>
                  </a:lnTo>
                  <a:lnTo>
                    <a:pt x="137985" y="65742"/>
                  </a:lnTo>
                  <a:lnTo>
                    <a:pt x="132472" y="71580"/>
                  </a:lnTo>
                  <a:lnTo>
                    <a:pt x="126414" y="77060"/>
                  </a:lnTo>
                  <a:lnTo>
                    <a:pt x="119995" y="82300"/>
                  </a:lnTo>
                  <a:lnTo>
                    <a:pt x="114128" y="88175"/>
                  </a:lnTo>
                  <a:lnTo>
                    <a:pt x="108629" y="94473"/>
                  </a:lnTo>
                  <a:lnTo>
                    <a:pt x="103376" y="101053"/>
                  </a:lnTo>
                  <a:lnTo>
                    <a:pt x="97492" y="107027"/>
                  </a:lnTo>
                  <a:lnTo>
                    <a:pt x="91188" y="112597"/>
                  </a:lnTo>
                  <a:lnTo>
                    <a:pt x="84604" y="117898"/>
                  </a:lnTo>
                  <a:lnTo>
                    <a:pt x="78628" y="123813"/>
                  </a:lnTo>
                  <a:lnTo>
                    <a:pt x="73056" y="130138"/>
                  </a:lnTo>
                  <a:lnTo>
                    <a:pt x="67754" y="136736"/>
                  </a:lnTo>
                  <a:lnTo>
                    <a:pt x="61838" y="142722"/>
                  </a:lnTo>
                  <a:lnTo>
                    <a:pt x="55513" y="148300"/>
                  </a:lnTo>
                  <a:lnTo>
                    <a:pt x="48915" y="153606"/>
                  </a:lnTo>
                  <a:lnTo>
                    <a:pt x="42135" y="158731"/>
                  </a:lnTo>
                  <a:lnTo>
                    <a:pt x="28252" y="168659"/>
                  </a:lnTo>
                  <a:lnTo>
                    <a:pt x="22009" y="174323"/>
                  </a:lnTo>
                  <a:lnTo>
                    <a:pt x="16261" y="180480"/>
                  </a:lnTo>
                  <a:lnTo>
                    <a:pt x="0" y="1999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6" name="SMARTPenAnnotation103"/>
            <p:cNvSpPr/>
            <p:nvPr/>
          </p:nvSpPr>
          <p:spPr>
            <a:xfrm>
              <a:off x="5422106" y="2836068"/>
              <a:ext cx="221457" cy="14289"/>
            </a:xfrm>
            <a:custGeom>
              <a:avLst/>
              <a:gdLst/>
              <a:ahLst/>
              <a:cxnLst/>
              <a:rect l="0" t="0" r="0" b="0"/>
              <a:pathLst>
                <a:path w="221457" h="14289">
                  <a:moveTo>
                    <a:pt x="0" y="14288"/>
                  </a:moveTo>
                  <a:lnTo>
                    <a:pt x="48052" y="14288"/>
                  </a:lnTo>
                  <a:lnTo>
                    <a:pt x="52672" y="13494"/>
                  </a:lnTo>
                  <a:lnTo>
                    <a:pt x="57339" y="12171"/>
                  </a:lnTo>
                  <a:lnTo>
                    <a:pt x="62039" y="10496"/>
                  </a:lnTo>
                  <a:lnTo>
                    <a:pt x="66759" y="9378"/>
                  </a:lnTo>
                  <a:lnTo>
                    <a:pt x="71493" y="8633"/>
                  </a:lnTo>
                  <a:lnTo>
                    <a:pt x="76237" y="8137"/>
                  </a:lnTo>
                  <a:lnTo>
                    <a:pt x="81781" y="7806"/>
                  </a:lnTo>
                  <a:lnTo>
                    <a:pt x="94291" y="7438"/>
                  </a:lnTo>
                  <a:lnTo>
                    <a:pt x="100167" y="6546"/>
                  </a:lnTo>
                  <a:lnTo>
                    <a:pt x="105671" y="5158"/>
                  </a:lnTo>
                  <a:lnTo>
                    <a:pt x="110929" y="3439"/>
                  </a:lnTo>
                  <a:lnTo>
                    <a:pt x="116815" y="2293"/>
                  </a:lnTo>
                  <a:lnTo>
                    <a:pt x="123121" y="1528"/>
                  </a:lnTo>
                  <a:lnTo>
                    <a:pt x="129705" y="1019"/>
                  </a:lnTo>
                  <a:lnTo>
                    <a:pt x="135683" y="680"/>
                  </a:lnTo>
                  <a:lnTo>
                    <a:pt x="146557" y="302"/>
                  </a:lnTo>
                  <a:lnTo>
                    <a:pt x="161605" y="90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7" name="SMARTPenAnnotation104"/>
            <p:cNvSpPr/>
            <p:nvPr/>
          </p:nvSpPr>
          <p:spPr>
            <a:xfrm>
              <a:off x="5729287" y="2743289"/>
              <a:ext cx="160735" cy="242799"/>
            </a:xfrm>
            <a:custGeom>
              <a:avLst/>
              <a:gdLst/>
              <a:ahLst/>
              <a:cxnLst/>
              <a:rect l="0" t="0" r="0" b="0"/>
              <a:pathLst>
                <a:path w="160735" h="242799">
                  <a:moveTo>
                    <a:pt x="0" y="14198"/>
                  </a:moveTo>
                  <a:lnTo>
                    <a:pt x="0" y="10406"/>
                  </a:lnTo>
                  <a:lnTo>
                    <a:pt x="794" y="9288"/>
                  </a:lnTo>
                  <a:lnTo>
                    <a:pt x="2117" y="8544"/>
                  </a:lnTo>
                  <a:lnTo>
                    <a:pt x="5703" y="7716"/>
                  </a:lnTo>
                  <a:lnTo>
                    <a:pt x="9943" y="7348"/>
                  </a:lnTo>
                  <a:lnTo>
                    <a:pt x="12185" y="6457"/>
                  </a:lnTo>
                  <a:lnTo>
                    <a:pt x="16793" y="3349"/>
                  </a:lnTo>
                  <a:lnTo>
                    <a:pt x="19927" y="2203"/>
                  </a:lnTo>
                  <a:lnTo>
                    <a:pt x="23603" y="1439"/>
                  </a:lnTo>
                  <a:lnTo>
                    <a:pt x="27642" y="929"/>
                  </a:lnTo>
                  <a:lnTo>
                    <a:pt x="31921" y="590"/>
                  </a:lnTo>
                  <a:lnTo>
                    <a:pt x="36362" y="363"/>
                  </a:lnTo>
                  <a:lnTo>
                    <a:pt x="45530" y="112"/>
                  </a:lnTo>
                  <a:lnTo>
                    <a:pt x="54896" y="0"/>
                  </a:lnTo>
                  <a:lnTo>
                    <a:pt x="59616" y="764"/>
                  </a:lnTo>
                  <a:lnTo>
                    <a:pt x="64350" y="2067"/>
                  </a:lnTo>
                  <a:lnTo>
                    <a:pt x="69094" y="3729"/>
                  </a:lnTo>
                  <a:lnTo>
                    <a:pt x="73844" y="4838"/>
                  </a:lnTo>
                  <a:lnTo>
                    <a:pt x="78598" y="5577"/>
                  </a:lnTo>
                  <a:lnTo>
                    <a:pt x="83355" y="6069"/>
                  </a:lnTo>
                  <a:lnTo>
                    <a:pt x="87320" y="6398"/>
                  </a:lnTo>
                  <a:lnTo>
                    <a:pt x="90757" y="6616"/>
                  </a:lnTo>
                  <a:lnTo>
                    <a:pt x="93842" y="6762"/>
                  </a:lnTo>
                  <a:lnTo>
                    <a:pt x="96693" y="7654"/>
                  </a:lnTo>
                  <a:lnTo>
                    <a:pt x="99387" y="9041"/>
                  </a:lnTo>
                  <a:lnTo>
                    <a:pt x="101977" y="10760"/>
                  </a:lnTo>
                  <a:lnTo>
                    <a:pt x="106971" y="14787"/>
                  </a:lnTo>
                  <a:lnTo>
                    <a:pt x="109414" y="16972"/>
                  </a:lnTo>
                  <a:lnTo>
                    <a:pt x="111042" y="19222"/>
                  </a:lnTo>
                  <a:lnTo>
                    <a:pt x="112852" y="23839"/>
                  </a:lnTo>
                  <a:lnTo>
                    <a:pt x="113657" y="30654"/>
                  </a:lnTo>
                  <a:lnTo>
                    <a:pt x="113871" y="34694"/>
                  </a:lnTo>
                  <a:lnTo>
                    <a:pt x="113220" y="38180"/>
                  </a:lnTo>
                  <a:lnTo>
                    <a:pt x="110380" y="44172"/>
                  </a:lnTo>
                  <a:lnTo>
                    <a:pt x="107718" y="46880"/>
                  </a:lnTo>
                  <a:lnTo>
                    <a:pt x="104356" y="49480"/>
                  </a:lnTo>
                  <a:lnTo>
                    <a:pt x="100527" y="52007"/>
                  </a:lnTo>
                  <a:lnTo>
                    <a:pt x="97181" y="55279"/>
                  </a:lnTo>
                  <a:lnTo>
                    <a:pt x="94156" y="59048"/>
                  </a:lnTo>
                  <a:lnTo>
                    <a:pt x="91346" y="63148"/>
                  </a:lnTo>
                  <a:lnTo>
                    <a:pt x="87885" y="66675"/>
                  </a:lnTo>
                  <a:lnTo>
                    <a:pt x="83989" y="69820"/>
                  </a:lnTo>
                  <a:lnTo>
                    <a:pt x="79806" y="72711"/>
                  </a:lnTo>
                  <a:lnTo>
                    <a:pt x="76223" y="75431"/>
                  </a:lnTo>
                  <a:lnTo>
                    <a:pt x="73041" y="78039"/>
                  </a:lnTo>
                  <a:lnTo>
                    <a:pt x="70125" y="80571"/>
                  </a:lnTo>
                  <a:lnTo>
                    <a:pt x="68181" y="83053"/>
                  </a:lnTo>
                  <a:lnTo>
                    <a:pt x="66022" y="87927"/>
                  </a:lnTo>
                  <a:lnTo>
                    <a:pt x="64652" y="89545"/>
                  </a:lnTo>
                  <a:lnTo>
                    <a:pt x="62945" y="90623"/>
                  </a:lnTo>
                  <a:lnTo>
                    <a:pt x="57251" y="92742"/>
                  </a:lnTo>
                  <a:lnTo>
                    <a:pt x="63310" y="92776"/>
                  </a:lnTo>
                  <a:lnTo>
                    <a:pt x="94061" y="92779"/>
                  </a:lnTo>
                  <a:lnTo>
                    <a:pt x="98426" y="93573"/>
                  </a:lnTo>
                  <a:lnTo>
                    <a:pt x="103717" y="94896"/>
                  </a:lnTo>
                  <a:lnTo>
                    <a:pt x="109626" y="96572"/>
                  </a:lnTo>
                  <a:lnTo>
                    <a:pt x="114359" y="97689"/>
                  </a:lnTo>
                  <a:lnTo>
                    <a:pt x="118308" y="98434"/>
                  </a:lnTo>
                  <a:lnTo>
                    <a:pt x="121734" y="98930"/>
                  </a:lnTo>
                  <a:lnTo>
                    <a:pt x="125606" y="100055"/>
                  </a:lnTo>
                  <a:lnTo>
                    <a:pt x="129775" y="101598"/>
                  </a:lnTo>
                  <a:lnTo>
                    <a:pt x="134141" y="103421"/>
                  </a:lnTo>
                  <a:lnTo>
                    <a:pt x="138640" y="105430"/>
                  </a:lnTo>
                  <a:lnTo>
                    <a:pt x="147872" y="109779"/>
                  </a:lnTo>
                  <a:lnTo>
                    <a:pt x="150969" y="112844"/>
                  </a:lnTo>
                  <a:lnTo>
                    <a:pt x="153033" y="116474"/>
                  </a:lnTo>
                  <a:lnTo>
                    <a:pt x="154410" y="120482"/>
                  </a:lnTo>
                  <a:lnTo>
                    <a:pt x="156121" y="124742"/>
                  </a:lnTo>
                  <a:lnTo>
                    <a:pt x="158056" y="129169"/>
                  </a:lnTo>
                  <a:lnTo>
                    <a:pt x="160139" y="133708"/>
                  </a:lnTo>
                  <a:lnTo>
                    <a:pt x="160734" y="138321"/>
                  </a:lnTo>
                  <a:lnTo>
                    <a:pt x="160338" y="142984"/>
                  </a:lnTo>
                  <a:lnTo>
                    <a:pt x="159279" y="147681"/>
                  </a:lnTo>
                  <a:lnTo>
                    <a:pt x="157780" y="152399"/>
                  </a:lnTo>
                  <a:lnTo>
                    <a:pt x="155987" y="157132"/>
                  </a:lnTo>
                  <a:lnTo>
                    <a:pt x="153998" y="161875"/>
                  </a:lnTo>
                  <a:lnTo>
                    <a:pt x="151878" y="166624"/>
                  </a:lnTo>
                  <a:lnTo>
                    <a:pt x="147405" y="176135"/>
                  </a:lnTo>
                  <a:lnTo>
                    <a:pt x="144308" y="180893"/>
                  </a:lnTo>
                  <a:lnTo>
                    <a:pt x="140655" y="185653"/>
                  </a:lnTo>
                  <a:lnTo>
                    <a:pt x="136632" y="190414"/>
                  </a:lnTo>
                  <a:lnTo>
                    <a:pt x="132363" y="195175"/>
                  </a:lnTo>
                  <a:lnTo>
                    <a:pt x="123387" y="204699"/>
                  </a:lnTo>
                  <a:lnTo>
                    <a:pt x="99004" y="229481"/>
                  </a:lnTo>
                  <a:lnTo>
                    <a:pt x="95372" y="231539"/>
                  </a:lnTo>
                  <a:lnTo>
                    <a:pt x="91362" y="232911"/>
                  </a:lnTo>
                  <a:lnTo>
                    <a:pt x="87102" y="233825"/>
                  </a:lnTo>
                  <a:lnTo>
                    <a:pt x="83468" y="234435"/>
                  </a:lnTo>
                  <a:lnTo>
                    <a:pt x="80252" y="234841"/>
                  </a:lnTo>
                  <a:lnTo>
                    <a:pt x="73178" y="235494"/>
                  </a:lnTo>
                  <a:lnTo>
                    <a:pt x="72598" y="236341"/>
                  </a:lnTo>
                  <a:lnTo>
                    <a:pt x="71438" y="2427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8" name="SMARTPenAnnotation105"/>
            <p:cNvSpPr/>
            <p:nvPr/>
          </p:nvSpPr>
          <p:spPr>
            <a:xfrm>
              <a:off x="5922168" y="2828925"/>
              <a:ext cx="185739" cy="164307"/>
            </a:xfrm>
            <a:custGeom>
              <a:avLst/>
              <a:gdLst/>
              <a:ahLst/>
              <a:cxnLst/>
              <a:rect l="0" t="0" r="0" b="0"/>
              <a:pathLst>
                <a:path w="185739" h="164307">
                  <a:moveTo>
                    <a:pt x="0" y="0"/>
                  </a:moveTo>
                  <a:lnTo>
                    <a:pt x="9943" y="0"/>
                  </a:lnTo>
                  <a:lnTo>
                    <a:pt x="12185" y="793"/>
                  </a:lnTo>
                  <a:lnTo>
                    <a:pt x="16793" y="3792"/>
                  </a:lnTo>
                  <a:lnTo>
                    <a:pt x="19927" y="5703"/>
                  </a:lnTo>
                  <a:lnTo>
                    <a:pt x="23603" y="7771"/>
                  </a:lnTo>
                  <a:lnTo>
                    <a:pt x="27642" y="9943"/>
                  </a:lnTo>
                  <a:lnTo>
                    <a:pt x="31128" y="11391"/>
                  </a:lnTo>
                  <a:lnTo>
                    <a:pt x="34246" y="12356"/>
                  </a:lnTo>
                  <a:lnTo>
                    <a:pt x="37118" y="13000"/>
                  </a:lnTo>
                  <a:lnTo>
                    <a:pt x="40621" y="14223"/>
                  </a:lnTo>
                  <a:lnTo>
                    <a:pt x="44543" y="15832"/>
                  </a:lnTo>
                  <a:lnTo>
                    <a:pt x="48745" y="17698"/>
                  </a:lnTo>
                  <a:lnTo>
                    <a:pt x="53135" y="20530"/>
                  </a:lnTo>
                  <a:lnTo>
                    <a:pt x="57648" y="24005"/>
                  </a:lnTo>
                  <a:lnTo>
                    <a:pt x="62245" y="27910"/>
                  </a:lnTo>
                  <a:lnTo>
                    <a:pt x="66897" y="32100"/>
                  </a:lnTo>
                  <a:lnTo>
                    <a:pt x="76299" y="40989"/>
                  </a:lnTo>
                  <a:lnTo>
                    <a:pt x="119065" y="83356"/>
                  </a:lnTo>
                  <a:lnTo>
                    <a:pt x="123827" y="88908"/>
                  </a:lnTo>
                  <a:lnTo>
                    <a:pt x="128589" y="94991"/>
                  </a:lnTo>
                  <a:lnTo>
                    <a:pt x="133351" y="101427"/>
                  </a:lnTo>
                  <a:lnTo>
                    <a:pt x="137319" y="107305"/>
                  </a:lnTo>
                  <a:lnTo>
                    <a:pt x="140759" y="112812"/>
                  </a:lnTo>
                  <a:lnTo>
                    <a:pt x="143846" y="118070"/>
                  </a:lnTo>
                  <a:lnTo>
                    <a:pt x="147491" y="123163"/>
                  </a:lnTo>
                  <a:lnTo>
                    <a:pt x="151509" y="128146"/>
                  </a:lnTo>
                  <a:lnTo>
                    <a:pt x="155775" y="133056"/>
                  </a:lnTo>
                  <a:lnTo>
                    <a:pt x="162631" y="140627"/>
                  </a:lnTo>
                  <a:lnTo>
                    <a:pt x="168324" y="146638"/>
                  </a:lnTo>
                  <a:lnTo>
                    <a:pt x="185738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29" name="SMARTPenAnnotation106"/>
            <p:cNvSpPr/>
            <p:nvPr/>
          </p:nvSpPr>
          <p:spPr>
            <a:xfrm>
              <a:off x="5972175" y="2836068"/>
              <a:ext cx="150019" cy="171451"/>
            </a:xfrm>
            <a:custGeom>
              <a:avLst/>
              <a:gdLst/>
              <a:ahLst/>
              <a:cxnLst/>
              <a:rect l="0" t="0" r="0" b="0"/>
              <a:pathLst>
                <a:path w="150019" h="171451">
                  <a:moveTo>
                    <a:pt x="150018" y="0"/>
                  </a:moveTo>
                  <a:lnTo>
                    <a:pt x="136112" y="0"/>
                  </a:lnTo>
                  <a:lnTo>
                    <a:pt x="132052" y="3793"/>
                  </a:lnTo>
                  <a:lnTo>
                    <a:pt x="130103" y="6497"/>
                  </a:lnTo>
                  <a:lnTo>
                    <a:pt x="128010" y="9888"/>
                  </a:lnTo>
                  <a:lnTo>
                    <a:pt x="125821" y="13736"/>
                  </a:lnTo>
                  <a:lnTo>
                    <a:pt x="122775" y="17888"/>
                  </a:lnTo>
                  <a:lnTo>
                    <a:pt x="119156" y="22244"/>
                  </a:lnTo>
                  <a:lnTo>
                    <a:pt x="115156" y="26736"/>
                  </a:lnTo>
                  <a:lnTo>
                    <a:pt x="110902" y="32112"/>
                  </a:lnTo>
                  <a:lnTo>
                    <a:pt x="106478" y="38077"/>
                  </a:lnTo>
                  <a:lnTo>
                    <a:pt x="101941" y="44435"/>
                  </a:lnTo>
                  <a:lnTo>
                    <a:pt x="96535" y="51054"/>
                  </a:lnTo>
                  <a:lnTo>
                    <a:pt x="90551" y="57849"/>
                  </a:lnTo>
                  <a:lnTo>
                    <a:pt x="84180" y="64760"/>
                  </a:lnTo>
                  <a:lnTo>
                    <a:pt x="70750" y="78789"/>
                  </a:lnTo>
                  <a:lnTo>
                    <a:pt x="42726" y="107198"/>
                  </a:lnTo>
                  <a:lnTo>
                    <a:pt x="37215" y="113534"/>
                  </a:lnTo>
                  <a:lnTo>
                    <a:pt x="32748" y="119346"/>
                  </a:lnTo>
                  <a:lnTo>
                    <a:pt x="28975" y="124807"/>
                  </a:lnTo>
                  <a:lnTo>
                    <a:pt x="24873" y="130036"/>
                  </a:lnTo>
                  <a:lnTo>
                    <a:pt x="20551" y="135110"/>
                  </a:lnTo>
                  <a:lnTo>
                    <a:pt x="16081" y="140079"/>
                  </a:lnTo>
                  <a:lnTo>
                    <a:pt x="12308" y="144980"/>
                  </a:lnTo>
                  <a:lnTo>
                    <a:pt x="8999" y="149835"/>
                  </a:lnTo>
                  <a:lnTo>
                    <a:pt x="6000" y="154659"/>
                  </a:lnTo>
                  <a:lnTo>
                    <a:pt x="4000" y="158668"/>
                  </a:lnTo>
                  <a:lnTo>
                    <a:pt x="2666" y="162135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0" name="SMARTPenAnnotation107"/>
            <p:cNvSpPr/>
            <p:nvPr/>
          </p:nvSpPr>
          <p:spPr>
            <a:xfrm>
              <a:off x="7193756" y="2857500"/>
              <a:ext cx="142876" cy="7144"/>
            </a:xfrm>
            <a:custGeom>
              <a:avLst/>
              <a:gdLst/>
              <a:ahLst/>
              <a:cxnLst/>
              <a:rect l="0" t="0" r="0" b="0"/>
              <a:pathLst>
                <a:path w="142876" h="7144">
                  <a:moveTo>
                    <a:pt x="0" y="7143"/>
                  </a:moveTo>
                  <a:lnTo>
                    <a:pt x="117983" y="7143"/>
                  </a:lnTo>
                  <a:lnTo>
                    <a:pt x="123105" y="6350"/>
                  </a:lnTo>
                  <a:lnTo>
                    <a:pt x="128107" y="5027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1" name="SMARTPenAnnotation108"/>
            <p:cNvSpPr/>
            <p:nvPr/>
          </p:nvSpPr>
          <p:spPr>
            <a:xfrm>
              <a:off x="7443787" y="2728943"/>
              <a:ext cx="170911" cy="242858"/>
            </a:xfrm>
            <a:custGeom>
              <a:avLst/>
              <a:gdLst/>
              <a:ahLst/>
              <a:cxnLst/>
              <a:rect l="0" t="0" r="0" b="0"/>
              <a:pathLst>
                <a:path w="170911" h="242858">
                  <a:moveTo>
                    <a:pt x="0" y="35688"/>
                  </a:moveTo>
                  <a:lnTo>
                    <a:pt x="0" y="25745"/>
                  </a:lnTo>
                  <a:lnTo>
                    <a:pt x="794" y="24297"/>
                  </a:lnTo>
                  <a:lnTo>
                    <a:pt x="2116" y="23331"/>
                  </a:lnTo>
                  <a:lnTo>
                    <a:pt x="3793" y="22688"/>
                  </a:lnTo>
                  <a:lnTo>
                    <a:pt x="6497" y="20671"/>
                  </a:lnTo>
                  <a:lnTo>
                    <a:pt x="9888" y="17739"/>
                  </a:lnTo>
                  <a:lnTo>
                    <a:pt x="13736" y="14197"/>
                  </a:lnTo>
                  <a:lnTo>
                    <a:pt x="17888" y="11836"/>
                  </a:lnTo>
                  <a:lnTo>
                    <a:pt x="22244" y="10261"/>
                  </a:lnTo>
                  <a:lnTo>
                    <a:pt x="26736" y="9212"/>
                  </a:lnTo>
                  <a:lnTo>
                    <a:pt x="31317" y="7718"/>
                  </a:lnTo>
                  <a:lnTo>
                    <a:pt x="35959" y="5929"/>
                  </a:lnTo>
                  <a:lnTo>
                    <a:pt x="40642" y="3942"/>
                  </a:lnTo>
                  <a:lnTo>
                    <a:pt x="46144" y="2618"/>
                  </a:lnTo>
                  <a:lnTo>
                    <a:pt x="52194" y="1735"/>
                  </a:lnTo>
                  <a:lnTo>
                    <a:pt x="58609" y="1146"/>
                  </a:lnTo>
                  <a:lnTo>
                    <a:pt x="64473" y="754"/>
                  </a:lnTo>
                  <a:lnTo>
                    <a:pt x="69969" y="492"/>
                  </a:lnTo>
                  <a:lnTo>
                    <a:pt x="81104" y="202"/>
                  </a:lnTo>
                  <a:lnTo>
                    <a:pt x="110840" y="0"/>
                  </a:lnTo>
                  <a:lnTo>
                    <a:pt x="115962" y="783"/>
                  </a:lnTo>
                  <a:lnTo>
                    <a:pt x="120964" y="2099"/>
                  </a:lnTo>
                  <a:lnTo>
                    <a:pt x="125887" y="3771"/>
                  </a:lnTo>
                  <a:lnTo>
                    <a:pt x="129962" y="5678"/>
                  </a:lnTo>
                  <a:lnTo>
                    <a:pt x="133472" y="7744"/>
                  </a:lnTo>
                  <a:lnTo>
                    <a:pt x="136607" y="9915"/>
                  </a:lnTo>
                  <a:lnTo>
                    <a:pt x="139490" y="12156"/>
                  </a:lnTo>
                  <a:lnTo>
                    <a:pt x="144810" y="16763"/>
                  </a:lnTo>
                  <a:lnTo>
                    <a:pt x="145752" y="19896"/>
                  </a:lnTo>
                  <a:lnTo>
                    <a:pt x="145587" y="23572"/>
                  </a:lnTo>
                  <a:lnTo>
                    <a:pt x="144683" y="27611"/>
                  </a:lnTo>
                  <a:lnTo>
                    <a:pt x="143287" y="31891"/>
                  </a:lnTo>
                  <a:lnTo>
                    <a:pt x="141562" y="36331"/>
                  </a:lnTo>
                  <a:lnTo>
                    <a:pt x="139619" y="40879"/>
                  </a:lnTo>
                  <a:lnTo>
                    <a:pt x="135342" y="50166"/>
                  </a:lnTo>
                  <a:lnTo>
                    <a:pt x="133091" y="54865"/>
                  </a:lnTo>
                  <a:lnTo>
                    <a:pt x="130002" y="58791"/>
                  </a:lnTo>
                  <a:lnTo>
                    <a:pt x="126356" y="62203"/>
                  </a:lnTo>
                  <a:lnTo>
                    <a:pt x="122337" y="65271"/>
                  </a:lnTo>
                  <a:lnTo>
                    <a:pt x="118070" y="68903"/>
                  </a:lnTo>
                  <a:lnTo>
                    <a:pt x="113639" y="72913"/>
                  </a:lnTo>
                  <a:lnTo>
                    <a:pt x="109096" y="77173"/>
                  </a:lnTo>
                  <a:lnTo>
                    <a:pt x="105275" y="81601"/>
                  </a:lnTo>
                  <a:lnTo>
                    <a:pt x="101933" y="86140"/>
                  </a:lnTo>
                  <a:lnTo>
                    <a:pt x="98912" y="90754"/>
                  </a:lnTo>
                  <a:lnTo>
                    <a:pt x="96104" y="93830"/>
                  </a:lnTo>
                  <a:lnTo>
                    <a:pt x="93438" y="95881"/>
                  </a:lnTo>
                  <a:lnTo>
                    <a:pt x="88360" y="98952"/>
                  </a:lnTo>
                  <a:lnTo>
                    <a:pt x="83457" y="102964"/>
                  </a:lnTo>
                  <a:lnTo>
                    <a:pt x="81038" y="104351"/>
                  </a:lnTo>
                  <a:lnTo>
                    <a:pt x="76234" y="105892"/>
                  </a:lnTo>
                  <a:lnTo>
                    <a:pt x="75429" y="107097"/>
                  </a:lnTo>
                  <a:lnTo>
                    <a:pt x="75686" y="108694"/>
                  </a:lnTo>
                  <a:lnTo>
                    <a:pt x="78009" y="113168"/>
                  </a:lnTo>
                  <a:lnTo>
                    <a:pt x="78200" y="112741"/>
                  </a:lnTo>
                  <a:lnTo>
                    <a:pt x="78412" y="110150"/>
                  </a:lnTo>
                  <a:lnTo>
                    <a:pt x="80056" y="109142"/>
                  </a:lnTo>
                  <a:lnTo>
                    <a:pt x="82739" y="108470"/>
                  </a:lnTo>
                  <a:lnTo>
                    <a:pt x="86116" y="108022"/>
                  </a:lnTo>
                  <a:lnTo>
                    <a:pt x="89160" y="106929"/>
                  </a:lnTo>
                  <a:lnTo>
                    <a:pt x="91984" y="105407"/>
                  </a:lnTo>
                  <a:lnTo>
                    <a:pt x="94661" y="103599"/>
                  </a:lnTo>
                  <a:lnTo>
                    <a:pt x="98032" y="102393"/>
                  </a:lnTo>
                  <a:lnTo>
                    <a:pt x="101867" y="101589"/>
                  </a:lnTo>
                  <a:lnTo>
                    <a:pt x="106011" y="101053"/>
                  </a:lnTo>
                  <a:lnTo>
                    <a:pt x="109569" y="101490"/>
                  </a:lnTo>
                  <a:lnTo>
                    <a:pt x="112733" y="102575"/>
                  </a:lnTo>
                  <a:lnTo>
                    <a:pt x="115637" y="104091"/>
                  </a:lnTo>
                  <a:lnTo>
                    <a:pt x="119160" y="105103"/>
                  </a:lnTo>
                  <a:lnTo>
                    <a:pt x="123096" y="105777"/>
                  </a:lnTo>
                  <a:lnTo>
                    <a:pt x="127309" y="106226"/>
                  </a:lnTo>
                  <a:lnTo>
                    <a:pt x="131704" y="107320"/>
                  </a:lnTo>
                  <a:lnTo>
                    <a:pt x="136221" y="108843"/>
                  </a:lnTo>
                  <a:lnTo>
                    <a:pt x="140821" y="110651"/>
                  </a:lnTo>
                  <a:lnTo>
                    <a:pt x="145473" y="112651"/>
                  </a:lnTo>
                  <a:lnTo>
                    <a:pt x="154877" y="116990"/>
                  </a:lnTo>
                  <a:lnTo>
                    <a:pt x="158814" y="119258"/>
                  </a:lnTo>
                  <a:lnTo>
                    <a:pt x="162233" y="121564"/>
                  </a:lnTo>
                  <a:lnTo>
                    <a:pt x="165305" y="123895"/>
                  </a:lnTo>
                  <a:lnTo>
                    <a:pt x="167353" y="127036"/>
                  </a:lnTo>
                  <a:lnTo>
                    <a:pt x="168718" y="130718"/>
                  </a:lnTo>
                  <a:lnTo>
                    <a:pt x="170236" y="138248"/>
                  </a:lnTo>
                  <a:lnTo>
                    <a:pt x="170910" y="144241"/>
                  </a:lnTo>
                  <a:lnTo>
                    <a:pt x="169094" y="151667"/>
                  </a:lnTo>
                  <a:lnTo>
                    <a:pt x="167498" y="155870"/>
                  </a:lnTo>
                  <a:lnTo>
                    <a:pt x="164847" y="160259"/>
                  </a:lnTo>
                  <a:lnTo>
                    <a:pt x="161491" y="164773"/>
                  </a:lnTo>
                  <a:lnTo>
                    <a:pt x="157667" y="169370"/>
                  </a:lnTo>
                  <a:lnTo>
                    <a:pt x="153530" y="174021"/>
                  </a:lnTo>
                  <a:lnTo>
                    <a:pt x="144700" y="183423"/>
                  </a:lnTo>
                  <a:lnTo>
                    <a:pt x="121371" y="207151"/>
                  </a:lnTo>
                  <a:lnTo>
                    <a:pt x="116632" y="211909"/>
                  </a:lnTo>
                  <a:lnTo>
                    <a:pt x="111886" y="215875"/>
                  </a:lnTo>
                  <a:lnTo>
                    <a:pt x="107135" y="219313"/>
                  </a:lnTo>
                  <a:lnTo>
                    <a:pt x="102379" y="222398"/>
                  </a:lnTo>
                  <a:lnTo>
                    <a:pt x="98416" y="225249"/>
                  </a:lnTo>
                  <a:lnTo>
                    <a:pt x="94979" y="227943"/>
                  </a:lnTo>
                  <a:lnTo>
                    <a:pt x="91894" y="230533"/>
                  </a:lnTo>
                  <a:lnTo>
                    <a:pt x="87457" y="233053"/>
                  </a:lnTo>
                  <a:lnTo>
                    <a:pt x="82117" y="235527"/>
                  </a:lnTo>
                  <a:lnTo>
                    <a:pt x="64294" y="2428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2" name="SMARTPenAnnotation109"/>
            <p:cNvSpPr/>
            <p:nvPr/>
          </p:nvSpPr>
          <p:spPr>
            <a:xfrm>
              <a:off x="7679531" y="2771775"/>
              <a:ext cx="135732" cy="164307"/>
            </a:xfrm>
            <a:custGeom>
              <a:avLst/>
              <a:gdLst/>
              <a:ahLst/>
              <a:cxnLst/>
              <a:rect l="0" t="0" r="0" b="0"/>
              <a:pathLst>
                <a:path w="135732" h="164307">
                  <a:moveTo>
                    <a:pt x="0" y="0"/>
                  </a:moveTo>
                  <a:lnTo>
                    <a:pt x="0" y="6150"/>
                  </a:lnTo>
                  <a:lnTo>
                    <a:pt x="794" y="6481"/>
                  </a:lnTo>
                  <a:lnTo>
                    <a:pt x="3793" y="6849"/>
                  </a:lnTo>
                  <a:lnTo>
                    <a:pt x="4910" y="7741"/>
                  </a:lnTo>
                  <a:lnTo>
                    <a:pt x="5654" y="9129"/>
                  </a:lnTo>
                  <a:lnTo>
                    <a:pt x="6151" y="10848"/>
                  </a:lnTo>
                  <a:lnTo>
                    <a:pt x="8819" y="14875"/>
                  </a:lnTo>
                  <a:lnTo>
                    <a:pt x="12652" y="19311"/>
                  </a:lnTo>
                  <a:lnTo>
                    <a:pt x="17000" y="23928"/>
                  </a:lnTo>
                  <a:lnTo>
                    <a:pt x="19271" y="27065"/>
                  </a:lnTo>
                  <a:lnTo>
                    <a:pt x="21578" y="30743"/>
                  </a:lnTo>
                  <a:lnTo>
                    <a:pt x="23910" y="34783"/>
                  </a:lnTo>
                  <a:lnTo>
                    <a:pt x="26259" y="38269"/>
                  </a:lnTo>
                  <a:lnTo>
                    <a:pt x="28618" y="41388"/>
                  </a:lnTo>
                  <a:lnTo>
                    <a:pt x="30985" y="44261"/>
                  </a:lnTo>
                  <a:lnTo>
                    <a:pt x="34150" y="47763"/>
                  </a:lnTo>
                  <a:lnTo>
                    <a:pt x="41900" y="55888"/>
                  </a:lnTo>
                  <a:lnTo>
                    <a:pt x="55189" y="69388"/>
                  </a:lnTo>
                  <a:lnTo>
                    <a:pt x="59018" y="74040"/>
                  </a:lnTo>
                  <a:lnTo>
                    <a:pt x="62363" y="78728"/>
                  </a:lnTo>
                  <a:lnTo>
                    <a:pt x="65389" y="83441"/>
                  </a:lnTo>
                  <a:lnTo>
                    <a:pt x="68992" y="88171"/>
                  </a:lnTo>
                  <a:lnTo>
                    <a:pt x="72983" y="92912"/>
                  </a:lnTo>
                  <a:lnTo>
                    <a:pt x="77229" y="97660"/>
                  </a:lnTo>
                  <a:lnTo>
                    <a:pt x="86183" y="107169"/>
                  </a:lnTo>
                  <a:lnTo>
                    <a:pt x="90793" y="111927"/>
                  </a:lnTo>
                  <a:lnTo>
                    <a:pt x="94660" y="116687"/>
                  </a:lnTo>
                  <a:lnTo>
                    <a:pt x="98032" y="121447"/>
                  </a:lnTo>
                  <a:lnTo>
                    <a:pt x="101073" y="126208"/>
                  </a:lnTo>
                  <a:lnTo>
                    <a:pt x="103894" y="130176"/>
                  </a:lnTo>
                  <a:lnTo>
                    <a:pt x="106569" y="133615"/>
                  </a:lnTo>
                  <a:lnTo>
                    <a:pt x="109146" y="136702"/>
                  </a:lnTo>
                  <a:lnTo>
                    <a:pt x="112452" y="140347"/>
                  </a:lnTo>
                  <a:lnTo>
                    <a:pt x="120357" y="148630"/>
                  </a:lnTo>
                  <a:lnTo>
                    <a:pt x="135731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3" name="SMARTPenAnnotation110"/>
            <p:cNvSpPr/>
            <p:nvPr/>
          </p:nvSpPr>
          <p:spPr>
            <a:xfrm>
              <a:off x="7715250" y="2786062"/>
              <a:ext cx="142876" cy="150020"/>
            </a:xfrm>
            <a:custGeom>
              <a:avLst/>
              <a:gdLst/>
              <a:ahLst/>
              <a:cxnLst/>
              <a:rect l="0" t="0" r="0" b="0"/>
              <a:pathLst>
                <a:path w="142876" h="150020">
                  <a:moveTo>
                    <a:pt x="142875" y="0"/>
                  </a:moveTo>
                  <a:lnTo>
                    <a:pt x="132026" y="0"/>
                  </a:lnTo>
                  <a:lnTo>
                    <a:pt x="130086" y="794"/>
                  </a:lnTo>
                  <a:lnTo>
                    <a:pt x="125814" y="3792"/>
                  </a:lnTo>
                  <a:lnTo>
                    <a:pt x="123563" y="6497"/>
                  </a:lnTo>
                  <a:lnTo>
                    <a:pt x="121269" y="9888"/>
                  </a:lnTo>
                  <a:lnTo>
                    <a:pt x="118946" y="13736"/>
                  </a:lnTo>
                  <a:lnTo>
                    <a:pt x="115809" y="17888"/>
                  </a:lnTo>
                  <a:lnTo>
                    <a:pt x="112131" y="22244"/>
                  </a:lnTo>
                  <a:lnTo>
                    <a:pt x="108091" y="26736"/>
                  </a:lnTo>
                  <a:lnTo>
                    <a:pt x="104605" y="32111"/>
                  </a:lnTo>
                  <a:lnTo>
                    <a:pt x="101486" y="38076"/>
                  </a:lnTo>
                  <a:lnTo>
                    <a:pt x="98614" y="44434"/>
                  </a:lnTo>
                  <a:lnTo>
                    <a:pt x="94318" y="50260"/>
                  </a:lnTo>
                  <a:lnTo>
                    <a:pt x="89072" y="55732"/>
                  </a:lnTo>
                  <a:lnTo>
                    <a:pt x="83194" y="60967"/>
                  </a:lnTo>
                  <a:lnTo>
                    <a:pt x="77687" y="66839"/>
                  </a:lnTo>
                  <a:lnTo>
                    <a:pt x="72428" y="73134"/>
                  </a:lnTo>
                  <a:lnTo>
                    <a:pt x="67336" y="79712"/>
                  </a:lnTo>
                  <a:lnTo>
                    <a:pt x="61559" y="86479"/>
                  </a:lnTo>
                  <a:lnTo>
                    <a:pt x="55327" y="93371"/>
                  </a:lnTo>
                  <a:lnTo>
                    <a:pt x="42846" y="106586"/>
                  </a:lnTo>
                  <a:lnTo>
                    <a:pt x="16980" y="132961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4" name="SMARTPenAnnotation111"/>
            <p:cNvSpPr/>
            <p:nvPr/>
          </p:nvSpPr>
          <p:spPr>
            <a:xfrm>
              <a:off x="6372225" y="3264693"/>
              <a:ext cx="235744" cy="14289"/>
            </a:xfrm>
            <a:custGeom>
              <a:avLst/>
              <a:gdLst/>
              <a:ahLst/>
              <a:cxnLst/>
              <a:rect l="0" t="0" r="0" b="0"/>
              <a:pathLst>
                <a:path w="235744" h="14289">
                  <a:moveTo>
                    <a:pt x="0" y="0"/>
                  </a:moveTo>
                  <a:lnTo>
                    <a:pt x="3792" y="3793"/>
                  </a:lnTo>
                  <a:lnTo>
                    <a:pt x="5703" y="4910"/>
                  </a:lnTo>
                  <a:lnTo>
                    <a:pt x="7771" y="5655"/>
                  </a:lnTo>
                  <a:lnTo>
                    <a:pt x="9942" y="6151"/>
                  </a:lnTo>
                  <a:lnTo>
                    <a:pt x="12184" y="6482"/>
                  </a:lnTo>
                  <a:lnTo>
                    <a:pt x="16792" y="6850"/>
                  </a:lnTo>
                  <a:lnTo>
                    <a:pt x="23603" y="7013"/>
                  </a:lnTo>
                  <a:lnTo>
                    <a:pt x="40910" y="7118"/>
                  </a:lnTo>
                  <a:lnTo>
                    <a:pt x="46323" y="7921"/>
                  </a:lnTo>
                  <a:lnTo>
                    <a:pt x="52313" y="9249"/>
                  </a:lnTo>
                  <a:lnTo>
                    <a:pt x="58688" y="10929"/>
                  </a:lnTo>
                  <a:lnTo>
                    <a:pt x="65319" y="12049"/>
                  </a:lnTo>
                  <a:lnTo>
                    <a:pt x="72121" y="12795"/>
                  </a:lnTo>
                  <a:lnTo>
                    <a:pt x="79037" y="13292"/>
                  </a:lnTo>
                  <a:lnTo>
                    <a:pt x="85235" y="13624"/>
                  </a:lnTo>
                  <a:lnTo>
                    <a:pt x="96355" y="13993"/>
                  </a:lnTo>
                  <a:lnTo>
                    <a:pt x="129046" y="14249"/>
                  </a:lnTo>
                  <a:lnTo>
                    <a:pt x="235743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5" name="SMARTPenAnnotation112"/>
            <p:cNvSpPr/>
            <p:nvPr/>
          </p:nvSpPr>
          <p:spPr>
            <a:xfrm>
              <a:off x="6715249" y="3165795"/>
              <a:ext cx="185614" cy="248918"/>
            </a:xfrm>
            <a:custGeom>
              <a:avLst/>
              <a:gdLst/>
              <a:ahLst/>
              <a:cxnLst/>
              <a:rect l="0" t="0" r="0" b="0"/>
              <a:pathLst>
                <a:path w="185614" h="248918">
                  <a:moveTo>
                    <a:pt x="107032" y="34605"/>
                  </a:moveTo>
                  <a:lnTo>
                    <a:pt x="107032" y="27755"/>
                  </a:lnTo>
                  <a:lnTo>
                    <a:pt x="103239" y="23756"/>
                  </a:lnTo>
                  <a:lnTo>
                    <a:pt x="102122" y="21816"/>
                  </a:lnTo>
                  <a:lnTo>
                    <a:pt x="99756" y="15293"/>
                  </a:lnTo>
                  <a:lnTo>
                    <a:pt x="94364" y="8094"/>
                  </a:lnTo>
                  <a:lnTo>
                    <a:pt x="89272" y="2645"/>
                  </a:lnTo>
                  <a:lnTo>
                    <a:pt x="87255" y="1392"/>
                  </a:lnTo>
                  <a:lnTo>
                    <a:pt x="82896" y="0"/>
                  </a:lnTo>
                  <a:lnTo>
                    <a:pt x="80623" y="422"/>
                  </a:lnTo>
                  <a:lnTo>
                    <a:pt x="75980" y="3008"/>
                  </a:lnTo>
                  <a:lnTo>
                    <a:pt x="71441" y="6227"/>
                  </a:lnTo>
                  <a:lnTo>
                    <a:pt x="67930" y="9557"/>
                  </a:lnTo>
                  <a:lnTo>
                    <a:pt x="65089" y="11556"/>
                  </a:lnTo>
                  <a:lnTo>
                    <a:pt x="61607" y="13683"/>
                  </a:lnTo>
                  <a:lnTo>
                    <a:pt x="57698" y="15894"/>
                  </a:lnTo>
                  <a:lnTo>
                    <a:pt x="54299" y="18162"/>
                  </a:lnTo>
                  <a:lnTo>
                    <a:pt x="51240" y="20468"/>
                  </a:lnTo>
                  <a:lnTo>
                    <a:pt x="48405" y="22799"/>
                  </a:lnTo>
                  <a:lnTo>
                    <a:pt x="44929" y="25940"/>
                  </a:lnTo>
                  <a:lnTo>
                    <a:pt x="36833" y="33664"/>
                  </a:lnTo>
                  <a:lnTo>
                    <a:pt x="27141" y="43145"/>
                  </a:lnTo>
                  <a:lnTo>
                    <a:pt x="21783" y="50571"/>
                  </a:lnTo>
                  <a:lnTo>
                    <a:pt x="19243" y="54774"/>
                  </a:lnTo>
                  <a:lnTo>
                    <a:pt x="16756" y="59163"/>
                  </a:lnTo>
                  <a:lnTo>
                    <a:pt x="11876" y="68274"/>
                  </a:lnTo>
                  <a:lnTo>
                    <a:pt x="4666" y="82328"/>
                  </a:lnTo>
                  <a:lnTo>
                    <a:pt x="3069" y="87057"/>
                  </a:lnTo>
                  <a:lnTo>
                    <a:pt x="2005" y="91798"/>
                  </a:lnTo>
                  <a:lnTo>
                    <a:pt x="1296" y="96546"/>
                  </a:lnTo>
                  <a:lnTo>
                    <a:pt x="506" y="103938"/>
                  </a:lnTo>
                  <a:lnTo>
                    <a:pt x="156" y="109870"/>
                  </a:lnTo>
                  <a:lnTo>
                    <a:pt x="0" y="115152"/>
                  </a:lnTo>
                  <a:lnTo>
                    <a:pt x="752" y="117671"/>
                  </a:lnTo>
                  <a:lnTo>
                    <a:pt x="3705" y="122588"/>
                  </a:lnTo>
                  <a:lnTo>
                    <a:pt x="7663" y="127419"/>
                  </a:lnTo>
                  <a:lnTo>
                    <a:pt x="9829" y="129818"/>
                  </a:lnTo>
                  <a:lnTo>
                    <a:pt x="12068" y="131418"/>
                  </a:lnTo>
                  <a:lnTo>
                    <a:pt x="16671" y="133195"/>
                  </a:lnTo>
                  <a:lnTo>
                    <a:pt x="19805" y="133669"/>
                  </a:lnTo>
                  <a:lnTo>
                    <a:pt x="23480" y="133985"/>
                  </a:lnTo>
                  <a:lnTo>
                    <a:pt x="31005" y="134336"/>
                  </a:lnTo>
                  <a:lnTo>
                    <a:pt x="36994" y="134492"/>
                  </a:lnTo>
                  <a:lnTo>
                    <a:pt x="41289" y="133740"/>
                  </a:lnTo>
                  <a:lnTo>
                    <a:pt x="46535" y="132445"/>
                  </a:lnTo>
                  <a:lnTo>
                    <a:pt x="52413" y="130788"/>
                  </a:lnTo>
                  <a:lnTo>
                    <a:pt x="57125" y="128889"/>
                  </a:lnTo>
                  <a:lnTo>
                    <a:pt x="61061" y="126830"/>
                  </a:lnTo>
                  <a:lnTo>
                    <a:pt x="64479" y="124663"/>
                  </a:lnTo>
                  <a:lnTo>
                    <a:pt x="69138" y="122425"/>
                  </a:lnTo>
                  <a:lnTo>
                    <a:pt x="74625" y="120139"/>
                  </a:lnTo>
                  <a:lnTo>
                    <a:pt x="80664" y="117821"/>
                  </a:lnTo>
                  <a:lnTo>
                    <a:pt x="86279" y="114688"/>
                  </a:lnTo>
                  <a:lnTo>
                    <a:pt x="91609" y="111013"/>
                  </a:lnTo>
                  <a:lnTo>
                    <a:pt x="96749" y="106975"/>
                  </a:lnTo>
                  <a:lnTo>
                    <a:pt x="100971" y="103489"/>
                  </a:lnTo>
                  <a:lnTo>
                    <a:pt x="104578" y="100371"/>
                  </a:lnTo>
                  <a:lnTo>
                    <a:pt x="107777" y="97499"/>
                  </a:lnTo>
                  <a:lnTo>
                    <a:pt x="115565" y="90074"/>
                  </a:lnTo>
                  <a:lnTo>
                    <a:pt x="133500" y="72373"/>
                  </a:lnTo>
                  <a:lnTo>
                    <a:pt x="137377" y="67721"/>
                  </a:lnTo>
                  <a:lnTo>
                    <a:pt x="140756" y="63032"/>
                  </a:lnTo>
                  <a:lnTo>
                    <a:pt x="143802" y="58319"/>
                  </a:lnTo>
                  <a:lnTo>
                    <a:pt x="146627" y="53589"/>
                  </a:lnTo>
                  <a:lnTo>
                    <a:pt x="149304" y="48848"/>
                  </a:lnTo>
                  <a:lnTo>
                    <a:pt x="151882" y="44100"/>
                  </a:lnTo>
                  <a:lnTo>
                    <a:pt x="156863" y="36708"/>
                  </a:lnTo>
                  <a:lnTo>
                    <a:pt x="159303" y="33626"/>
                  </a:lnTo>
                  <a:lnTo>
                    <a:pt x="162014" y="28084"/>
                  </a:lnTo>
                  <a:lnTo>
                    <a:pt x="162736" y="25495"/>
                  </a:lnTo>
                  <a:lnTo>
                    <a:pt x="165656" y="20502"/>
                  </a:lnTo>
                  <a:lnTo>
                    <a:pt x="170994" y="13602"/>
                  </a:lnTo>
                  <a:lnTo>
                    <a:pt x="171260" y="9142"/>
                  </a:lnTo>
                  <a:lnTo>
                    <a:pt x="171323" y="16762"/>
                  </a:lnTo>
                  <a:lnTo>
                    <a:pt x="171326" y="128591"/>
                  </a:lnTo>
                  <a:lnTo>
                    <a:pt x="172119" y="135362"/>
                  </a:lnTo>
                  <a:lnTo>
                    <a:pt x="173442" y="142258"/>
                  </a:lnTo>
                  <a:lnTo>
                    <a:pt x="175118" y="149236"/>
                  </a:lnTo>
                  <a:lnTo>
                    <a:pt x="176235" y="155475"/>
                  </a:lnTo>
                  <a:lnTo>
                    <a:pt x="176979" y="161222"/>
                  </a:lnTo>
                  <a:lnTo>
                    <a:pt x="177476" y="166642"/>
                  </a:lnTo>
                  <a:lnTo>
                    <a:pt x="177807" y="171842"/>
                  </a:lnTo>
                  <a:lnTo>
                    <a:pt x="178175" y="181853"/>
                  </a:lnTo>
                  <a:lnTo>
                    <a:pt x="178411" y="201215"/>
                  </a:lnTo>
                  <a:lnTo>
                    <a:pt x="178461" y="221302"/>
                  </a:lnTo>
                  <a:lnTo>
                    <a:pt x="179258" y="224157"/>
                  </a:lnTo>
                  <a:lnTo>
                    <a:pt x="182259" y="229446"/>
                  </a:lnTo>
                  <a:lnTo>
                    <a:pt x="184122" y="234442"/>
                  </a:lnTo>
                  <a:lnTo>
                    <a:pt x="185171" y="241718"/>
                  </a:lnTo>
                  <a:lnTo>
                    <a:pt x="185613" y="2489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6" name="SMARTPenAnnotation113"/>
            <p:cNvSpPr/>
            <p:nvPr/>
          </p:nvSpPr>
          <p:spPr>
            <a:xfrm>
              <a:off x="7043737" y="3228975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14287"/>
                  </a:moveTo>
                  <a:lnTo>
                    <a:pt x="9943" y="14287"/>
                  </a:lnTo>
                  <a:lnTo>
                    <a:pt x="12185" y="13493"/>
                  </a:lnTo>
                  <a:lnTo>
                    <a:pt x="14474" y="12170"/>
                  </a:lnTo>
                  <a:lnTo>
                    <a:pt x="16793" y="10495"/>
                  </a:lnTo>
                  <a:lnTo>
                    <a:pt x="19927" y="9377"/>
                  </a:lnTo>
                  <a:lnTo>
                    <a:pt x="23603" y="8633"/>
                  </a:lnTo>
                  <a:lnTo>
                    <a:pt x="27642" y="8136"/>
                  </a:lnTo>
                  <a:lnTo>
                    <a:pt x="31921" y="7805"/>
                  </a:lnTo>
                  <a:lnTo>
                    <a:pt x="36362" y="7585"/>
                  </a:lnTo>
                  <a:lnTo>
                    <a:pt x="45530" y="7339"/>
                  </a:lnTo>
                  <a:lnTo>
                    <a:pt x="83355" y="7151"/>
                  </a:lnTo>
                  <a:lnTo>
                    <a:pt x="88114" y="6355"/>
                  </a:lnTo>
                  <a:lnTo>
                    <a:pt x="92874" y="5030"/>
                  </a:lnTo>
                  <a:lnTo>
                    <a:pt x="97635" y="3353"/>
                  </a:lnTo>
                  <a:lnTo>
                    <a:pt x="102396" y="2235"/>
                  </a:lnTo>
                  <a:lnTo>
                    <a:pt x="107158" y="1490"/>
                  </a:lnTo>
                  <a:lnTo>
                    <a:pt x="111920" y="993"/>
                  </a:lnTo>
                  <a:lnTo>
                    <a:pt x="116682" y="662"/>
                  </a:lnTo>
                  <a:lnTo>
                    <a:pt x="121445" y="441"/>
                  </a:lnTo>
                  <a:lnTo>
                    <a:pt x="133615" y="130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7" name="SMARTPenAnnotation114"/>
            <p:cNvSpPr/>
            <p:nvPr/>
          </p:nvSpPr>
          <p:spPr>
            <a:xfrm>
              <a:off x="7079456" y="3293268"/>
              <a:ext cx="164307" cy="14289"/>
            </a:xfrm>
            <a:custGeom>
              <a:avLst/>
              <a:gdLst/>
              <a:ahLst/>
              <a:cxnLst/>
              <a:rect l="0" t="0" r="0" b="0"/>
              <a:pathLst>
                <a:path w="164307" h="14289">
                  <a:moveTo>
                    <a:pt x="0" y="14288"/>
                  </a:moveTo>
                  <a:lnTo>
                    <a:pt x="10643" y="14288"/>
                  </a:lnTo>
                  <a:lnTo>
                    <a:pt x="13445" y="13494"/>
                  </a:lnTo>
                  <a:lnTo>
                    <a:pt x="16901" y="12171"/>
                  </a:lnTo>
                  <a:lnTo>
                    <a:pt x="20792" y="10495"/>
                  </a:lnTo>
                  <a:lnTo>
                    <a:pt x="24973" y="9378"/>
                  </a:lnTo>
                  <a:lnTo>
                    <a:pt x="29349" y="8634"/>
                  </a:lnTo>
                  <a:lnTo>
                    <a:pt x="33853" y="8137"/>
                  </a:lnTo>
                  <a:lnTo>
                    <a:pt x="38444" y="7806"/>
                  </a:lnTo>
                  <a:lnTo>
                    <a:pt x="43092" y="7585"/>
                  </a:lnTo>
                  <a:lnTo>
                    <a:pt x="52489" y="7340"/>
                  </a:lnTo>
                  <a:lnTo>
                    <a:pt x="144199" y="7144"/>
                  </a:lnTo>
                  <a:lnTo>
                    <a:pt x="149314" y="6350"/>
                  </a:lnTo>
                  <a:lnTo>
                    <a:pt x="153518" y="5027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8" name="SMARTPenAnnotation115"/>
            <p:cNvSpPr/>
            <p:nvPr/>
          </p:nvSpPr>
          <p:spPr>
            <a:xfrm>
              <a:off x="7343775" y="3136427"/>
              <a:ext cx="199691" cy="249711"/>
            </a:xfrm>
            <a:custGeom>
              <a:avLst/>
              <a:gdLst/>
              <a:ahLst/>
              <a:cxnLst/>
              <a:rect l="0" t="0" r="0" b="0"/>
              <a:pathLst>
                <a:path w="199691" h="249711">
                  <a:moveTo>
                    <a:pt x="0" y="28254"/>
                  </a:moveTo>
                  <a:lnTo>
                    <a:pt x="10642" y="28254"/>
                  </a:lnTo>
                  <a:lnTo>
                    <a:pt x="12651" y="27460"/>
                  </a:lnTo>
                  <a:lnTo>
                    <a:pt x="17000" y="24462"/>
                  </a:lnTo>
                  <a:lnTo>
                    <a:pt x="20064" y="23344"/>
                  </a:lnTo>
                  <a:lnTo>
                    <a:pt x="23694" y="22599"/>
                  </a:lnTo>
                  <a:lnTo>
                    <a:pt x="27702" y="22103"/>
                  </a:lnTo>
                  <a:lnTo>
                    <a:pt x="31963" y="21772"/>
                  </a:lnTo>
                  <a:lnTo>
                    <a:pt x="36389" y="21551"/>
                  </a:lnTo>
                  <a:lnTo>
                    <a:pt x="40929" y="21404"/>
                  </a:lnTo>
                  <a:lnTo>
                    <a:pt x="45542" y="20512"/>
                  </a:lnTo>
                  <a:lnTo>
                    <a:pt x="50204" y="19124"/>
                  </a:lnTo>
                  <a:lnTo>
                    <a:pt x="54902" y="17405"/>
                  </a:lnTo>
                  <a:lnTo>
                    <a:pt x="59619" y="16259"/>
                  </a:lnTo>
                  <a:lnTo>
                    <a:pt x="64352" y="15494"/>
                  </a:lnTo>
                  <a:lnTo>
                    <a:pt x="69095" y="14985"/>
                  </a:lnTo>
                  <a:lnTo>
                    <a:pt x="74638" y="14646"/>
                  </a:lnTo>
                  <a:lnTo>
                    <a:pt x="87147" y="14268"/>
                  </a:lnTo>
                  <a:lnTo>
                    <a:pt x="93817" y="13374"/>
                  </a:lnTo>
                  <a:lnTo>
                    <a:pt x="100645" y="11984"/>
                  </a:lnTo>
                  <a:lnTo>
                    <a:pt x="107577" y="10263"/>
                  </a:lnTo>
                  <a:lnTo>
                    <a:pt x="113786" y="9116"/>
                  </a:lnTo>
                  <a:lnTo>
                    <a:pt x="119515" y="8352"/>
                  </a:lnTo>
                  <a:lnTo>
                    <a:pt x="124919" y="7842"/>
                  </a:lnTo>
                  <a:lnTo>
                    <a:pt x="130905" y="6709"/>
                  </a:lnTo>
                  <a:lnTo>
                    <a:pt x="137276" y="5159"/>
                  </a:lnTo>
                  <a:lnTo>
                    <a:pt x="143905" y="3332"/>
                  </a:lnTo>
                  <a:lnTo>
                    <a:pt x="149118" y="2114"/>
                  </a:lnTo>
                  <a:lnTo>
                    <a:pt x="153387" y="1302"/>
                  </a:lnTo>
                  <a:lnTo>
                    <a:pt x="157026" y="761"/>
                  </a:lnTo>
                  <a:lnTo>
                    <a:pt x="161040" y="400"/>
                  </a:lnTo>
                  <a:lnTo>
                    <a:pt x="165303" y="160"/>
                  </a:lnTo>
                  <a:lnTo>
                    <a:pt x="169733" y="0"/>
                  </a:lnTo>
                  <a:lnTo>
                    <a:pt x="173480" y="686"/>
                  </a:lnTo>
                  <a:lnTo>
                    <a:pt x="176772" y="1938"/>
                  </a:lnTo>
                  <a:lnTo>
                    <a:pt x="182546" y="5445"/>
                  </a:lnTo>
                  <a:lnTo>
                    <a:pt x="187759" y="9650"/>
                  </a:lnTo>
                  <a:lnTo>
                    <a:pt x="192663" y="13907"/>
                  </a:lnTo>
                  <a:lnTo>
                    <a:pt x="196224" y="17380"/>
                  </a:lnTo>
                  <a:lnTo>
                    <a:pt x="197491" y="20211"/>
                  </a:lnTo>
                  <a:lnTo>
                    <a:pt x="198899" y="27589"/>
                  </a:lnTo>
                  <a:lnTo>
                    <a:pt x="199524" y="34044"/>
                  </a:lnTo>
                  <a:lnTo>
                    <a:pt x="199690" y="36876"/>
                  </a:lnTo>
                  <a:lnTo>
                    <a:pt x="199008" y="41146"/>
                  </a:lnTo>
                  <a:lnTo>
                    <a:pt x="197760" y="46374"/>
                  </a:lnTo>
                  <a:lnTo>
                    <a:pt x="196133" y="52240"/>
                  </a:lnTo>
                  <a:lnTo>
                    <a:pt x="195050" y="57738"/>
                  </a:lnTo>
                  <a:lnTo>
                    <a:pt x="194326" y="62992"/>
                  </a:lnTo>
                  <a:lnTo>
                    <a:pt x="193844" y="68081"/>
                  </a:lnTo>
                  <a:lnTo>
                    <a:pt x="192730" y="73855"/>
                  </a:lnTo>
                  <a:lnTo>
                    <a:pt x="191192" y="80086"/>
                  </a:lnTo>
                  <a:lnTo>
                    <a:pt x="189374" y="86621"/>
                  </a:lnTo>
                  <a:lnTo>
                    <a:pt x="186574" y="93359"/>
                  </a:lnTo>
                  <a:lnTo>
                    <a:pt x="183120" y="100232"/>
                  </a:lnTo>
                  <a:lnTo>
                    <a:pt x="179230" y="107196"/>
                  </a:lnTo>
                  <a:lnTo>
                    <a:pt x="175049" y="114219"/>
                  </a:lnTo>
                  <a:lnTo>
                    <a:pt x="166170" y="128373"/>
                  </a:lnTo>
                  <a:lnTo>
                    <a:pt x="162374" y="135481"/>
                  </a:lnTo>
                  <a:lnTo>
                    <a:pt x="159049" y="142601"/>
                  </a:lnTo>
                  <a:lnTo>
                    <a:pt x="156039" y="149729"/>
                  </a:lnTo>
                  <a:lnTo>
                    <a:pt x="152444" y="156068"/>
                  </a:lnTo>
                  <a:lnTo>
                    <a:pt x="148461" y="161882"/>
                  </a:lnTo>
                  <a:lnTo>
                    <a:pt x="144217" y="167346"/>
                  </a:lnTo>
                  <a:lnTo>
                    <a:pt x="140595" y="173369"/>
                  </a:lnTo>
                  <a:lnTo>
                    <a:pt x="137386" y="179766"/>
                  </a:lnTo>
                  <a:lnTo>
                    <a:pt x="134453" y="186412"/>
                  </a:lnTo>
                  <a:lnTo>
                    <a:pt x="131704" y="193224"/>
                  </a:lnTo>
                  <a:lnTo>
                    <a:pt x="126534" y="207143"/>
                  </a:lnTo>
                  <a:lnTo>
                    <a:pt x="124043" y="213394"/>
                  </a:lnTo>
                  <a:lnTo>
                    <a:pt x="121589" y="219149"/>
                  </a:lnTo>
                  <a:lnTo>
                    <a:pt x="119160" y="224574"/>
                  </a:lnTo>
                  <a:lnTo>
                    <a:pt x="117539" y="228984"/>
                  </a:lnTo>
                  <a:lnTo>
                    <a:pt x="115739" y="236000"/>
                  </a:lnTo>
                  <a:lnTo>
                    <a:pt x="112823" y="241765"/>
                  </a:lnTo>
                  <a:lnTo>
                    <a:pt x="107156" y="2497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39" name="SMARTPenAnnotation116"/>
            <p:cNvSpPr/>
            <p:nvPr/>
          </p:nvSpPr>
          <p:spPr>
            <a:xfrm>
              <a:off x="7593806" y="3214687"/>
              <a:ext cx="128588" cy="164307"/>
            </a:xfrm>
            <a:custGeom>
              <a:avLst/>
              <a:gdLst/>
              <a:ahLst/>
              <a:cxnLst/>
              <a:rect l="0" t="0" r="0" b="0"/>
              <a:pathLst>
                <a:path w="128588" h="164307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3" y="9943"/>
                  </a:lnTo>
                  <a:lnTo>
                    <a:pt x="5703" y="11391"/>
                  </a:lnTo>
                  <a:lnTo>
                    <a:pt x="7771" y="12357"/>
                  </a:lnTo>
                  <a:lnTo>
                    <a:pt x="9943" y="13000"/>
                  </a:lnTo>
                  <a:lnTo>
                    <a:pt x="11391" y="15017"/>
                  </a:lnTo>
                  <a:lnTo>
                    <a:pt x="12356" y="17949"/>
                  </a:lnTo>
                  <a:lnTo>
                    <a:pt x="13001" y="21491"/>
                  </a:lnTo>
                  <a:lnTo>
                    <a:pt x="14223" y="24646"/>
                  </a:lnTo>
                  <a:lnTo>
                    <a:pt x="15831" y="27543"/>
                  </a:lnTo>
                  <a:lnTo>
                    <a:pt x="17699" y="30268"/>
                  </a:lnTo>
                  <a:lnTo>
                    <a:pt x="19737" y="32879"/>
                  </a:lnTo>
                  <a:lnTo>
                    <a:pt x="21889" y="35413"/>
                  </a:lnTo>
                  <a:lnTo>
                    <a:pt x="24118" y="37896"/>
                  </a:lnTo>
                  <a:lnTo>
                    <a:pt x="28711" y="42772"/>
                  </a:lnTo>
                  <a:lnTo>
                    <a:pt x="31046" y="45183"/>
                  </a:lnTo>
                  <a:lnTo>
                    <a:pt x="34191" y="47585"/>
                  </a:lnTo>
                  <a:lnTo>
                    <a:pt x="37875" y="49980"/>
                  </a:lnTo>
                  <a:lnTo>
                    <a:pt x="41920" y="52370"/>
                  </a:lnTo>
                  <a:lnTo>
                    <a:pt x="45409" y="55551"/>
                  </a:lnTo>
                  <a:lnTo>
                    <a:pt x="48529" y="59259"/>
                  </a:lnTo>
                  <a:lnTo>
                    <a:pt x="51402" y="63318"/>
                  </a:lnTo>
                  <a:lnTo>
                    <a:pt x="54111" y="67612"/>
                  </a:lnTo>
                  <a:lnTo>
                    <a:pt x="56712" y="72062"/>
                  </a:lnTo>
                  <a:lnTo>
                    <a:pt x="59240" y="76617"/>
                  </a:lnTo>
                  <a:lnTo>
                    <a:pt x="62511" y="80447"/>
                  </a:lnTo>
                  <a:lnTo>
                    <a:pt x="66281" y="83793"/>
                  </a:lnTo>
                  <a:lnTo>
                    <a:pt x="70380" y="86819"/>
                  </a:lnTo>
                  <a:lnTo>
                    <a:pt x="73908" y="90423"/>
                  </a:lnTo>
                  <a:lnTo>
                    <a:pt x="77053" y="94413"/>
                  </a:lnTo>
                  <a:lnTo>
                    <a:pt x="79944" y="98661"/>
                  </a:lnTo>
                  <a:lnTo>
                    <a:pt x="82664" y="102286"/>
                  </a:lnTo>
                  <a:lnTo>
                    <a:pt x="85272" y="105497"/>
                  </a:lnTo>
                  <a:lnTo>
                    <a:pt x="87804" y="108431"/>
                  </a:lnTo>
                  <a:lnTo>
                    <a:pt x="91080" y="111975"/>
                  </a:lnTo>
                  <a:lnTo>
                    <a:pt x="102481" y="123754"/>
                  </a:lnTo>
                  <a:lnTo>
                    <a:pt x="116379" y="137790"/>
                  </a:lnTo>
                  <a:lnTo>
                    <a:pt x="118067" y="140279"/>
                  </a:lnTo>
                  <a:lnTo>
                    <a:pt x="119943" y="145161"/>
                  </a:lnTo>
                  <a:lnTo>
                    <a:pt x="122894" y="149976"/>
                  </a:lnTo>
                  <a:lnTo>
                    <a:pt x="124791" y="152371"/>
                  </a:lnTo>
                  <a:lnTo>
                    <a:pt x="126900" y="157150"/>
                  </a:lnTo>
                  <a:lnTo>
                    <a:pt x="128587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0" name="SMARTPenAnnotation117"/>
            <p:cNvSpPr/>
            <p:nvPr/>
          </p:nvSpPr>
          <p:spPr>
            <a:xfrm>
              <a:off x="7608093" y="3214687"/>
              <a:ext cx="142876" cy="142876"/>
            </a:xfrm>
            <a:custGeom>
              <a:avLst/>
              <a:gdLst/>
              <a:ahLst/>
              <a:cxnLst/>
              <a:rect l="0" t="0" r="0" b="0"/>
              <a:pathLst>
                <a:path w="142876" h="142876">
                  <a:moveTo>
                    <a:pt x="142875" y="0"/>
                  </a:moveTo>
                  <a:lnTo>
                    <a:pt x="132932" y="0"/>
                  </a:lnTo>
                  <a:lnTo>
                    <a:pt x="130690" y="1588"/>
                  </a:lnTo>
                  <a:lnTo>
                    <a:pt x="128402" y="4233"/>
                  </a:lnTo>
                  <a:lnTo>
                    <a:pt x="126082" y="7585"/>
                  </a:lnTo>
                  <a:lnTo>
                    <a:pt x="123743" y="10613"/>
                  </a:lnTo>
                  <a:lnTo>
                    <a:pt x="121389" y="13425"/>
                  </a:lnTo>
                  <a:lnTo>
                    <a:pt x="119026" y="16094"/>
                  </a:lnTo>
                  <a:lnTo>
                    <a:pt x="112167" y="23292"/>
                  </a:lnTo>
                  <a:lnTo>
                    <a:pt x="52377" y="83353"/>
                  </a:lnTo>
                  <a:lnTo>
                    <a:pt x="48411" y="88112"/>
                  </a:lnTo>
                  <a:lnTo>
                    <a:pt x="44975" y="92873"/>
                  </a:lnTo>
                  <a:lnTo>
                    <a:pt x="41889" y="97634"/>
                  </a:lnTo>
                  <a:lnTo>
                    <a:pt x="38245" y="101602"/>
                  </a:lnTo>
                  <a:lnTo>
                    <a:pt x="34228" y="105041"/>
                  </a:lnTo>
                  <a:lnTo>
                    <a:pt x="29963" y="108127"/>
                  </a:lnTo>
                  <a:lnTo>
                    <a:pt x="26326" y="111772"/>
                  </a:lnTo>
                  <a:lnTo>
                    <a:pt x="23107" y="115790"/>
                  </a:lnTo>
                  <a:lnTo>
                    <a:pt x="20167" y="120056"/>
                  </a:lnTo>
                  <a:lnTo>
                    <a:pt x="17413" y="123693"/>
                  </a:lnTo>
                  <a:lnTo>
                    <a:pt x="14784" y="126912"/>
                  </a:lnTo>
                  <a:lnTo>
                    <a:pt x="12237" y="129852"/>
                  </a:lnTo>
                  <a:lnTo>
                    <a:pt x="9746" y="132605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1" name="SMARTPenAnnotation118"/>
            <p:cNvSpPr/>
            <p:nvPr/>
          </p:nvSpPr>
          <p:spPr>
            <a:xfrm>
              <a:off x="7200900" y="3450432"/>
              <a:ext cx="521494" cy="35719"/>
            </a:xfrm>
            <a:custGeom>
              <a:avLst/>
              <a:gdLst/>
              <a:ahLst/>
              <a:cxnLst/>
              <a:rect l="0" t="0" r="0" b="0"/>
              <a:pathLst>
                <a:path w="521494" h="35719">
                  <a:moveTo>
                    <a:pt x="0" y="35718"/>
                  </a:moveTo>
                  <a:lnTo>
                    <a:pt x="27641" y="35718"/>
                  </a:lnTo>
                  <a:lnTo>
                    <a:pt x="31921" y="34924"/>
                  </a:lnTo>
                  <a:lnTo>
                    <a:pt x="36362" y="33601"/>
                  </a:lnTo>
                  <a:lnTo>
                    <a:pt x="40909" y="31925"/>
                  </a:lnTo>
                  <a:lnTo>
                    <a:pt x="46323" y="30808"/>
                  </a:lnTo>
                  <a:lnTo>
                    <a:pt x="52313" y="30064"/>
                  </a:lnTo>
                  <a:lnTo>
                    <a:pt x="64525" y="29236"/>
                  </a:lnTo>
                  <a:lnTo>
                    <a:pt x="75244" y="28868"/>
                  </a:lnTo>
                  <a:lnTo>
                    <a:pt x="97789" y="28661"/>
                  </a:lnTo>
                  <a:lnTo>
                    <a:pt x="105674" y="27838"/>
                  </a:lnTo>
                  <a:lnTo>
                    <a:pt x="113311" y="26496"/>
                  </a:lnTo>
                  <a:lnTo>
                    <a:pt x="120785" y="24807"/>
                  </a:lnTo>
                  <a:lnTo>
                    <a:pt x="128942" y="23682"/>
                  </a:lnTo>
                  <a:lnTo>
                    <a:pt x="137555" y="22931"/>
                  </a:lnTo>
                  <a:lnTo>
                    <a:pt x="146472" y="22431"/>
                  </a:lnTo>
                  <a:lnTo>
                    <a:pt x="164847" y="21875"/>
                  </a:lnTo>
                  <a:lnTo>
                    <a:pt x="174191" y="21727"/>
                  </a:lnTo>
                  <a:lnTo>
                    <a:pt x="183596" y="20834"/>
                  </a:lnTo>
                  <a:lnTo>
                    <a:pt x="193041" y="19445"/>
                  </a:lnTo>
                  <a:lnTo>
                    <a:pt x="202513" y="17726"/>
                  </a:lnTo>
                  <a:lnTo>
                    <a:pt x="212796" y="16579"/>
                  </a:lnTo>
                  <a:lnTo>
                    <a:pt x="223620" y="15815"/>
                  </a:lnTo>
                  <a:lnTo>
                    <a:pt x="234805" y="15305"/>
                  </a:lnTo>
                  <a:lnTo>
                    <a:pt x="244643" y="14172"/>
                  </a:lnTo>
                  <a:lnTo>
                    <a:pt x="253582" y="12623"/>
                  </a:lnTo>
                  <a:lnTo>
                    <a:pt x="261924" y="10796"/>
                  </a:lnTo>
                  <a:lnTo>
                    <a:pt x="270660" y="9578"/>
                  </a:lnTo>
                  <a:lnTo>
                    <a:pt x="279658" y="8766"/>
                  </a:lnTo>
                  <a:lnTo>
                    <a:pt x="288832" y="8225"/>
                  </a:lnTo>
                  <a:lnTo>
                    <a:pt x="307493" y="7623"/>
                  </a:lnTo>
                  <a:lnTo>
                    <a:pt x="345342" y="7237"/>
                  </a:lnTo>
                  <a:lnTo>
                    <a:pt x="354053" y="6412"/>
                  </a:lnTo>
                  <a:lnTo>
                    <a:pt x="362241" y="5068"/>
                  </a:lnTo>
                  <a:lnTo>
                    <a:pt x="370082" y="3378"/>
                  </a:lnTo>
                  <a:lnTo>
                    <a:pt x="378484" y="2252"/>
                  </a:lnTo>
                  <a:lnTo>
                    <a:pt x="387260" y="1501"/>
                  </a:lnTo>
                  <a:lnTo>
                    <a:pt x="396285" y="1000"/>
                  </a:lnTo>
                  <a:lnTo>
                    <a:pt x="412664" y="444"/>
                  </a:lnTo>
                  <a:lnTo>
                    <a:pt x="438789" y="87"/>
                  </a:lnTo>
                  <a:lnTo>
                    <a:pt x="497875" y="0"/>
                  </a:lnTo>
                  <a:lnTo>
                    <a:pt x="501779" y="793"/>
                  </a:lnTo>
                  <a:lnTo>
                    <a:pt x="505176" y="2116"/>
                  </a:lnTo>
                  <a:lnTo>
                    <a:pt x="508234" y="3791"/>
                  </a:lnTo>
                  <a:lnTo>
                    <a:pt x="511066" y="4909"/>
                  </a:lnTo>
                  <a:lnTo>
                    <a:pt x="513748" y="5653"/>
                  </a:lnTo>
                  <a:lnTo>
                    <a:pt x="521493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2" name="SMARTPenAnnotation119"/>
            <p:cNvSpPr/>
            <p:nvPr/>
          </p:nvSpPr>
          <p:spPr>
            <a:xfrm>
              <a:off x="7308056" y="3529343"/>
              <a:ext cx="171414" cy="235414"/>
            </a:xfrm>
            <a:custGeom>
              <a:avLst/>
              <a:gdLst/>
              <a:ahLst/>
              <a:cxnLst/>
              <a:rect l="0" t="0" r="0" b="0"/>
              <a:pathLst>
                <a:path w="171414" h="235414">
                  <a:moveTo>
                    <a:pt x="0" y="42532"/>
                  </a:moveTo>
                  <a:lnTo>
                    <a:pt x="9943" y="32589"/>
                  </a:lnTo>
                  <a:lnTo>
                    <a:pt x="12978" y="30347"/>
                  </a:lnTo>
                  <a:lnTo>
                    <a:pt x="16589" y="28058"/>
                  </a:lnTo>
                  <a:lnTo>
                    <a:pt x="20585" y="25739"/>
                  </a:lnTo>
                  <a:lnTo>
                    <a:pt x="25629" y="23399"/>
                  </a:lnTo>
                  <a:lnTo>
                    <a:pt x="31374" y="21045"/>
                  </a:lnTo>
                  <a:lnTo>
                    <a:pt x="37585" y="18682"/>
                  </a:lnTo>
                  <a:lnTo>
                    <a:pt x="43312" y="16313"/>
                  </a:lnTo>
                  <a:lnTo>
                    <a:pt x="48719" y="13940"/>
                  </a:lnTo>
                  <a:lnTo>
                    <a:pt x="53910" y="11564"/>
                  </a:lnTo>
                  <a:lnTo>
                    <a:pt x="59753" y="9980"/>
                  </a:lnTo>
                  <a:lnTo>
                    <a:pt x="66029" y="8925"/>
                  </a:lnTo>
                  <a:lnTo>
                    <a:pt x="72595" y="8221"/>
                  </a:lnTo>
                  <a:lnTo>
                    <a:pt x="79353" y="6958"/>
                  </a:lnTo>
                  <a:lnTo>
                    <a:pt x="86239" y="5322"/>
                  </a:lnTo>
                  <a:lnTo>
                    <a:pt x="93211" y="3437"/>
                  </a:lnTo>
                  <a:lnTo>
                    <a:pt x="99447" y="2181"/>
                  </a:lnTo>
                  <a:lnTo>
                    <a:pt x="105191" y="1344"/>
                  </a:lnTo>
                  <a:lnTo>
                    <a:pt x="110609" y="786"/>
                  </a:lnTo>
                  <a:lnTo>
                    <a:pt x="115808" y="414"/>
                  </a:lnTo>
                  <a:lnTo>
                    <a:pt x="120862" y="165"/>
                  </a:lnTo>
                  <a:lnTo>
                    <a:pt x="125818" y="0"/>
                  </a:lnTo>
                  <a:lnTo>
                    <a:pt x="130710" y="683"/>
                  </a:lnTo>
                  <a:lnTo>
                    <a:pt x="135558" y="1933"/>
                  </a:lnTo>
                  <a:lnTo>
                    <a:pt x="140379" y="3559"/>
                  </a:lnTo>
                  <a:lnTo>
                    <a:pt x="144386" y="5438"/>
                  </a:lnTo>
                  <a:lnTo>
                    <a:pt x="147850" y="7484"/>
                  </a:lnTo>
                  <a:lnTo>
                    <a:pt x="150955" y="9641"/>
                  </a:lnTo>
                  <a:lnTo>
                    <a:pt x="153818" y="12667"/>
                  </a:lnTo>
                  <a:lnTo>
                    <a:pt x="156520" y="16272"/>
                  </a:lnTo>
                  <a:lnTo>
                    <a:pt x="159116" y="20263"/>
                  </a:lnTo>
                  <a:lnTo>
                    <a:pt x="164116" y="26813"/>
                  </a:lnTo>
                  <a:lnTo>
                    <a:pt x="166561" y="29671"/>
                  </a:lnTo>
                  <a:lnTo>
                    <a:pt x="168190" y="33165"/>
                  </a:lnTo>
                  <a:lnTo>
                    <a:pt x="169276" y="37081"/>
                  </a:lnTo>
                  <a:lnTo>
                    <a:pt x="170001" y="41279"/>
                  </a:lnTo>
                  <a:lnTo>
                    <a:pt x="170485" y="45665"/>
                  </a:lnTo>
                  <a:lnTo>
                    <a:pt x="170806" y="50177"/>
                  </a:lnTo>
                  <a:lnTo>
                    <a:pt x="171020" y="54772"/>
                  </a:lnTo>
                  <a:lnTo>
                    <a:pt x="171260" y="66228"/>
                  </a:lnTo>
                  <a:lnTo>
                    <a:pt x="171413" y="92985"/>
                  </a:lnTo>
                  <a:lnTo>
                    <a:pt x="170631" y="99980"/>
                  </a:lnTo>
                  <a:lnTo>
                    <a:pt x="169317" y="107024"/>
                  </a:lnTo>
                  <a:lnTo>
                    <a:pt x="167647" y="114102"/>
                  </a:lnTo>
                  <a:lnTo>
                    <a:pt x="165740" y="121201"/>
                  </a:lnTo>
                  <a:lnTo>
                    <a:pt x="161503" y="135439"/>
                  </a:lnTo>
                  <a:lnTo>
                    <a:pt x="149963" y="171124"/>
                  </a:lnTo>
                  <a:lnTo>
                    <a:pt x="147600" y="178266"/>
                  </a:lnTo>
                  <a:lnTo>
                    <a:pt x="146026" y="184615"/>
                  </a:lnTo>
                  <a:lnTo>
                    <a:pt x="144975" y="190435"/>
                  </a:lnTo>
                  <a:lnTo>
                    <a:pt x="144275" y="195903"/>
                  </a:lnTo>
                  <a:lnTo>
                    <a:pt x="143014" y="201135"/>
                  </a:lnTo>
                  <a:lnTo>
                    <a:pt x="141381" y="206211"/>
                  </a:lnTo>
                  <a:lnTo>
                    <a:pt x="139497" y="211183"/>
                  </a:lnTo>
                  <a:lnTo>
                    <a:pt x="137448" y="215290"/>
                  </a:lnTo>
                  <a:lnTo>
                    <a:pt x="133054" y="221972"/>
                  </a:lnTo>
                  <a:lnTo>
                    <a:pt x="130573" y="227587"/>
                  </a:lnTo>
                  <a:lnTo>
                    <a:pt x="128587" y="2354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3" name="SMARTPenAnnotation120"/>
            <p:cNvSpPr/>
            <p:nvPr/>
          </p:nvSpPr>
          <p:spPr>
            <a:xfrm>
              <a:off x="6665118" y="3536156"/>
              <a:ext cx="364333" cy="35720"/>
            </a:xfrm>
            <a:custGeom>
              <a:avLst/>
              <a:gdLst/>
              <a:ahLst/>
              <a:cxnLst/>
              <a:rect l="0" t="0" r="0" b="0"/>
              <a:pathLst>
                <a:path w="364333" h="35720">
                  <a:moveTo>
                    <a:pt x="0" y="35719"/>
                  </a:moveTo>
                  <a:lnTo>
                    <a:pt x="40910" y="35719"/>
                  </a:lnTo>
                  <a:lnTo>
                    <a:pt x="45530" y="34925"/>
                  </a:lnTo>
                  <a:lnTo>
                    <a:pt x="50197" y="33602"/>
                  </a:lnTo>
                  <a:lnTo>
                    <a:pt x="54896" y="31926"/>
                  </a:lnTo>
                  <a:lnTo>
                    <a:pt x="60410" y="30809"/>
                  </a:lnTo>
                  <a:lnTo>
                    <a:pt x="66468" y="30065"/>
                  </a:lnTo>
                  <a:lnTo>
                    <a:pt x="72886" y="29568"/>
                  </a:lnTo>
                  <a:lnTo>
                    <a:pt x="79547" y="29237"/>
                  </a:lnTo>
                  <a:lnTo>
                    <a:pt x="93298" y="28869"/>
                  </a:lnTo>
                  <a:lnTo>
                    <a:pt x="99505" y="27977"/>
                  </a:lnTo>
                  <a:lnTo>
                    <a:pt x="105230" y="26589"/>
                  </a:lnTo>
                  <a:lnTo>
                    <a:pt x="110635" y="24870"/>
                  </a:lnTo>
                  <a:lnTo>
                    <a:pt x="117413" y="23723"/>
                  </a:lnTo>
                  <a:lnTo>
                    <a:pt x="125107" y="22959"/>
                  </a:lnTo>
                  <a:lnTo>
                    <a:pt x="133411" y="22450"/>
                  </a:lnTo>
                  <a:lnTo>
                    <a:pt x="148988" y="21884"/>
                  </a:lnTo>
                  <a:lnTo>
                    <a:pt x="156475" y="21733"/>
                  </a:lnTo>
                  <a:lnTo>
                    <a:pt x="163848" y="20838"/>
                  </a:lnTo>
                  <a:lnTo>
                    <a:pt x="171145" y="19449"/>
                  </a:lnTo>
                  <a:lnTo>
                    <a:pt x="178390" y="17728"/>
                  </a:lnTo>
                  <a:lnTo>
                    <a:pt x="186396" y="16581"/>
                  </a:lnTo>
                  <a:lnTo>
                    <a:pt x="194908" y="15817"/>
                  </a:lnTo>
                  <a:lnTo>
                    <a:pt x="203758" y="15307"/>
                  </a:lnTo>
                  <a:lnTo>
                    <a:pt x="212038" y="14173"/>
                  </a:lnTo>
                  <a:lnTo>
                    <a:pt x="219940" y="12624"/>
                  </a:lnTo>
                  <a:lnTo>
                    <a:pt x="227589" y="10797"/>
                  </a:lnTo>
                  <a:lnTo>
                    <a:pt x="235070" y="9579"/>
                  </a:lnTo>
                  <a:lnTo>
                    <a:pt x="242439" y="8767"/>
                  </a:lnTo>
                  <a:lnTo>
                    <a:pt x="249732" y="8226"/>
                  </a:lnTo>
                  <a:lnTo>
                    <a:pt x="257770" y="7865"/>
                  </a:lnTo>
                  <a:lnTo>
                    <a:pt x="275166" y="7464"/>
                  </a:lnTo>
                  <a:lnTo>
                    <a:pt x="283457" y="6564"/>
                  </a:lnTo>
                  <a:lnTo>
                    <a:pt x="291365" y="5170"/>
                  </a:lnTo>
                  <a:lnTo>
                    <a:pt x="299018" y="3446"/>
                  </a:lnTo>
                  <a:lnTo>
                    <a:pt x="306502" y="2298"/>
                  </a:lnTo>
                  <a:lnTo>
                    <a:pt x="313873" y="1532"/>
                  </a:lnTo>
                  <a:lnTo>
                    <a:pt x="321167" y="1021"/>
                  </a:lnTo>
                  <a:lnTo>
                    <a:pt x="327617" y="681"/>
                  </a:lnTo>
                  <a:lnTo>
                    <a:pt x="339018" y="302"/>
                  </a:lnTo>
                  <a:lnTo>
                    <a:pt x="3643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4" name="SMARTPenAnnotation121"/>
            <p:cNvSpPr/>
            <p:nvPr/>
          </p:nvSpPr>
          <p:spPr>
            <a:xfrm>
              <a:off x="6758013" y="3629140"/>
              <a:ext cx="142847" cy="228486"/>
            </a:xfrm>
            <a:custGeom>
              <a:avLst/>
              <a:gdLst/>
              <a:ahLst/>
              <a:cxnLst/>
              <a:rect l="0" t="0" r="0" b="0"/>
              <a:pathLst>
                <a:path w="142847" h="228486">
                  <a:moveTo>
                    <a:pt x="7118" y="42747"/>
                  </a:moveTo>
                  <a:lnTo>
                    <a:pt x="269" y="35897"/>
                  </a:lnTo>
                  <a:lnTo>
                    <a:pt x="0" y="29478"/>
                  </a:lnTo>
                  <a:lnTo>
                    <a:pt x="785" y="29139"/>
                  </a:lnTo>
                  <a:lnTo>
                    <a:pt x="3775" y="28761"/>
                  </a:lnTo>
                  <a:lnTo>
                    <a:pt x="6477" y="27867"/>
                  </a:lnTo>
                  <a:lnTo>
                    <a:pt x="9865" y="26477"/>
                  </a:lnTo>
                  <a:lnTo>
                    <a:pt x="13712" y="24757"/>
                  </a:lnTo>
                  <a:lnTo>
                    <a:pt x="22219" y="20729"/>
                  </a:lnTo>
                  <a:lnTo>
                    <a:pt x="26710" y="18543"/>
                  </a:lnTo>
                  <a:lnTo>
                    <a:pt x="31292" y="17086"/>
                  </a:lnTo>
                  <a:lnTo>
                    <a:pt x="35934" y="16115"/>
                  </a:lnTo>
                  <a:lnTo>
                    <a:pt x="40616" y="15467"/>
                  </a:lnTo>
                  <a:lnTo>
                    <a:pt x="45325" y="14242"/>
                  </a:lnTo>
                  <a:lnTo>
                    <a:pt x="50052" y="12631"/>
                  </a:lnTo>
                  <a:lnTo>
                    <a:pt x="54791" y="10763"/>
                  </a:lnTo>
                  <a:lnTo>
                    <a:pt x="59537" y="8725"/>
                  </a:lnTo>
                  <a:lnTo>
                    <a:pt x="69044" y="4343"/>
                  </a:lnTo>
                  <a:lnTo>
                    <a:pt x="73802" y="2857"/>
                  </a:lnTo>
                  <a:lnTo>
                    <a:pt x="78561" y="1866"/>
                  </a:lnTo>
                  <a:lnTo>
                    <a:pt x="83322" y="1205"/>
                  </a:lnTo>
                  <a:lnTo>
                    <a:pt x="88083" y="765"/>
                  </a:lnTo>
                  <a:lnTo>
                    <a:pt x="92844" y="472"/>
                  </a:lnTo>
                  <a:lnTo>
                    <a:pt x="102369" y="145"/>
                  </a:lnTo>
                  <a:lnTo>
                    <a:pt x="111894" y="0"/>
                  </a:lnTo>
                  <a:lnTo>
                    <a:pt x="115862" y="756"/>
                  </a:lnTo>
                  <a:lnTo>
                    <a:pt x="119302" y="2053"/>
                  </a:lnTo>
                  <a:lnTo>
                    <a:pt x="122388" y="3711"/>
                  </a:lnTo>
                  <a:lnTo>
                    <a:pt x="125240" y="5611"/>
                  </a:lnTo>
                  <a:lnTo>
                    <a:pt x="127934" y="7671"/>
                  </a:lnTo>
                  <a:lnTo>
                    <a:pt x="130525" y="9838"/>
                  </a:lnTo>
                  <a:lnTo>
                    <a:pt x="133046" y="11283"/>
                  </a:lnTo>
                  <a:lnTo>
                    <a:pt x="135519" y="12246"/>
                  </a:lnTo>
                  <a:lnTo>
                    <a:pt x="137962" y="12888"/>
                  </a:lnTo>
                  <a:lnTo>
                    <a:pt x="139592" y="14110"/>
                  </a:lnTo>
                  <a:lnTo>
                    <a:pt x="140677" y="15718"/>
                  </a:lnTo>
                  <a:lnTo>
                    <a:pt x="141884" y="19622"/>
                  </a:lnTo>
                  <a:lnTo>
                    <a:pt x="142420" y="24002"/>
                  </a:lnTo>
                  <a:lnTo>
                    <a:pt x="142658" y="30712"/>
                  </a:lnTo>
                  <a:lnTo>
                    <a:pt x="142833" y="51578"/>
                  </a:lnTo>
                  <a:lnTo>
                    <a:pt x="142846" y="65482"/>
                  </a:lnTo>
                  <a:lnTo>
                    <a:pt x="142053" y="69016"/>
                  </a:lnTo>
                  <a:lnTo>
                    <a:pt x="140731" y="72960"/>
                  </a:lnTo>
                  <a:lnTo>
                    <a:pt x="139056" y="77176"/>
                  </a:lnTo>
                  <a:lnTo>
                    <a:pt x="135078" y="88212"/>
                  </a:lnTo>
                  <a:lnTo>
                    <a:pt x="132906" y="94488"/>
                  </a:lnTo>
                  <a:lnTo>
                    <a:pt x="130664" y="100260"/>
                  </a:lnTo>
                  <a:lnTo>
                    <a:pt x="128375" y="105695"/>
                  </a:lnTo>
                  <a:lnTo>
                    <a:pt x="126056" y="110906"/>
                  </a:lnTo>
                  <a:lnTo>
                    <a:pt x="122922" y="116761"/>
                  </a:lnTo>
                  <a:lnTo>
                    <a:pt x="119246" y="123046"/>
                  </a:lnTo>
                  <a:lnTo>
                    <a:pt x="115207" y="129617"/>
                  </a:lnTo>
                  <a:lnTo>
                    <a:pt x="111721" y="135586"/>
                  </a:lnTo>
                  <a:lnTo>
                    <a:pt x="105732" y="146450"/>
                  </a:lnTo>
                  <a:lnTo>
                    <a:pt x="103023" y="152364"/>
                  </a:lnTo>
                  <a:lnTo>
                    <a:pt x="100424" y="158687"/>
                  </a:lnTo>
                  <a:lnTo>
                    <a:pt x="97896" y="165284"/>
                  </a:lnTo>
                  <a:lnTo>
                    <a:pt x="94624" y="171270"/>
                  </a:lnTo>
                  <a:lnTo>
                    <a:pt x="90855" y="176847"/>
                  </a:lnTo>
                  <a:lnTo>
                    <a:pt x="86756" y="182154"/>
                  </a:lnTo>
                  <a:lnTo>
                    <a:pt x="82435" y="187278"/>
                  </a:lnTo>
                  <a:lnTo>
                    <a:pt x="77967" y="192283"/>
                  </a:lnTo>
                  <a:lnTo>
                    <a:pt x="69562" y="201283"/>
                  </a:lnTo>
                  <a:lnTo>
                    <a:pt x="60369" y="210812"/>
                  </a:lnTo>
                  <a:lnTo>
                    <a:pt x="55126" y="216132"/>
                  </a:lnTo>
                  <a:lnTo>
                    <a:pt x="52618" y="217868"/>
                  </a:lnTo>
                  <a:lnTo>
                    <a:pt x="50151" y="219026"/>
                  </a:lnTo>
                  <a:lnTo>
                    <a:pt x="47713" y="219798"/>
                  </a:lnTo>
                  <a:lnTo>
                    <a:pt x="46087" y="221106"/>
                  </a:lnTo>
                  <a:lnTo>
                    <a:pt x="45004" y="222772"/>
                  </a:lnTo>
                  <a:lnTo>
                    <a:pt x="43265" y="227356"/>
                  </a:lnTo>
                  <a:lnTo>
                    <a:pt x="42329" y="227732"/>
                  </a:lnTo>
                  <a:lnTo>
                    <a:pt x="40910" y="227983"/>
                  </a:lnTo>
                  <a:lnTo>
                    <a:pt x="35693" y="2284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5" name="SMARTPenAnnotation122"/>
            <p:cNvSpPr/>
            <p:nvPr/>
          </p:nvSpPr>
          <p:spPr>
            <a:xfrm>
              <a:off x="7193757" y="4114800"/>
              <a:ext cx="200025" cy="257176"/>
            </a:xfrm>
            <a:custGeom>
              <a:avLst/>
              <a:gdLst/>
              <a:ahLst/>
              <a:cxnLst/>
              <a:rect l="0" t="0" r="0" b="0"/>
              <a:pathLst>
                <a:path w="200025" h="257176">
                  <a:moveTo>
                    <a:pt x="7143" y="7143"/>
                  </a:moveTo>
                  <a:lnTo>
                    <a:pt x="7143" y="992"/>
                  </a:lnTo>
                  <a:lnTo>
                    <a:pt x="6349" y="661"/>
                  </a:lnTo>
                  <a:lnTo>
                    <a:pt x="130" y="11"/>
                  </a:lnTo>
                  <a:lnTo>
                    <a:pt x="1" y="0"/>
                  </a:lnTo>
                  <a:lnTo>
                    <a:pt x="0" y="0"/>
                  </a:lnTo>
                  <a:lnTo>
                    <a:pt x="3792" y="3792"/>
                  </a:lnTo>
                  <a:lnTo>
                    <a:pt x="4909" y="5703"/>
                  </a:lnTo>
                  <a:lnTo>
                    <a:pt x="7274" y="12184"/>
                  </a:lnTo>
                  <a:lnTo>
                    <a:pt x="12650" y="19132"/>
                  </a:lnTo>
                  <a:lnTo>
                    <a:pt x="16998" y="23849"/>
                  </a:lnTo>
                  <a:lnTo>
                    <a:pt x="21577" y="30708"/>
                  </a:lnTo>
                  <a:lnTo>
                    <a:pt x="23910" y="34759"/>
                  </a:lnTo>
                  <a:lnTo>
                    <a:pt x="28617" y="43494"/>
                  </a:lnTo>
                  <a:lnTo>
                    <a:pt x="30984" y="48046"/>
                  </a:lnTo>
                  <a:lnTo>
                    <a:pt x="34149" y="51874"/>
                  </a:lnTo>
                  <a:lnTo>
                    <a:pt x="37847" y="55220"/>
                  </a:lnTo>
                  <a:lnTo>
                    <a:pt x="41899" y="58244"/>
                  </a:lnTo>
                  <a:lnTo>
                    <a:pt x="45395" y="61848"/>
                  </a:lnTo>
                  <a:lnTo>
                    <a:pt x="48520" y="65839"/>
                  </a:lnTo>
                  <a:lnTo>
                    <a:pt x="51396" y="70086"/>
                  </a:lnTo>
                  <a:lnTo>
                    <a:pt x="54901" y="74505"/>
                  </a:lnTo>
                  <a:lnTo>
                    <a:pt x="58825" y="79038"/>
                  </a:lnTo>
                  <a:lnTo>
                    <a:pt x="63029" y="83649"/>
                  </a:lnTo>
                  <a:lnTo>
                    <a:pt x="71933" y="93004"/>
                  </a:lnTo>
                  <a:lnTo>
                    <a:pt x="76530" y="97721"/>
                  </a:lnTo>
                  <a:lnTo>
                    <a:pt x="80388" y="103247"/>
                  </a:lnTo>
                  <a:lnTo>
                    <a:pt x="83754" y="109313"/>
                  </a:lnTo>
                  <a:lnTo>
                    <a:pt x="86792" y="115737"/>
                  </a:lnTo>
                  <a:lnTo>
                    <a:pt x="90405" y="121608"/>
                  </a:lnTo>
                  <a:lnTo>
                    <a:pt x="94401" y="127109"/>
                  </a:lnTo>
                  <a:lnTo>
                    <a:pt x="98652" y="132365"/>
                  </a:lnTo>
                  <a:lnTo>
                    <a:pt x="102280" y="137455"/>
                  </a:lnTo>
                  <a:lnTo>
                    <a:pt x="105493" y="142437"/>
                  </a:lnTo>
                  <a:lnTo>
                    <a:pt x="108428" y="147346"/>
                  </a:lnTo>
                  <a:lnTo>
                    <a:pt x="115923" y="159149"/>
                  </a:lnTo>
                  <a:lnTo>
                    <a:pt x="120144" y="165630"/>
                  </a:lnTo>
                  <a:lnTo>
                    <a:pt x="123752" y="171539"/>
                  </a:lnTo>
                  <a:lnTo>
                    <a:pt x="126951" y="177065"/>
                  </a:lnTo>
                  <a:lnTo>
                    <a:pt x="129877" y="182337"/>
                  </a:lnTo>
                  <a:lnTo>
                    <a:pt x="133415" y="187439"/>
                  </a:lnTo>
                  <a:lnTo>
                    <a:pt x="137362" y="192428"/>
                  </a:lnTo>
                  <a:lnTo>
                    <a:pt x="141581" y="197342"/>
                  </a:lnTo>
                  <a:lnTo>
                    <a:pt x="145981" y="202998"/>
                  </a:lnTo>
                  <a:lnTo>
                    <a:pt x="150501" y="209151"/>
                  </a:lnTo>
                  <a:lnTo>
                    <a:pt x="155102" y="215634"/>
                  </a:lnTo>
                  <a:lnTo>
                    <a:pt x="158963" y="220750"/>
                  </a:lnTo>
                  <a:lnTo>
                    <a:pt x="162331" y="224954"/>
                  </a:lnTo>
                  <a:lnTo>
                    <a:pt x="168191" y="232535"/>
                  </a:lnTo>
                  <a:lnTo>
                    <a:pt x="170864" y="236780"/>
                  </a:lnTo>
                  <a:lnTo>
                    <a:pt x="173441" y="241196"/>
                  </a:lnTo>
                  <a:lnTo>
                    <a:pt x="178420" y="248221"/>
                  </a:lnTo>
                  <a:lnTo>
                    <a:pt x="180859" y="251206"/>
                  </a:lnTo>
                  <a:lnTo>
                    <a:pt x="183278" y="253195"/>
                  </a:lnTo>
                  <a:lnTo>
                    <a:pt x="185685" y="254522"/>
                  </a:lnTo>
                  <a:lnTo>
                    <a:pt x="190475" y="255996"/>
                  </a:lnTo>
                  <a:lnTo>
                    <a:pt x="195251" y="256651"/>
                  </a:lnTo>
                  <a:lnTo>
                    <a:pt x="200024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6" name="SMARTPenAnnotation123"/>
            <p:cNvSpPr/>
            <p:nvPr/>
          </p:nvSpPr>
          <p:spPr>
            <a:xfrm>
              <a:off x="7172325" y="4086225"/>
              <a:ext cx="200026" cy="221457"/>
            </a:xfrm>
            <a:custGeom>
              <a:avLst/>
              <a:gdLst/>
              <a:ahLst/>
              <a:cxnLst/>
              <a:rect l="0" t="0" r="0" b="0"/>
              <a:pathLst>
                <a:path w="200026" h="221457">
                  <a:moveTo>
                    <a:pt x="200025" y="0"/>
                  </a:moveTo>
                  <a:lnTo>
                    <a:pt x="193874" y="0"/>
                  </a:lnTo>
                  <a:lnTo>
                    <a:pt x="193543" y="794"/>
                  </a:lnTo>
                  <a:lnTo>
                    <a:pt x="193175" y="3792"/>
                  </a:lnTo>
                  <a:lnTo>
                    <a:pt x="192283" y="4909"/>
                  </a:lnTo>
                  <a:lnTo>
                    <a:pt x="190895" y="5654"/>
                  </a:lnTo>
                  <a:lnTo>
                    <a:pt x="189176" y="6150"/>
                  </a:lnTo>
                  <a:lnTo>
                    <a:pt x="188030" y="7275"/>
                  </a:lnTo>
                  <a:lnTo>
                    <a:pt x="187266" y="8819"/>
                  </a:lnTo>
                  <a:lnTo>
                    <a:pt x="185623" y="13444"/>
                  </a:lnTo>
                  <a:lnTo>
                    <a:pt x="184074" y="16900"/>
                  </a:lnTo>
                  <a:lnTo>
                    <a:pt x="182247" y="20792"/>
                  </a:lnTo>
                  <a:lnTo>
                    <a:pt x="179442" y="24974"/>
                  </a:lnTo>
                  <a:lnTo>
                    <a:pt x="175984" y="29349"/>
                  </a:lnTo>
                  <a:lnTo>
                    <a:pt x="172091" y="33853"/>
                  </a:lnTo>
                  <a:lnTo>
                    <a:pt x="167909" y="38444"/>
                  </a:lnTo>
                  <a:lnTo>
                    <a:pt x="159029" y="47778"/>
                  </a:lnTo>
                  <a:lnTo>
                    <a:pt x="141311" y="65750"/>
                  </a:lnTo>
                  <a:lnTo>
                    <a:pt x="135482" y="72408"/>
                  </a:lnTo>
                  <a:lnTo>
                    <a:pt x="130009" y="79228"/>
                  </a:lnTo>
                  <a:lnTo>
                    <a:pt x="124773" y="86156"/>
                  </a:lnTo>
                  <a:lnTo>
                    <a:pt x="119694" y="92362"/>
                  </a:lnTo>
                  <a:lnTo>
                    <a:pt x="114720" y="98087"/>
                  </a:lnTo>
                  <a:lnTo>
                    <a:pt x="109818" y="103492"/>
                  </a:lnTo>
                  <a:lnTo>
                    <a:pt x="98020" y="115846"/>
                  </a:lnTo>
                  <a:lnTo>
                    <a:pt x="74836" y="139388"/>
                  </a:lnTo>
                  <a:lnTo>
                    <a:pt x="69734" y="145312"/>
                  </a:lnTo>
                  <a:lnTo>
                    <a:pt x="64745" y="151644"/>
                  </a:lnTo>
                  <a:lnTo>
                    <a:pt x="59832" y="158246"/>
                  </a:lnTo>
                  <a:lnTo>
                    <a:pt x="55763" y="164235"/>
                  </a:lnTo>
                  <a:lnTo>
                    <a:pt x="52257" y="169814"/>
                  </a:lnTo>
                  <a:lnTo>
                    <a:pt x="49124" y="175122"/>
                  </a:lnTo>
                  <a:lnTo>
                    <a:pt x="45449" y="179454"/>
                  </a:lnTo>
                  <a:lnTo>
                    <a:pt x="41412" y="183136"/>
                  </a:lnTo>
                  <a:lnTo>
                    <a:pt x="37133" y="186385"/>
                  </a:lnTo>
                  <a:lnTo>
                    <a:pt x="33487" y="189343"/>
                  </a:lnTo>
                  <a:lnTo>
                    <a:pt x="27318" y="194748"/>
                  </a:lnTo>
                  <a:lnTo>
                    <a:pt x="23769" y="197301"/>
                  </a:lnTo>
                  <a:lnTo>
                    <a:pt x="19814" y="199797"/>
                  </a:lnTo>
                  <a:lnTo>
                    <a:pt x="15590" y="202253"/>
                  </a:lnTo>
                  <a:lnTo>
                    <a:pt x="12775" y="204685"/>
                  </a:lnTo>
                  <a:lnTo>
                    <a:pt x="10897" y="207101"/>
                  </a:lnTo>
                  <a:lnTo>
                    <a:pt x="8018" y="211901"/>
                  </a:lnTo>
                  <a:lnTo>
                    <a:pt x="6139" y="214292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7" name="SMARTPenAnnotation124"/>
            <p:cNvSpPr/>
            <p:nvPr/>
          </p:nvSpPr>
          <p:spPr>
            <a:xfrm>
              <a:off x="6750843" y="4179093"/>
              <a:ext cx="207170" cy="14289"/>
            </a:xfrm>
            <a:custGeom>
              <a:avLst/>
              <a:gdLst/>
              <a:ahLst/>
              <a:cxnLst/>
              <a:rect l="0" t="0" r="0" b="0"/>
              <a:pathLst>
                <a:path w="207170" h="14289">
                  <a:moveTo>
                    <a:pt x="0" y="14288"/>
                  </a:moveTo>
                  <a:lnTo>
                    <a:pt x="14435" y="14288"/>
                  </a:lnTo>
                  <a:lnTo>
                    <a:pt x="17560" y="13494"/>
                  </a:lnTo>
                  <a:lnTo>
                    <a:pt x="20439" y="12171"/>
                  </a:lnTo>
                  <a:lnTo>
                    <a:pt x="23151" y="10496"/>
                  </a:lnTo>
                  <a:lnTo>
                    <a:pt x="26547" y="9378"/>
                  </a:lnTo>
                  <a:lnTo>
                    <a:pt x="30398" y="8633"/>
                  </a:lnTo>
                  <a:lnTo>
                    <a:pt x="34552" y="8137"/>
                  </a:lnTo>
                  <a:lnTo>
                    <a:pt x="38910" y="7806"/>
                  </a:lnTo>
                  <a:lnTo>
                    <a:pt x="43403" y="7585"/>
                  </a:lnTo>
                  <a:lnTo>
                    <a:pt x="47986" y="7438"/>
                  </a:lnTo>
                  <a:lnTo>
                    <a:pt x="52628" y="6547"/>
                  </a:lnTo>
                  <a:lnTo>
                    <a:pt x="57310" y="5158"/>
                  </a:lnTo>
                  <a:lnTo>
                    <a:pt x="62020" y="3439"/>
                  </a:lnTo>
                  <a:lnTo>
                    <a:pt x="67540" y="2293"/>
                  </a:lnTo>
                  <a:lnTo>
                    <a:pt x="73602" y="1528"/>
                  </a:lnTo>
                  <a:lnTo>
                    <a:pt x="80024" y="1019"/>
                  </a:lnTo>
                  <a:lnTo>
                    <a:pt x="85893" y="680"/>
                  </a:lnTo>
                  <a:lnTo>
                    <a:pt x="96648" y="302"/>
                  </a:lnTo>
                  <a:lnTo>
                    <a:pt x="126968" y="40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8" name="SMARTPenAnnotation125"/>
            <p:cNvSpPr/>
            <p:nvPr/>
          </p:nvSpPr>
          <p:spPr>
            <a:xfrm>
              <a:off x="6722268" y="4264818"/>
              <a:ext cx="178595" cy="21433"/>
            </a:xfrm>
            <a:custGeom>
              <a:avLst/>
              <a:gdLst/>
              <a:ahLst/>
              <a:cxnLst/>
              <a:rect l="0" t="0" r="0" b="0"/>
              <a:pathLst>
                <a:path w="178595" h="21433">
                  <a:moveTo>
                    <a:pt x="0" y="21432"/>
                  </a:moveTo>
                  <a:lnTo>
                    <a:pt x="0" y="14582"/>
                  </a:lnTo>
                  <a:lnTo>
                    <a:pt x="3793" y="14375"/>
                  </a:lnTo>
                  <a:lnTo>
                    <a:pt x="16793" y="14296"/>
                  </a:lnTo>
                  <a:lnTo>
                    <a:pt x="19927" y="13499"/>
                  </a:lnTo>
                  <a:lnTo>
                    <a:pt x="23603" y="12175"/>
                  </a:lnTo>
                  <a:lnTo>
                    <a:pt x="27642" y="10498"/>
                  </a:lnTo>
                  <a:lnTo>
                    <a:pt x="31922" y="9380"/>
                  </a:lnTo>
                  <a:lnTo>
                    <a:pt x="36362" y="8635"/>
                  </a:lnTo>
                  <a:lnTo>
                    <a:pt x="40910" y="8138"/>
                  </a:lnTo>
                  <a:lnTo>
                    <a:pt x="45530" y="7806"/>
                  </a:lnTo>
                  <a:lnTo>
                    <a:pt x="50197" y="7586"/>
                  </a:lnTo>
                  <a:lnTo>
                    <a:pt x="54896" y="7439"/>
                  </a:lnTo>
                  <a:lnTo>
                    <a:pt x="59617" y="6547"/>
                  </a:lnTo>
                  <a:lnTo>
                    <a:pt x="64351" y="5158"/>
                  </a:lnTo>
                  <a:lnTo>
                    <a:pt x="69094" y="3439"/>
                  </a:lnTo>
                  <a:lnTo>
                    <a:pt x="74638" y="2293"/>
                  </a:lnTo>
                  <a:lnTo>
                    <a:pt x="80715" y="1528"/>
                  </a:lnTo>
                  <a:lnTo>
                    <a:pt x="87148" y="1019"/>
                  </a:lnTo>
                  <a:lnTo>
                    <a:pt x="93023" y="680"/>
                  </a:lnTo>
                  <a:lnTo>
                    <a:pt x="103785" y="302"/>
                  </a:lnTo>
                  <a:lnTo>
                    <a:pt x="135622" y="27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49" name="SMARTPenAnnotation126"/>
            <p:cNvSpPr/>
            <p:nvPr/>
          </p:nvSpPr>
          <p:spPr>
            <a:xfrm>
              <a:off x="5715000" y="4164806"/>
              <a:ext cx="192882" cy="14288"/>
            </a:xfrm>
            <a:custGeom>
              <a:avLst/>
              <a:gdLst/>
              <a:ahLst/>
              <a:cxnLst/>
              <a:rect l="0" t="0" r="0" b="0"/>
              <a:pathLst>
                <a:path w="192882" h="14288">
                  <a:moveTo>
                    <a:pt x="0" y="7144"/>
                  </a:moveTo>
                  <a:lnTo>
                    <a:pt x="3792" y="3351"/>
                  </a:lnTo>
                  <a:lnTo>
                    <a:pt x="5703" y="2234"/>
                  </a:lnTo>
                  <a:lnTo>
                    <a:pt x="7770" y="1489"/>
                  </a:lnTo>
                  <a:lnTo>
                    <a:pt x="9942" y="993"/>
                  </a:lnTo>
                  <a:lnTo>
                    <a:pt x="12184" y="662"/>
                  </a:lnTo>
                  <a:lnTo>
                    <a:pt x="16792" y="294"/>
                  </a:lnTo>
                  <a:lnTo>
                    <a:pt x="21486" y="131"/>
                  </a:lnTo>
                  <a:lnTo>
                    <a:pt x="30967" y="25"/>
                  </a:lnTo>
                  <a:lnTo>
                    <a:pt x="147724" y="0"/>
                  </a:lnTo>
                  <a:lnTo>
                    <a:pt x="151664" y="794"/>
                  </a:lnTo>
                  <a:lnTo>
                    <a:pt x="155084" y="2117"/>
                  </a:lnTo>
                  <a:lnTo>
                    <a:pt x="158158" y="3792"/>
                  </a:lnTo>
                  <a:lnTo>
                    <a:pt x="161795" y="4910"/>
                  </a:lnTo>
                  <a:lnTo>
                    <a:pt x="165807" y="5654"/>
                  </a:lnTo>
                  <a:lnTo>
                    <a:pt x="170069" y="6151"/>
                  </a:lnTo>
                  <a:lnTo>
                    <a:pt x="173704" y="6482"/>
                  </a:lnTo>
                  <a:lnTo>
                    <a:pt x="176922" y="6702"/>
                  </a:lnTo>
                  <a:lnTo>
                    <a:pt x="179860" y="6849"/>
                  </a:lnTo>
                  <a:lnTo>
                    <a:pt x="182612" y="7741"/>
                  </a:lnTo>
                  <a:lnTo>
                    <a:pt x="185242" y="9129"/>
                  </a:lnTo>
                  <a:lnTo>
                    <a:pt x="192881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0" name="SMARTPenAnnotation127"/>
            <p:cNvSpPr/>
            <p:nvPr/>
          </p:nvSpPr>
          <p:spPr>
            <a:xfrm>
              <a:off x="6057998" y="4029103"/>
              <a:ext cx="142778" cy="171423"/>
            </a:xfrm>
            <a:custGeom>
              <a:avLst/>
              <a:gdLst/>
              <a:ahLst/>
              <a:cxnLst/>
              <a:rect l="0" t="0" r="0" b="0"/>
              <a:pathLst>
                <a:path w="142778" h="171423">
                  <a:moveTo>
                    <a:pt x="142777" y="21403"/>
                  </a:moveTo>
                  <a:lnTo>
                    <a:pt x="132135" y="10761"/>
                  </a:lnTo>
                  <a:lnTo>
                    <a:pt x="130126" y="9546"/>
                  </a:lnTo>
                  <a:lnTo>
                    <a:pt x="125777" y="8196"/>
                  </a:lnTo>
                  <a:lnTo>
                    <a:pt x="124300" y="7042"/>
                  </a:lnTo>
                  <a:lnTo>
                    <a:pt x="123315" y="5479"/>
                  </a:lnTo>
                  <a:lnTo>
                    <a:pt x="122658" y="3643"/>
                  </a:lnTo>
                  <a:lnTo>
                    <a:pt x="120633" y="2419"/>
                  </a:lnTo>
                  <a:lnTo>
                    <a:pt x="117696" y="1604"/>
                  </a:lnTo>
                  <a:lnTo>
                    <a:pt x="114150" y="1059"/>
                  </a:lnTo>
                  <a:lnTo>
                    <a:pt x="110992" y="697"/>
                  </a:lnTo>
                  <a:lnTo>
                    <a:pt x="108093" y="455"/>
                  </a:lnTo>
                  <a:lnTo>
                    <a:pt x="105367" y="294"/>
                  </a:lnTo>
                  <a:lnTo>
                    <a:pt x="98104" y="115"/>
                  </a:lnTo>
                  <a:lnTo>
                    <a:pt x="84299" y="0"/>
                  </a:lnTo>
                  <a:lnTo>
                    <a:pt x="80773" y="784"/>
                  </a:lnTo>
                  <a:lnTo>
                    <a:pt x="76835" y="2101"/>
                  </a:lnTo>
                  <a:lnTo>
                    <a:pt x="72621" y="3772"/>
                  </a:lnTo>
                  <a:lnTo>
                    <a:pt x="68225" y="4887"/>
                  </a:lnTo>
                  <a:lnTo>
                    <a:pt x="63707" y="5630"/>
                  </a:lnTo>
                  <a:lnTo>
                    <a:pt x="59107" y="6125"/>
                  </a:lnTo>
                  <a:lnTo>
                    <a:pt x="55247" y="7249"/>
                  </a:lnTo>
                  <a:lnTo>
                    <a:pt x="51880" y="8792"/>
                  </a:lnTo>
                  <a:lnTo>
                    <a:pt x="48841" y="10614"/>
                  </a:lnTo>
                  <a:lnTo>
                    <a:pt x="45228" y="12623"/>
                  </a:lnTo>
                  <a:lnTo>
                    <a:pt x="36980" y="16972"/>
                  </a:lnTo>
                  <a:lnTo>
                    <a:pt x="33352" y="19242"/>
                  </a:lnTo>
                  <a:lnTo>
                    <a:pt x="30139" y="21550"/>
                  </a:lnTo>
                  <a:lnTo>
                    <a:pt x="27204" y="23882"/>
                  </a:lnTo>
                  <a:lnTo>
                    <a:pt x="24453" y="26231"/>
                  </a:lnTo>
                  <a:lnTo>
                    <a:pt x="21825" y="28590"/>
                  </a:lnTo>
                  <a:lnTo>
                    <a:pt x="19280" y="30957"/>
                  </a:lnTo>
                  <a:lnTo>
                    <a:pt x="16790" y="34122"/>
                  </a:lnTo>
                  <a:lnTo>
                    <a:pt x="14335" y="37820"/>
                  </a:lnTo>
                  <a:lnTo>
                    <a:pt x="11905" y="41872"/>
                  </a:lnTo>
                  <a:lnTo>
                    <a:pt x="10285" y="45368"/>
                  </a:lnTo>
                  <a:lnTo>
                    <a:pt x="9205" y="48492"/>
                  </a:lnTo>
                  <a:lnTo>
                    <a:pt x="8485" y="51369"/>
                  </a:lnTo>
                  <a:lnTo>
                    <a:pt x="5569" y="56682"/>
                  </a:lnTo>
                  <a:lnTo>
                    <a:pt x="3680" y="59209"/>
                  </a:lnTo>
                  <a:lnTo>
                    <a:pt x="1580" y="64135"/>
                  </a:lnTo>
                  <a:lnTo>
                    <a:pt x="648" y="68970"/>
                  </a:lnTo>
                  <a:lnTo>
                    <a:pt x="233" y="73764"/>
                  </a:lnTo>
                  <a:lnTo>
                    <a:pt x="49" y="78542"/>
                  </a:lnTo>
                  <a:lnTo>
                    <a:pt x="0" y="80926"/>
                  </a:lnTo>
                  <a:lnTo>
                    <a:pt x="761" y="82516"/>
                  </a:lnTo>
                  <a:lnTo>
                    <a:pt x="2062" y="83576"/>
                  </a:lnTo>
                  <a:lnTo>
                    <a:pt x="3723" y="84283"/>
                  </a:lnTo>
                  <a:lnTo>
                    <a:pt x="7686" y="87185"/>
                  </a:lnTo>
                  <a:lnTo>
                    <a:pt x="9853" y="89070"/>
                  </a:lnTo>
                  <a:lnTo>
                    <a:pt x="12092" y="90327"/>
                  </a:lnTo>
                  <a:lnTo>
                    <a:pt x="14379" y="91165"/>
                  </a:lnTo>
                  <a:lnTo>
                    <a:pt x="16697" y="91723"/>
                  </a:lnTo>
                  <a:lnTo>
                    <a:pt x="19036" y="92095"/>
                  </a:lnTo>
                  <a:lnTo>
                    <a:pt x="21389" y="92344"/>
                  </a:lnTo>
                  <a:lnTo>
                    <a:pt x="23751" y="92509"/>
                  </a:lnTo>
                  <a:lnTo>
                    <a:pt x="26120" y="91826"/>
                  </a:lnTo>
                  <a:lnTo>
                    <a:pt x="28493" y="90576"/>
                  </a:lnTo>
                  <a:lnTo>
                    <a:pt x="30869" y="88950"/>
                  </a:lnTo>
                  <a:lnTo>
                    <a:pt x="34040" y="87865"/>
                  </a:lnTo>
                  <a:lnTo>
                    <a:pt x="37742" y="87142"/>
                  </a:lnTo>
                  <a:lnTo>
                    <a:pt x="41797" y="86660"/>
                  </a:lnTo>
                  <a:lnTo>
                    <a:pt x="45295" y="85546"/>
                  </a:lnTo>
                  <a:lnTo>
                    <a:pt x="48419" y="84008"/>
                  </a:lnTo>
                  <a:lnTo>
                    <a:pt x="51297" y="82190"/>
                  </a:lnTo>
                  <a:lnTo>
                    <a:pt x="54803" y="80184"/>
                  </a:lnTo>
                  <a:lnTo>
                    <a:pt x="62931" y="75838"/>
                  </a:lnTo>
                  <a:lnTo>
                    <a:pt x="66528" y="73568"/>
                  </a:lnTo>
                  <a:lnTo>
                    <a:pt x="69719" y="71261"/>
                  </a:lnTo>
                  <a:lnTo>
                    <a:pt x="72640" y="68929"/>
                  </a:lnTo>
                  <a:lnTo>
                    <a:pt x="76175" y="66581"/>
                  </a:lnTo>
                  <a:lnTo>
                    <a:pt x="80119" y="64222"/>
                  </a:lnTo>
                  <a:lnTo>
                    <a:pt x="84336" y="61855"/>
                  </a:lnTo>
                  <a:lnTo>
                    <a:pt x="87941" y="58690"/>
                  </a:lnTo>
                  <a:lnTo>
                    <a:pt x="91139" y="54992"/>
                  </a:lnTo>
                  <a:lnTo>
                    <a:pt x="94064" y="50939"/>
                  </a:lnTo>
                  <a:lnTo>
                    <a:pt x="97601" y="47444"/>
                  </a:lnTo>
                  <a:lnTo>
                    <a:pt x="101547" y="44320"/>
                  </a:lnTo>
                  <a:lnTo>
                    <a:pt x="105766" y="41443"/>
                  </a:lnTo>
                  <a:lnTo>
                    <a:pt x="109371" y="38732"/>
                  </a:lnTo>
                  <a:lnTo>
                    <a:pt x="112569" y="36131"/>
                  </a:lnTo>
                  <a:lnTo>
                    <a:pt x="115494" y="33603"/>
                  </a:lnTo>
                  <a:lnTo>
                    <a:pt x="117445" y="31123"/>
                  </a:lnTo>
                  <a:lnTo>
                    <a:pt x="119612" y="26252"/>
                  </a:lnTo>
                  <a:lnTo>
                    <a:pt x="120983" y="24636"/>
                  </a:lnTo>
                  <a:lnTo>
                    <a:pt x="122691" y="23558"/>
                  </a:lnTo>
                  <a:lnTo>
                    <a:pt x="127344" y="21829"/>
                  </a:lnTo>
                  <a:lnTo>
                    <a:pt x="126932" y="20893"/>
                  </a:lnTo>
                  <a:lnTo>
                    <a:pt x="122684" y="15805"/>
                  </a:lnTo>
                  <a:lnTo>
                    <a:pt x="122238" y="15289"/>
                  </a:lnTo>
                  <a:lnTo>
                    <a:pt x="121941" y="15740"/>
                  </a:lnTo>
                  <a:lnTo>
                    <a:pt x="121424" y="20500"/>
                  </a:lnTo>
                  <a:lnTo>
                    <a:pt x="121369" y="24927"/>
                  </a:lnTo>
                  <a:lnTo>
                    <a:pt x="121346" y="49037"/>
                  </a:lnTo>
                  <a:lnTo>
                    <a:pt x="120552" y="53320"/>
                  </a:lnTo>
                  <a:lnTo>
                    <a:pt x="119229" y="57762"/>
                  </a:lnTo>
                  <a:lnTo>
                    <a:pt x="117553" y="62311"/>
                  </a:lnTo>
                  <a:lnTo>
                    <a:pt x="116435" y="66931"/>
                  </a:lnTo>
                  <a:lnTo>
                    <a:pt x="115691" y="71599"/>
                  </a:lnTo>
                  <a:lnTo>
                    <a:pt x="115194" y="76298"/>
                  </a:lnTo>
                  <a:lnTo>
                    <a:pt x="114070" y="81018"/>
                  </a:lnTo>
                  <a:lnTo>
                    <a:pt x="112526" y="85753"/>
                  </a:lnTo>
                  <a:lnTo>
                    <a:pt x="110703" y="90497"/>
                  </a:lnTo>
                  <a:lnTo>
                    <a:pt x="109488" y="95247"/>
                  </a:lnTo>
                  <a:lnTo>
                    <a:pt x="108678" y="100001"/>
                  </a:lnTo>
                  <a:lnTo>
                    <a:pt x="108138" y="104757"/>
                  </a:lnTo>
                  <a:lnTo>
                    <a:pt x="106984" y="109516"/>
                  </a:lnTo>
                  <a:lnTo>
                    <a:pt x="105421" y="114276"/>
                  </a:lnTo>
                  <a:lnTo>
                    <a:pt x="103586" y="119037"/>
                  </a:lnTo>
                  <a:lnTo>
                    <a:pt x="102362" y="123005"/>
                  </a:lnTo>
                  <a:lnTo>
                    <a:pt x="101546" y="126444"/>
                  </a:lnTo>
                  <a:lnTo>
                    <a:pt x="101002" y="129530"/>
                  </a:lnTo>
                  <a:lnTo>
                    <a:pt x="100639" y="133175"/>
                  </a:lnTo>
                  <a:lnTo>
                    <a:pt x="100398" y="137193"/>
                  </a:lnTo>
                  <a:lnTo>
                    <a:pt x="100129" y="145096"/>
                  </a:lnTo>
                  <a:lnTo>
                    <a:pt x="99978" y="154008"/>
                  </a:lnTo>
                  <a:lnTo>
                    <a:pt x="99942" y="159184"/>
                  </a:lnTo>
                  <a:lnTo>
                    <a:pt x="100727" y="160882"/>
                  </a:lnTo>
                  <a:lnTo>
                    <a:pt x="102043" y="162014"/>
                  </a:lnTo>
                  <a:lnTo>
                    <a:pt x="103715" y="162769"/>
                  </a:lnTo>
                  <a:lnTo>
                    <a:pt x="104829" y="164065"/>
                  </a:lnTo>
                  <a:lnTo>
                    <a:pt x="105572" y="165723"/>
                  </a:lnTo>
                  <a:lnTo>
                    <a:pt x="107058" y="1714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1" name="SMARTPenAnnotation128"/>
            <p:cNvSpPr/>
            <p:nvPr/>
          </p:nvSpPr>
          <p:spPr>
            <a:xfrm>
              <a:off x="6029325" y="4007643"/>
              <a:ext cx="357188" cy="407195"/>
            </a:xfrm>
            <a:custGeom>
              <a:avLst/>
              <a:gdLst/>
              <a:ahLst/>
              <a:cxnLst/>
              <a:rect l="0" t="0" r="0" b="0"/>
              <a:pathLst>
                <a:path w="357188" h="407195">
                  <a:moveTo>
                    <a:pt x="357187" y="0"/>
                  </a:moveTo>
                  <a:lnTo>
                    <a:pt x="351036" y="0"/>
                  </a:lnTo>
                  <a:lnTo>
                    <a:pt x="350705" y="794"/>
                  </a:lnTo>
                  <a:lnTo>
                    <a:pt x="350337" y="3793"/>
                  </a:lnTo>
                  <a:lnTo>
                    <a:pt x="349446" y="5703"/>
                  </a:lnTo>
                  <a:lnTo>
                    <a:pt x="342311" y="16590"/>
                  </a:lnTo>
                  <a:lnTo>
                    <a:pt x="337082" y="24836"/>
                  </a:lnTo>
                  <a:lnTo>
                    <a:pt x="329466" y="33793"/>
                  </a:lnTo>
                  <a:lnTo>
                    <a:pt x="320789" y="43065"/>
                  </a:lnTo>
                  <a:lnTo>
                    <a:pt x="311642" y="53271"/>
                  </a:lnTo>
                  <a:lnTo>
                    <a:pt x="302284" y="65745"/>
                  </a:lnTo>
                  <a:lnTo>
                    <a:pt x="292834" y="79226"/>
                  </a:lnTo>
                  <a:lnTo>
                    <a:pt x="288091" y="86155"/>
                  </a:lnTo>
                  <a:lnTo>
                    <a:pt x="282548" y="92362"/>
                  </a:lnTo>
                  <a:lnTo>
                    <a:pt x="276471" y="98087"/>
                  </a:lnTo>
                  <a:lnTo>
                    <a:pt x="270039" y="103492"/>
                  </a:lnTo>
                  <a:lnTo>
                    <a:pt x="264164" y="110269"/>
                  </a:lnTo>
                  <a:lnTo>
                    <a:pt x="258659" y="117963"/>
                  </a:lnTo>
                  <a:lnTo>
                    <a:pt x="253401" y="126267"/>
                  </a:lnTo>
                  <a:lnTo>
                    <a:pt x="247515" y="134184"/>
                  </a:lnTo>
                  <a:lnTo>
                    <a:pt x="241210" y="141844"/>
                  </a:lnTo>
                  <a:lnTo>
                    <a:pt x="234626" y="149331"/>
                  </a:lnTo>
                  <a:lnTo>
                    <a:pt x="227854" y="156705"/>
                  </a:lnTo>
                  <a:lnTo>
                    <a:pt x="213981" y="171247"/>
                  </a:lnTo>
                  <a:lnTo>
                    <a:pt x="206948" y="179252"/>
                  </a:lnTo>
                  <a:lnTo>
                    <a:pt x="199878" y="187764"/>
                  </a:lnTo>
                  <a:lnTo>
                    <a:pt x="192783" y="196613"/>
                  </a:lnTo>
                  <a:lnTo>
                    <a:pt x="184878" y="205688"/>
                  </a:lnTo>
                  <a:lnTo>
                    <a:pt x="176433" y="214913"/>
                  </a:lnTo>
                  <a:lnTo>
                    <a:pt x="159377" y="232836"/>
                  </a:lnTo>
                  <a:lnTo>
                    <a:pt x="143859" y="248739"/>
                  </a:lnTo>
                  <a:lnTo>
                    <a:pt x="137181" y="257107"/>
                  </a:lnTo>
                  <a:lnTo>
                    <a:pt x="131141" y="265861"/>
                  </a:lnTo>
                  <a:lnTo>
                    <a:pt x="125527" y="274872"/>
                  </a:lnTo>
                  <a:lnTo>
                    <a:pt x="119403" y="283260"/>
                  </a:lnTo>
                  <a:lnTo>
                    <a:pt x="112940" y="291234"/>
                  </a:lnTo>
                  <a:lnTo>
                    <a:pt x="106249" y="298932"/>
                  </a:lnTo>
                  <a:lnTo>
                    <a:pt x="99408" y="306444"/>
                  </a:lnTo>
                  <a:lnTo>
                    <a:pt x="85456" y="321141"/>
                  </a:lnTo>
                  <a:lnTo>
                    <a:pt x="79195" y="328394"/>
                  </a:lnTo>
                  <a:lnTo>
                    <a:pt x="73435" y="335611"/>
                  </a:lnTo>
                  <a:lnTo>
                    <a:pt x="68006" y="342803"/>
                  </a:lnTo>
                  <a:lnTo>
                    <a:pt x="57741" y="355028"/>
                  </a:lnTo>
                  <a:lnTo>
                    <a:pt x="48681" y="365753"/>
                  </a:lnTo>
                  <a:lnTo>
                    <a:pt x="42009" y="375811"/>
                  </a:lnTo>
                  <a:lnTo>
                    <a:pt x="34281" y="383457"/>
                  </a:lnTo>
                  <a:lnTo>
                    <a:pt x="23122" y="392223"/>
                  </a:lnTo>
                  <a:lnTo>
                    <a:pt x="12240" y="402297"/>
                  </a:lnTo>
                  <a:lnTo>
                    <a:pt x="8654" y="405743"/>
                  </a:lnTo>
                  <a:lnTo>
                    <a:pt x="7356" y="406227"/>
                  </a:lnTo>
                  <a:lnTo>
                    <a:pt x="0" y="4071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2" name="SMARTPenAnnotation129"/>
            <p:cNvSpPr/>
            <p:nvPr/>
          </p:nvSpPr>
          <p:spPr>
            <a:xfrm>
              <a:off x="6222293" y="4215834"/>
              <a:ext cx="207082" cy="284729"/>
            </a:xfrm>
            <a:custGeom>
              <a:avLst/>
              <a:gdLst/>
              <a:ahLst/>
              <a:cxnLst/>
              <a:rect l="0" t="0" r="0" b="0"/>
              <a:pathLst>
                <a:path w="207082" h="284729">
                  <a:moveTo>
                    <a:pt x="7057" y="106134"/>
                  </a:moveTo>
                  <a:lnTo>
                    <a:pt x="11172" y="106134"/>
                  </a:lnTo>
                  <a:lnTo>
                    <a:pt x="7755" y="106134"/>
                  </a:lnTo>
                  <a:lnTo>
                    <a:pt x="7523" y="105341"/>
                  </a:lnTo>
                  <a:lnTo>
                    <a:pt x="7065" y="97005"/>
                  </a:lnTo>
                  <a:lnTo>
                    <a:pt x="7058" y="89073"/>
                  </a:lnTo>
                  <a:lnTo>
                    <a:pt x="6264" y="87616"/>
                  </a:lnTo>
                  <a:lnTo>
                    <a:pt x="4940" y="86646"/>
                  </a:lnTo>
                  <a:lnTo>
                    <a:pt x="3265" y="85998"/>
                  </a:lnTo>
                  <a:lnTo>
                    <a:pt x="2147" y="84773"/>
                  </a:lnTo>
                  <a:lnTo>
                    <a:pt x="1403" y="83162"/>
                  </a:lnTo>
                  <a:lnTo>
                    <a:pt x="575" y="79256"/>
                  </a:lnTo>
                  <a:lnTo>
                    <a:pt x="109" y="72594"/>
                  </a:lnTo>
                  <a:lnTo>
                    <a:pt x="0" y="67944"/>
                  </a:lnTo>
                  <a:lnTo>
                    <a:pt x="2068" y="61115"/>
                  </a:lnTo>
                  <a:lnTo>
                    <a:pt x="4840" y="53582"/>
                  </a:lnTo>
                  <a:lnTo>
                    <a:pt x="6072" y="47588"/>
                  </a:lnTo>
                  <a:lnTo>
                    <a:pt x="8735" y="42278"/>
                  </a:lnTo>
                  <a:lnTo>
                    <a:pt x="14698" y="34827"/>
                  </a:lnTo>
                  <a:lnTo>
                    <a:pt x="19184" y="29992"/>
                  </a:lnTo>
                  <a:lnTo>
                    <a:pt x="23824" y="25197"/>
                  </a:lnTo>
                  <a:lnTo>
                    <a:pt x="25379" y="22808"/>
                  </a:lnTo>
                  <a:lnTo>
                    <a:pt x="27106" y="18036"/>
                  </a:lnTo>
                  <a:lnTo>
                    <a:pt x="28361" y="16446"/>
                  </a:lnTo>
                  <a:lnTo>
                    <a:pt x="29990" y="15386"/>
                  </a:lnTo>
                  <a:lnTo>
                    <a:pt x="34712" y="13414"/>
                  </a:lnTo>
                  <a:lnTo>
                    <a:pt x="42102" y="9892"/>
                  </a:lnTo>
                  <a:lnTo>
                    <a:pt x="48562" y="7797"/>
                  </a:lnTo>
                  <a:lnTo>
                    <a:pt x="54078" y="6867"/>
                  </a:lnTo>
                  <a:lnTo>
                    <a:pt x="59176" y="6453"/>
                  </a:lnTo>
                  <a:lnTo>
                    <a:pt x="62440" y="5549"/>
                  </a:lnTo>
                  <a:lnTo>
                    <a:pt x="66204" y="4152"/>
                  </a:lnTo>
                  <a:lnTo>
                    <a:pt x="70301" y="2427"/>
                  </a:lnTo>
                  <a:lnTo>
                    <a:pt x="74619" y="1277"/>
                  </a:lnTo>
                  <a:lnTo>
                    <a:pt x="79086" y="511"/>
                  </a:lnTo>
                  <a:lnTo>
                    <a:pt x="83651" y="0"/>
                  </a:lnTo>
                  <a:lnTo>
                    <a:pt x="87488" y="453"/>
                  </a:lnTo>
                  <a:lnTo>
                    <a:pt x="90841" y="1549"/>
                  </a:lnTo>
                  <a:lnTo>
                    <a:pt x="93869" y="3073"/>
                  </a:lnTo>
                  <a:lnTo>
                    <a:pt x="97475" y="4089"/>
                  </a:lnTo>
                  <a:lnTo>
                    <a:pt x="101467" y="4767"/>
                  </a:lnTo>
                  <a:lnTo>
                    <a:pt x="105716" y="5218"/>
                  </a:lnTo>
                  <a:lnTo>
                    <a:pt x="110135" y="5519"/>
                  </a:lnTo>
                  <a:lnTo>
                    <a:pt x="114670" y="5720"/>
                  </a:lnTo>
                  <a:lnTo>
                    <a:pt x="119280" y="5854"/>
                  </a:lnTo>
                  <a:lnTo>
                    <a:pt x="123147" y="6737"/>
                  </a:lnTo>
                  <a:lnTo>
                    <a:pt x="129561" y="9835"/>
                  </a:lnTo>
                  <a:lnTo>
                    <a:pt x="135057" y="13858"/>
                  </a:lnTo>
                  <a:lnTo>
                    <a:pt x="137634" y="16041"/>
                  </a:lnTo>
                  <a:lnTo>
                    <a:pt x="140939" y="17497"/>
                  </a:lnTo>
                  <a:lnTo>
                    <a:pt x="144731" y="18468"/>
                  </a:lnTo>
                  <a:lnTo>
                    <a:pt x="148846" y="19115"/>
                  </a:lnTo>
                  <a:lnTo>
                    <a:pt x="152383" y="19547"/>
                  </a:lnTo>
                  <a:lnTo>
                    <a:pt x="158429" y="20026"/>
                  </a:lnTo>
                  <a:lnTo>
                    <a:pt x="163762" y="20239"/>
                  </a:lnTo>
                  <a:lnTo>
                    <a:pt x="166296" y="20295"/>
                  </a:lnTo>
                  <a:lnTo>
                    <a:pt x="168778" y="21127"/>
                  </a:lnTo>
                  <a:lnTo>
                    <a:pt x="173654" y="24168"/>
                  </a:lnTo>
                  <a:lnTo>
                    <a:pt x="176859" y="25296"/>
                  </a:lnTo>
                  <a:lnTo>
                    <a:pt x="180583" y="26049"/>
                  </a:lnTo>
                  <a:lnTo>
                    <a:pt x="190382" y="27256"/>
                  </a:lnTo>
                  <a:lnTo>
                    <a:pt x="195872" y="27465"/>
                  </a:lnTo>
                  <a:lnTo>
                    <a:pt x="198021" y="28288"/>
                  </a:lnTo>
                  <a:lnTo>
                    <a:pt x="204044" y="32445"/>
                  </a:lnTo>
                  <a:lnTo>
                    <a:pt x="206963" y="34609"/>
                  </a:lnTo>
                  <a:lnTo>
                    <a:pt x="207066" y="42456"/>
                  </a:lnTo>
                  <a:lnTo>
                    <a:pt x="207081" y="58545"/>
                  </a:lnTo>
                  <a:lnTo>
                    <a:pt x="204965" y="65405"/>
                  </a:lnTo>
                  <a:lnTo>
                    <a:pt x="201378" y="73744"/>
                  </a:lnTo>
                  <a:lnTo>
                    <a:pt x="197139" y="82743"/>
                  </a:lnTo>
                  <a:lnTo>
                    <a:pt x="190289" y="96734"/>
                  </a:lnTo>
                  <a:lnTo>
                    <a:pt x="187949" y="102249"/>
                  </a:lnTo>
                  <a:lnTo>
                    <a:pt x="185595" y="108307"/>
                  </a:lnTo>
                  <a:lnTo>
                    <a:pt x="183233" y="114726"/>
                  </a:lnTo>
                  <a:lnTo>
                    <a:pt x="180863" y="120593"/>
                  </a:lnTo>
                  <a:lnTo>
                    <a:pt x="178490" y="126093"/>
                  </a:lnTo>
                  <a:lnTo>
                    <a:pt x="176114" y="131346"/>
                  </a:lnTo>
                  <a:lnTo>
                    <a:pt x="173737" y="138023"/>
                  </a:lnTo>
                  <a:lnTo>
                    <a:pt x="171358" y="145650"/>
                  </a:lnTo>
                  <a:lnTo>
                    <a:pt x="168978" y="153909"/>
                  </a:lnTo>
                  <a:lnTo>
                    <a:pt x="166598" y="161003"/>
                  </a:lnTo>
                  <a:lnTo>
                    <a:pt x="164218" y="167320"/>
                  </a:lnTo>
                  <a:lnTo>
                    <a:pt x="161837" y="173118"/>
                  </a:lnTo>
                  <a:lnTo>
                    <a:pt x="159456" y="180159"/>
                  </a:lnTo>
                  <a:lnTo>
                    <a:pt x="157075" y="188028"/>
                  </a:lnTo>
                  <a:lnTo>
                    <a:pt x="154694" y="196449"/>
                  </a:lnTo>
                  <a:lnTo>
                    <a:pt x="151519" y="203650"/>
                  </a:lnTo>
                  <a:lnTo>
                    <a:pt x="147815" y="210039"/>
                  </a:lnTo>
                  <a:lnTo>
                    <a:pt x="143758" y="215885"/>
                  </a:lnTo>
                  <a:lnTo>
                    <a:pt x="141053" y="222164"/>
                  </a:lnTo>
                  <a:lnTo>
                    <a:pt x="139250" y="228731"/>
                  </a:lnTo>
                  <a:lnTo>
                    <a:pt x="138048" y="235490"/>
                  </a:lnTo>
                  <a:lnTo>
                    <a:pt x="136453" y="241584"/>
                  </a:lnTo>
                  <a:lnTo>
                    <a:pt x="134596" y="247234"/>
                  </a:lnTo>
                  <a:lnTo>
                    <a:pt x="132564" y="252588"/>
                  </a:lnTo>
                  <a:lnTo>
                    <a:pt x="128190" y="260654"/>
                  </a:lnTo>
                  <a:lnTo>
                    <a:pt x="123600" y="266885"/>
                  </a:lnTo>
                  <a:lnTo>
                    <a:pt x="118914" y="272300"/>
                  </a:lnTo>
                  <a:lnTo>
                    <a:pt x="117347" y="274855"/>
                  </a:lnTo>
                  <a:lnTo>
                    <a:pt x="114625" y="283271"/>
                  </a:lnTo>
                  <a:lnTo>
                    <a:pt x="114213" y="2847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53" name="SMARTPenAnnotation130"/>
            <p:cNvSpPr/>
            <p:nvPr/>
          </p:nvSpPr>
          <p:spPr>
            <a:xfrm>
              <a:off x="6272212" y="4350543"/>
              <a:ext cx="235745" cy="7145"/>
            </a:xfrm>
            <a:custGeom>
              <a:avLst/>
              <a:gdLst/>
              <a:ahLst/>
              <a:cxnLst/>
              <a:rect l="0" t="0" r="0" b="0"/>
              <a:pathLst>
                <a:path w="235745" h="7145">
                  <a:moveTo>
                    <a:pt x="0" y="7144"/>
                  </a:moveTo>
                  <a:lnTo>
                    <a:pt x="16793" y="7144"/>
                  </a:lnTo>
                  <a:lnTo>
                    <a:pt x="19927" y="6350"/>
                  </a:lnTo>
                  <a:lnTo>
                    <a:pt x="23603" y="5027"/>
                  </a:lnTo>
                  <a:lnTo>
                    <a:pt x="27642" y="3352"/>
                  </a:lnTo>
                  <a:lnTo>
                    <a:pt x="31921" y="2234"/>
                  </a:lnTo>
                  <a:lnTo>
                    <a:pt x="36362" y="1490"/>
                  </a:lnTo>
                  <a:lnTo>
                    <a:pt x="40910" y="993"/>
                  </a:lnTo>
                  <a:lnTo>
                    <a:pt x="45530" y="662"/>
                  </a:lnTo>
                  <a:lnTo>
                    <a:pt x="50197" y="441"/>
                  </a:lnTo>
                  <a:lnTo>
                    <a:pt x="60409" y="196"/>
                  </a:lnTo>
                  <a:lnTo>
                    <a:pt x="194197" y="0"/>
                  </a:lnTo>
                  <a:lnTo>
                    <a:pt x="200108" y="794"/>
                  </a:lnTo>
                  <a:lnTo>
                    <a:pt x="205637" y="2117"/>
                  </a:lnTo>
                  <a:lnTo>
                    <a:pt x="210910" y="3793"/>
                  </a:lnTo>
                  <a:lnTo>
                    <a:pt x="215219" y="4910"/>
                  </a:lnTo>
                  <a:lnTo>
                    <a:pt x="218886" y="5655"/>
                  </a:lnTo>
                  <a:lnTo>
                    <a:pt x="222124" y="6151"/>
                  </a:lnTo>
                  <a:lnTo>
                    <a:pt x="225077" y="6482"/>
                  </a:lnTo>
                  <a:lnTo>
                    <a:pt x="227839" y="6703"/>
                  </a:lnTo>
                  <a:lnTo>
                    <a:pt x="23574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9713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radical equations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  <m:r>
                          <a:rPr lang="en-US" i="1" smtClean="0">
                            <a:latin typeface="Cambria Math"/>
                          </a:rPr>
                          <m:t>x</m:t>
                        </m:r>
                        <m:r>
                          <a:rPr lang="en-US" i="1" smtClean="0">
                            <a:latin typeface="Cambria Math"/>
                          </a:rPr>
                          <m:t>+1</m:t>
                        </m:r>
                      </m:e>
                    </m:rad>
                    <m:r>
                      <a:rPr lang="en-US" i="1" smtClean="0">
                        <a:latin typeface="Cambria Math"/>
                      </a:rPr>
                      <m:t>+4=12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MARTPenAnnotation0"/>
          <p:cNvSpPr/>
          <p:nvPr/>
        </p:nvSpPr>
        <p:spPr>
          <a:xfrm>
            <a:off x="2500312" y="1971675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7143"/>
                </a:moveTo>
                <a:lnTo>
                  <a:pt x="3792" y="7143"/>
                </a:lnTo>
                <a:lnTo>
                  <a:pt x="4910" y="7937"/>
                </a:lnTo>
                <a:lnTo>
                  <a:pt x="5654" y="9260"/>
                </a:lnTo>
                <a:lnTo>
                  <a:pt x="6151" y="10936"/>
                </a:lnTo>
                <a:lnTo>
                  <a:pt x="5688" y="12053"/>
                </a:lnTo>
                <a:lnTo>
                  <a:pt x="4586" y="12798"/>
                </a:lnTo>
                <a:lnTo>
                  <a:pt x="80" y="14261"/>
                </a:lnTo>
                <a:lnTo>
                  <a:pt x="7142" y="14287"/>
                </a:lnTo>
                <a:lnTo>
                  <a:pt x="87" y="14287"/>
                </a:lnTo>
                <a:lnTo>
                  <a:pt x="7142" y="14287"/>
                </a:lnTo>
                <a:lnTo>
                  <a:pt x="993" y="14287"/>
                </a:lnTo>
                <a:lnTo>
                  <a:pt x="662" y="13493"/>
                </a:lnTo>
                <a:lnTo>
                  <a:pt x="441" y="12170"/>
                </a:lnTo>
                <a:lnTo>
                  <a:pt x="87" y="8136"/>
                </a:lnTo>
                <a:lnTo>
                  <a:pt x="852" y="7805"/>
                </a:lnTo>
                <a:lnTo>
                  <a:pt x="3818" y="7437"/>
                </a:lnTo>
                <a:lnTo>
                  <a:pt x="6158" y="7230"/>
                </a:lnTo>
                <a:lnTo>
                  <a:pt x="6487" y="7995"/>
                </a:lnTo>
                <a:lnTo>
                  <a:pt x="6706" y="9299"/>
                </a:lnTo>
                <a:lnTo>
                  <a:pt x="7142" y="14261"/>
                </a:lnTo>
                <a:lnTo>
                  <a:pt x="87" y="14287"/>
                </a:lnTo>
                <a:lnTo>
                  <a:pt x="16795" y="14287"/>
                </a:lnTo>
                <a:lnTo>
                  <a:pt x="19134" y="13493"/>
                </a:lnTo>
                <a:lnTo>
                  <a:pt x="21487" y="12170"/>
                </a:lnTo>
                <a:lnTo>
                  <a:pt x="23850" y="10495"/>
                </a:lnTo>
                <a:lnTo>
                  <a:pt x="26219" y="9377"/>
                </a:lnTo>
                <a:lnTo>
                  <a:pt x="28592" y="8633"/>
                </a:lnTo>
                <a:lnTo>
                  <a:pt x="30967" y="8136"/>
                </a:lnTo>
                <a:lnTo>
                  <a:pt x="34139" y="7805"/>
                </a:lnTo>
                <a:lnTo>
                  <a:pt x="37840" y="7585"/>
                </a:lnTo>
                <a:lnTo>
                  <a:pt x="46187" y="7339"/>
                </a:lnTo>
                <a:lnTo>
                  <a:pt x="81649" y="7148"/>
                </a:lnTo>
                <a:lnTo>
                  <a:pt x="137490" y="7143"/>
                </a:lnTo>
                <a:lnTo>
                  <a:pt x="140079" y="6350"/>
                </a:lnTo>
                <a:lnTo>
                  <a:pt x="142598" y="5027"/>
                </a:lnTo>
                <a:lnTo>
                  <a:pt x="145072" y="3351"/>
                </a:lnTo>
                <a:lnTo>
                  <a:pt x="148308" y="2234"/>
                </a:lnTo>
                <a:lnTo>
                  <a:pt x="152054" y="1489"/>
                </a:lnTo>
                <a:lnTo>
                  <a:pt x="156138" y="992"/>
                </a:lnTo>
                <a:lnTo>
                  <a:pt x="159654" y="662"/>
                </a:lnTo>
                <a:lnTo>
                  <a:pt x="162793" y="44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2750343" y="1900237"/>
            <a:ext cx="157164" cy="107147"/>
          </a:xfrm>
          <a:custGeom>
            <a:avLst/>
            <a:gdLst/>
            <a:ahLst/>
            <a:cxnLst/>
            <a:rect l="0" t="0" r="0" b="0"/>
            <a:pathLst>
              <a:path w="157164" h="107147">
                <a:moveTo>
                  <a:pt x="0" y="0"/>
                </a:moveTo>
                <a:lnTo>
                  <a:pt x="14434" y="0"/>
                </a:lnTo>
                <a:lnTo>
                  <a:pt x="16767" y="794"/>
                </a:lnTo>
                <a:lnTo>
                  <a:pt x="18322" y="2117"/>
                </a:lnTo>
                <a:lnTo>
                  <a:pt x="19358" y="3792"/>
                </a:lnTo>
                <a:lnTo>
                  <a:pt x="20843" y="5703"/>
                </a:lnTo>
                <a:lnTo>
                  <a:pt x="22627" y="7771"/>
                </a:lnTo>
                <a:lnTo>
                  <a:pt x="24610" y="9943"/>
                </a:lnTo>
                <a:lnTo>
                  <a:pt x="25931" y="12185"/>
                </a:lnTo>
                <a:lnTo>
                  <a:pt x="26813" y="14474"/>
                </a:lnTo>
                <a:lnTo>
                  <a:pt x="27400" y="16793"/>
                </a:lnTo>
                <a:lnTo>
                  <a:pt x="27792" y="19133"/>
                </a:lnTo>
                <a:lnTo>
                  <a:pt x="28053" y="21486"/>
                </a:lnTo>
                <a:lnTo>
                  <a:pt x="28227" y="23849"/>
                </a:lnTo>
                <a:lnTo>
                  <a:pt x="28343" y="26218"/>
                </a:lnTo>
                <a:lnTo>
                  <a:pt x="28472" y="30967"/>
                </a:lnTo>
                <a:lnTo>
                  <a:pt x="28566" y="49037"/>
                </a:lnTo>
                <a:lnTo>
                  <a:pt x="27776" y="52535"/>
                </a:lnTo>
                <a:lnTo>
                  <a:pt x="26455" y="55661"/>
                </a:lnTo>
                <a:lnTo>
                  <a:pt x="24780" y="58538"/>
                </a:lnTo>
                <a:lnTo>
                  <a:pt x="23664" y="61251"/>
                </a:lnTo>
                <a:lnTo>
                  <a:pt x="22920" y="63852"/>
                </a:lnTo>
                <a:lnTo>
                  <a:pt x="22424" y="66381"/>
                </a:lnTo>
                <a:lnTo>
                  <a:pt x="21299" y="69654"/>
                </a:lnTo>
                <a:lnTo>
                  <a:pt x="19756" y="73423"/>
                </a:lnTo>
                <a:lnTo>
                  <a:pt x="17933" y="77524"/>
                </a:lnTo>
                <a:lnTo>
                  <a:pt x="17512" y="81051"/>
                </a:lnTo>
                <a:lnTo>
                  <a:pt x="18025" y="84197"/>
                </a:lnTo>
                <a:lnTo>
                  <a:pt x="19160" y="87088"/>
                </a:lnTo>
                <a:lnTo>
                  <a:pt x="19124" y="89015"/>
                </a:lnTo>
                <a:lnTo>
                  <a:pt x="18306" y="90299"/>
                </a:lnTo>
                <a:lnTo>
                  <a:pt x="16966" y="91156"/>
                </a:lnTo>
                <a:lnTo>
                  <a:pt x="16073" y="92521"/>
                </a:lnTo>
                <a:lnTo>
                  <a:pt x="15478" y="94224"/>
                </a:lnTo>
                <a:lnTo>
                  <a:pt x="15081" y="96153"/>
                </a:lnTo>
                <a:lnTo>
                  <a:pt x="15611" y="98234"/>
                </a:lnTo>
                <a:lnTo>
                  <a:pt x="16757" y="100414"/>
                </a:lnTo>
                <a:lnTo>
                  <a:pt x="20508" y="105824"/>
                </a:lnTo>
                <a:lnTo>
                  <a:pt x="21610" y="106268"/>
                </a:lnTo>
                <a:lnTo>
                  <a:pt x="24950" y="106762"/>
                </a:lnTo>
                <a:lnTo>
                  <a:pt x="29081" y="106981"/>
                </a:lnTo>
                <a:lnTo>
                  <a:pt x="33563" y="107078"/>
                </a:lnTo>
                <a:lnTo>
                  <a:pt x="45273" y="107146"/>
                </a:lnTo>
                <a:lnTo>
                  <a:pt x="48439" y="106356"/>
                </a:lnTo>
                <a:lnTo>
                  <a:pt x="52136" y="105035"/>
                </a:lnTo>
                <a:lnTo>
                  <a:pt x="56189" y="103361"/>
                </a:lnTo>
                <a:lnTo>
                  <a:pt x="60478" y="102245"/>
                </a:lnTo>
                <a:lnTo>
                  <a:pt x="64925" y="101501"/>
                </a:lnTo>
                <a:lnTo>
                  <a:pt x="69477" y="101005"/>
                </a:lnTo>
                <a:lnTo>
                  <a:pt x="74099" y="99880"/>
                </a:lnTo>
                <a:lnTo>
                  <a:pt x="78769" y="98337"/>
                </a:lnTo>
                <a:lnTo>
                  <a:pt x="83469" y="96514"/>
                </a:lnTo>
                <a:lnTo>
                  <a:pt x="88190" y="95299"/>
                </a:lnTo>
                <a:lnTo>
                  <a:pt x="92924" y="94489"/>
                </a:lnTo>
                <a:lnTo>
                  <a:pt x="97669" y="93949"/>
                </a:lnTo>
                <a:lnTo>
                  <a:pt x="102419" y="92795"/>
                </a:lnTo>
                <a:lnTo>
                  <a:pt x="107173" y="91232"/>
                </a:lnTo>
                <a:lnTo>
                  <a:pt x="111930" y="89396"/>
                </a:lnTo>
                <a:lnTo>
                  <a:pt x="116689" y="88173"/>
                </a:lnTo>
                <a:lnTo>
                  <a:pt x="121449" y="87357"/>
                </a:lnTo>
                <a:lnTo>
                  <a:pt x="126210" y="86813"/>
                </a:lnTo>
                <a:lnTo>
                  <a:pt x="130178" y="85657"/>
                </a:lnTo>
                <a:lnTo>
                  <a:pt x="133616" y="84092"/>
                </a:lnTo>
                <a:lnTo>
                  <a:pt x="136703" y="82255"/>
                </a:lnTo>
                <a:lnTo>
                  <a:pt x="139554" y="81030"/>
                </a:lnTo>
                <a:lnTo>
                  <a:pt x="142249" y="80214"/>
                </a:lnTo>
                <a:lnTo>
                  <a:pt x="144839" y="79670"/>
                </a:lnTo>
                <a:lnTo>
                  <a:pt x="147359" y="79307"/>
                </a:lnTo>
                <a:lnTo>
                  <a:pt x="149833" y="79065"/>
                </a:lnTo>
                <a:lnTo>
                  <a:pt x="157163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2907532" y="1893093"/>
            <a:ext cx="71412" cy="221458"/>
          </a:xfrm>
          <a:custGeom>
            <a:avLst/>
            <a:gdLst/>
            <a:ahLst/>
            <a:cxnLst/>
            <a:rect l="0" t="0" r="0" b="0"/>
            <a:pathLst>
              <a:path w="71412" h="221458">
                <a:moveTo>
                  <a:pt x="7118" y="0"/>
                </a:moveTo>
                <a:lnTo>
                  <a:pt x="0" y="0"/>
                </a:lnTo>
                <a:lnTo>
                  <a:pt x="3774" y="3793"/>
                </a:lnTo>
                <a:lnTo>
                  <a:pt x="4888" y="5704"/>
                </a:lnTo>
                <a:lnTo>
                  <a:pt x="6127" y="9943"/>
                </a:lnTo>
                <a:lnTo>
                  <a:pt x="7251" y="12185"/>
                </a:lnTo>
                <a:lnTo>
                  <a:pt x="8794" y="14474"/>
                </a:lnTo>
                <a:lnTo>
                  <a:pt x="10616" y="16793"/>
                </a:lnTo>
                <a:lnTo>
                  <a:pt x="12625" y="19927"/>
                </a:lnTo>
                <a:lnTo>
                  <a:pt x="14758" y="23603"/>
                </a:lnTo>
                <a:lnTo>
                  <a:pt x="16974" y="27642"/>
                </a:lnTo>
                <a:lnTo>
                  <a:pt x="18451" y="31922"/>
                </a:lnTo>
                <a:lnTo>
                  <a:pt x="19436" y="36363"/>
                </a:lnTo>
                <a:lnTo>
                  <a:pt x="20092" y="40911"/>
                </a:lnTo>
                <a:lnTo>
                  <a:pt x="21323" y="46324"/>
                </a:lnTo>
                <a:lnTo>
                  <a:pt x="22938" y="52314"/>
                </a:lnTo>
                <a:lnTo>
                  <a:pt x="24808" y="58689"/>
                </a:lnTo>
                <a:lnTo>
                  <a:pt x="26849" y="64526"/>
                </a:lnTo>
                <a:lnTo>
                  <a:pt x="29003" y="70005"/>
                </a:lnTo>
                <a:lnTo>
                  <a:pt x="31233" y="75245"/>
                </a:lnTo>
                <a:lnTo>
                  <a:pt x="32719" y="80326"/>
                </a:lnTo>
                <a:lnTo>
                  <a:pt x="33711" y="85300"/>
                </a:lnTo>
                <a:lnTo>
                  <a:pt x="34371" y="90205"/>
                </a:lnTo>
                <a:lnTo>
                  <a:pt x="35605" y="95855"/>
                </a:lnTo>
                <a:lnTo>
                  <a:pt x="37222" y="102004"/>
                </a:lnTo>
                <a:lnTo>
                  <a:pt x="39093" y="108484"/>
                </a:lnTo>
                <a:lnTo>
                  <a:pt x="40341" y="114391"/>
                </a:lnTo>
                <a:lnTo>
                  <a:pt x="41173" y="119917"/>
                </a:lnTo>
                <a:lnTo>
                  <a:pt x="41727" y="125189"/>
                </a:lnTo>
                <a:lnTo>
                  <a:pt x="42891" y="130290"/>
                </a:lnTo>
                <a:lnTo>
                  <a:pt x="44460" y="135279"/>
                </a:lnTo>
                <a:lnTo>
                  <a:pt x="46300" y="140192"/>
                </a:lnTo>
                <a:lnTo>
                  <a:pt x="47527" y="145056"/>
                </a:lnTo>
                <a:lnTo>
                  <a:pt x="48344" y="149885"/>
                </a:lnTo>
                <a:lnTo>
                  <a:pt x="48890" y="154692"/>
                </a:lnTo>
                <a:lnTo>
                  <a:pt x="50047" y="159485"/>
                </a:lnTo>
                <a:lnTo>
                  <a:pt x="51612" y="164267"/>
                </a:lnTo>
                <a:lnTo>
                  <a:pt x="53449" y="169043"/>
                </a:lnTo>
                <a:lnTo>
                  <a:pt x="54674" y="173020"/>
                </a:lnTo>
                <a:lnTo>
                  <a:pt x="56035" y="179556"/>
                </a:lnTo>
                <a:lnTo>
                  <a:pt x="56398" y="183204"/>
                </a:lnTo>
                <a:lnTo>
                  <a:pt x="56640" y="187224"/>
                </a:lnTo>
                <a:lnTo>
                  <a:pt x="56801" y="191491"/>
                </a:lnTo>
                <a:lnTo>
                  <a:pt x="57703" y="195130"/>
                </a:lnTo>
                <a:lnTo>
                  <a:pt x="59097" y="198349"/>
                </a:lnTo>
                <a:lnTo>
                  <a:pt x="60821" y="201289"/>
                </a:lnTo>
                <a:lnTo>
                  <a:pt x="62736" y="206672"/>
                </a:lnTo>
                <a:lnTo>
                  <a:pt x="63246" y="209219"/>
                </a:lnTo>
                <a:lnTo>
                  <a:pt x="64380" y="210917"/>
                </a:lnTo>
                <a:lnTo>
                  <a:pt x="65930" y="212049"/>
                </a:lnTo>
                <a:lnTo>
                  <a:pt x="67757" y="212804"/>
                </a:lnTo>
                <a:lnTo>
                  <a:pt x="68975" y="214100"/>
                </a:lnTo>
                <a:lnTo>
                  <a:pt x="69787" y="215759"/>
                </a:lnTo>
                <a:lnTo>
                  <a:pt x="71411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3464718" y="2035968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0"/>
                </a:moveTo>
                <a:lnTo>
                  <a:pt x="37118" y="0"/>
                </a:lnTo>
                <a:lnTo>
                  <a:pt x="40621" y="794"/>
                </a:lnTo>
                <a:lnTo>
                  <a:pt x="44543" y="2117"/>
                </a:lnTo>
                <a:lnTo>
                  <a:pt x="48745" y="3793"/>
                </a:lnTo>
                <a:lnTo>
                  <a:pt x="53135" y="4910"/>
                </a:lnTo>
                <a:lnTo>
                  <a:pt x="57648" y="5655"/>
                </a:lnTo>
                <a:lnTo>
                  <a:pt x="62245" y="6151"/>
                </a:lnTo>
                <a:lnTo>
                  <a:pt x="67690" y="6482"/>
                </a:lnTo>
                <a:lnTo>
                  <a:pt x="80091" y="6850"/>
                </a:lnTo>
                <a:lnTo>
                  <a:pt x="111634" y="7118"/>
                </a:lnTo>
                <a:lnTo>
                  <a:pt x="15716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3729037" y="1943394"/>
            <a:ext cx="150020" cy="106853"/>
          </a:xfrm>
          <a:custGeom>
            <a:avLst/>
            <a:gdLst/>
            <a:ahLst/>
            <a:cxnLst/>
            <a:rect l="0" t="0" r="0" b="0"/>
            <a:pathLst>
              <a:path w="150020" h="106853">
                <a:moveTo>
                  <a:pt x="0" y="6849"/>
                </a:moveTo>
                <a:lnTo>
                  <a:pt x="0" y="0"/>
                </a:lnTo>
                <a:lnTo>
                  <a:pt x="0" y="3585"/>
                </a:lnTo>
                <a:lnTo>
                  <a:pt x="794" y="4673"/>
                </a:lnTo>
                <a:lnTo>
                  <a:pt x="2117" y="5398"/>
                </a:lnTo>
                <a:lnTo>
                  <a:pt x="3792" y="5882"/>
                </a:lnTo>
                <a:lnTo>
                  <a:pt x="4910" y="6998"/>
                </a:lnTo>
                <a:lnTo>
                  <a:pt x="5654" y="8536"/>
                </a:lnTo>
                <a:lnTo>
                  <a:pt x="6151" y="10355"/>
                </a:lnTo>
                <a:lnTo>
                  <a:pt x="7276" y="12361"/>
                </a:lnTo>
                <a:lnTo>
                  <a:pt x="8819" y="14493"/>
                </a:lnTo>
                <a:lnTo>
                  <a:pt x="10642" y="16707"/>
                </a:lnTo>
                <a:lnTo>
                  <a:pt x="11857" y="18978"/>
                </a:lnTo>
                <a:lnTo>
                  <a:pt x="12667" y="21285"/>
                </a:lnTo>
                <a:lnTo>
                  <a:pt x="13207" y="23617"/>
                </a:lnTo>
                <a:lnTo>
                  <a:pt x="13568" y="25965"/>
                </a:lnTo>
                <a:lnTo>
                  <a:pt x="13807" y="28324"/>
                </a:lnTo>
                <a:lnTo>
                  <a:pt x="13967" y="30691"/>
                </a:lnTo>
                <a:lnTo>
                  <a:pt x="13281" y="33063"/>
                </a:lnTo>
                <a:lnTo>
                  <a:pt x="12029" y="35437"/>
                </a:lnTo>
                <a:lnTo>
                  <a:pt x="10401" y="37814"/>
                </a:lnTo>
                <a:lnTo>
                  <a:pt x="9315" y="40986"/>
                </a:lnTo>
                <a:lnTo>
                  <a:pt x="8591" y="44689"/>
                </a:lnTo>
                <a:lnTo>
                  <a:pt x="8109" y="48744"/>
                </a:lnTo>
                <a:lnTo>
                  <a:pt x="6993" y="52242"/>
                </a:lnTo>
                <a:lnTo>
                  <a:pt x="5456" y="55367"/>
                </a:lnTo>
                <a:lnTo>
                  <a:pt x="3637" y="58245"/>
                </a:lnTo>
                <a:lnTo>
                  <a:pt x="2425" y="60956"/>
                </a:lnTo>
                <a:lnTo>
                  <a:pt x="1617" y="63558"/>
                </a:lnTo>
                <a:lnTo>
                  <a:pt x="1078" y="66087"/>
                </a:lnTo>
                <a:lnTo>
                  <a:pt x="719" y="68566"/>
                </a:lnTo>
                <a:lnTo>
                  <a:pt x="479" y="71012"/>
                </a:lnTo>
                <a:lnTo>
                  <a:pt x="320" y="73437"/>
                </a:lnTo>
                <a:lnTo>
                  <a:pt x="213" y="75847"/>
                </a:lnTo>
                <a:lnTo>
                  <a:pt x="95" y="80642"/>
                </a:lnTo>
                <a:lnTo>
                  <a:pt x="857" y="82238"/>
                </a:lnTo>
                <a:lnTo>
                  <a:pt x="2159" y="83302"/>
                </a:lnTo>
                <a:lnTo>
                  <a:pt x="3820" y="84012"/>
                </a:lnTo>
                <a:lnTo>
                  <a:pt x="4928" y="85278"/>
                </a:lnTo>
                <a:lnTo>
                  <a:pt x="5667" y="86917"/>
                </a:lnTo>
                <a:lnTo>
                  <a:pt x="6159" y="88802"/>
                </a:lnTo>
                <a:lnTo>
                  <a:pt x="7281" y="90060"/>
                </a:lnTo>
                <a:lnTo>
                  <a:pt x="8823" y="90898"/>
                </a:lnTo>
                <a:lnTo>
                  <a:pt x="10645" y="91457"/>
                </a:lnTo>
                <a:lnTo>
                  <a:pt x="14785" y="94194"/>
                </a:lnTo>
                <a:lnTo>
                  <a:pt x="17001" y="96036"/>
                </a:lnTo>
                <a:lnTo>
                  <a:pt x="19271" y="98057"/>
                </a:lnTo>
                <a:lnTo>
                  <a:pt x="23911" y="102419"/>
                </a:lnTo>
                <a:lnTo>
                  <a:pt x="26259" y="103900"/>
                </a:lnTo>
                <a:lnTo>
                  <a:pt x="28618" y="104887"/>
                </a:lnTo>
                <a:lnTo>
                  <a:pt x="30985" y="105545"/>
                </a:lnTo>
                <a:lnTo>
                  <a:pt x="34151" y="105984"/>
                </a:lnTo>
                <a:lnTo>
                  <a:pt x="37848" y="106277"/>
                </a:lnTo>
                <a:lnTo>
                  <a:pt x="45396" y="106602"/>
                </a:lnTo>
                <a:lnTo>
                  <a:pt x="51397" y="106746"/>
                </a:lnTo>
                <a:lnTo>
                  <a:pt x="72739" y="106852"/>
                </a:lnTo>
                <a:lnTo>
                  <a:pt x="76274" y="106061"/>
                </a:lnTo>
                <a:lnTo>
                  <a:pt x="80218" y="104741"/>
                </a:lnTo>
                <a:lnTo>
                  <a:pt x="84435" y="103066"/>
                </a:lnTo>
                <a:lnTo>
                  <a:pt x="88834" y="101950"/>
                </a:lnTo>
                <a:lnTo>
                  <a:pt x="93354" y="101206"/>
                </a:lnTo>
                <a:lnTo>
                  <a:pt x="97954" y="100710"/>
                </a:lnTo>
                <a:lnTo>
                  <a:pt x="102609" y="100379"/>
                </a:lnTo>
                <a:lnTo>
                  <a:pt x="107300" y="100159"/>
                </a:lnTo>
                <a:lnTo>
                  <a:pt x="119369" y="99849"/>
                </a:lnTo>
                <a:lnTo>
                  <a:pt x="122442" y="99805"/>
                </a:lnTo>
                <a:lnTo>
                  <a:pt x="125285" y="98982"/>
                </a:lnTo>
                <a:lnTo>
                  <a:pt x="127973" y="97640"/>
                </a:lnTo>
                <a:lnTo>
                  <a:pt x="130559" y="95951"/>
                </a:lnTo>
                <a:lnTo>
                  <a:pt x="133077" y="94032"/>
                </a:lnTo>
                <a:lnTo>
                  <a:pt x="135549" y="91959"/>
                </a:lnTo>
                <a:lnTo>
                  <a:pt x="137991" y="89783"/>
                </a:lnTo>
                <a:lnTo>
                  <a:pt x="140413" y="88332"/>
                </a:lnTo>
                <a:lnTo>
                  <a:pt x="142821" y="87365"/>
                </a:lnTo>
                <a:lnTo>
                  <a:pt x="150019" y="85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3864768" y="1935956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0" y="16792"/>
                </a:lnTo>
                <a:lnTo>
                  <a:pt x="794" y="19132"/>
                </a:lnTo>
                <a:lnTo>
                  <a:pt x="2117" y="21486"/>
                </a:lnTo>
                <a:lnTo>
                  <a:pt x="3793" y="23849"/>
                </a:lnTo>
                <a:lnTo>
                  <a:pt x="4910" y="26218"/>
                </a:lnTo>
                <a:lnTo>
                  <a:pt x="6151" y="30967"/>
                </a:lnTo>
                <a:lnTo>
                  <a:pt x="7276" y="34138"/>
                </a:lnTo>
                <a:lnTo>
                  <a:pt x="8819" y="37840"/>
                </a:lnTo>
                <a:lnTo>
                  <a:pt x="10642" y="41895"/>
                </a:lnTo>
                <a:lnTo>
                  <a:pt x="11857" y="46186"/>
                </a:lnTo>
                <a:lnTo>
                  <a:pt x="12668" y="50635"/>
                </a:lnTo>
                <a:lnTo>
                  <a:pt x="13208" y="55188"/>
                </a:lnTo>
                <a:lnTo>
                  <a:pt x="14361" y="59810"/>
                </a:lnTo>
                <a:lnTo>
                  <a:pt x="15924" y="64480"/>
                </a:lnTo>
                <a:lnTo>
                  <a:pt x="17760" y="69180"/>
                </a:lnTo>
                <a:lnTo>
                  <a:pt x="18984" y="73901"/>
                </a:lnTo>
                <a:lnTo>
                  <a:pt x="19800" y="78636"/>
                </a:lnTo>
                <a:lnTo>
                  <a:pt x="20344" y="83380"/>
                </a:lnTo>
                <a:lnTo>
                  <a:pt x="20706" y="88130"/>
                </a:lnTo>
                <a:lnTo>
                  <a:pt x="20948" y="92885"/>
                </a:lnTo>
                <a:lnTo>
                  <a:pt x="21216" y="102401"/>
                </a:lnTo>
                <a:lnTo>
                  <a:pt x="21336" y="111922"/>
                </a:lnTo>
                <a:lnTo>
                  <a:pt x="22162" y="116683"/>
                </a:lnTo>
                <a:lnTo>
                  <a:pt x="23506" y="121445"/>
                </a:lnTo>
                <a:lnTo>
                  <a:pt x="25196" y="126207"/>
                </a:lnTo>
                <a:lnTo>
                  <a:pt x="26322" y="130969"/>
                </a:lnTo>
                <a:lnTo>
                  <a:pt x="27073" y="135731"/>
                </a:lnTo>
                <a:lnTo>
                  <a:pt x="27574" y="140494"/>
                </a:lnTo>
                <a:lnTo>
                  <a:pt x="27908" y="145256"/>
                </a:lnTo>
                <a:lnTo>
                  <a:pt x="28130" y="150019"/>
                </a:lnTo>
                <a:lnTo>
                  <a:pt x="28279" y="154781"/>
                </a:lnTo>
                <a:lnTo>
                  <a:pt x="29171" y="159544"/>
                </a:lnTo>
                <a:lnTo>
                  <a:pt x="30560" y="164306"/>
                </a:lnTo>
                <a:lnTo>
                  <a:pt x="32280" y="169069"/>
                </a:lnTo>
                <a:lnTo>
                  <a:pt x="34220" y="173831"/>
                </a:lnTo>
                <a:lnTo>
                  <a:pt x="36307" y="178594"/>
                </a:lnTo>
                <a:lnTo>
                  <a:pt x="38492" y="183356"/>
                </a:lnTo>
                <a:lnTo>
                  <a:pt x="39949" y="187325"/>
                </a:lnTo>
                <a:lnTo>
                  <a:pt x="41568" y="193851"/>
                </a:lnTo>
                <a:lnTo>
                  <a:pt x="42287" y="199397"/>
                </a:lnTo>
                <a:lnTo>
                  <a:pt x="42479" y="201988"/>
                </a:lnTo>
                <a:lnTo>
                  <a:pt x="43401" y="204509"/>
                </a:lnTo>
                <a:lnTo>
                  <a:pt x="44809" y="206983"/>
                </a:lnTo>
                <a:lnTo>
                  <a:pt x="46542" y="209426"/>
                </a:lnTo>
                <a:lnTo>
                  <a:pt x="47697" y="211848"/>
                </a:lnTo>
                <a:lnTo>
                  <a:pt x="48980" y="216657"/>
                </a:lnTo>
                <a:lnTo>
                  <a:pt x="49550" y="221440"/>
                </a:lnTo>
                <a:lnTo>
                  <a:pt x="50006" y="228583"/>
                </a:lnTo>
                <a:lnTo>
                  <a:pt x="50006" y="228589"/>
                </a:lnTo>
                <a:lnTo>
                  <a:pt x="5715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1246040" y="2250281"/>
            <a:ext cx="1804342" cy="464246"/>
          </a:xfrm>
          <a:custGeom>
            <a:avLst/>
            <a:gdLst/>
            <a:ahLst/>
            <a:cxnLst/>
            <a:rect l="0" t="0" r="0" b="0"/>
            <a:pathLst>
              <a:path w="1804342" h="464246">
                <a:moveTo>
                  <a:pt x="4116" y="300037"/>
                </a:moveTo>
                <a:lnTo>
                  <a:pt x="0" y="300037"/>
                </a:lnTo>
                <a:lnTo>
                  <a:pt x="1757" y="300037"/>
                </a:lnTo>
                <a:lnTo>
                  <a:pt x="2543" y="300831"/>
                </a:lnTo>
                <a:lnTo>
                  <a:pt x="3068" y="302154"/>
                </a:lnTo>
                <a:lnTo>
                  <a:pt x="3805" y="307808"/>
                </a:lnTo>
                <a:lnTo>
                  <a:pt x="3909" y="309980"/>
                </a:lnTo>
                <a:lnTo>
                  <a:pt x="5565" y="311428"/>
                </a:lnTo>
                <a:lnTo>
                  <a:pt x="8257" y="312394"/>
                </a:lnTo>
                <a:lnTo>
                  <a:pt x="11639" y="313038"/>
                </a:lnTo>
                <a:lnTo>
                  <a:pt x="17514" y="315869"/>
                </a:lnTo>
                <a:lnTo>
                  <a:pt x="20192" y="317736"/>
                </a:lnTo>
                <a:lnTo>
                  <a:pt x="25283" y="324043"/>
                </a:lnTo>
                <a:lnTo>
                  <a:pt x="35020" y="337235"/>
                </a:lnTo>
                <a:lnTo>
                  <a:pt x="46971" y="349925"/>
                </a:lnTo>
                <a:lnTo>
                  <a:pt x="60294" y="363337"/>
                </a:lnTo>
                <a:lnTo>
                  <a:pt x="69797" y="376648"/>
                </a:lnTo>
                <a:lnTo>
                  <a:pt x="77228" y="383828"/>
                </a:lnTo>
                <a:lnTo>
                  <a:pt x="90337" y="394450"/>
                </a:lnTo>
                <a:lnTo>
                  <a:pt x="105196" y="408469"/>
                </a:lnTo>
                <a:lnTo>
                  <a:pt x="120849" y="420183"/>
                </a:lnTo>
                <a:lnTo>
                  <a:pt x="136065" y="432661"/>
                </a:lnTo>
                <a:lnTo>
                  <a:pt x="149188" y="445198"/>
                </a:lnTo>
                <a:lnTo>
                  <a:pt x="168324" y="464245"/>
                </a:lnTo>
                <a:lnTo>
                  <a:pt x="168393" y="460522"/>
                </a:lnTo>
                <a:lnTo>
                  <a:pt x="169196" y="459415"/>
                </a:lnTo>
                <a:lnTo>
                  <a:pt x="170526" y="458676"/>
                </a:lnTo>
                <a:lnTo>
                  <a:pt x="172206" y="458184"/>
                </a:lnTo>
                <a:lnTo>
                  <a:pt x="173326" y="457062"/>
                </a:lnTo>
                <a:lnTo>
                  <a:pt x="174073" y="455521"/>
                </a:lnTo>
                <a:lnTo>
                  <a:pt x="174570" y="453699"/>
                </a:lnTo>
                <a:lnTo>
                  <a:pt x="173007" y="447442"/>
                </a:lnTo>
                <a:lnTo>
                  <a:pt x="170460" y="440163"/>
                </a:lnTo>
                <a:lnTo>
                  <a:pt x="169026" y="430809"/>
                </a:lnTo>
                <a:lnTo>
                  <a:pt x="168601" y="417542"/>
                </a:lnTo>
                <a:lnTo>
                  <a:pt x="168446" y="389036"/>
                </a:lnTo>
                <a:lnTo>
                  <a:pt x="166316" y="379015"/>
                </a:lnTo>
                <a:lnTo>
                  <a:pt x="163517" y="368476"/>
                </a:lnTo>
                <a:lnTo>
                  <a:pt x="162273" y="355855"/>
                </a:lnTo>
                <a:lnTo>
                  <a:pt x="161720" y="342307"/>
                </a:lnTo>
                <a:lnTo>
                  <a:pt x="161409" y="321293"/>
                </a:lnTo>
                <a:lnTo>
                  <a:pt x="162130" y="307103"/>
                </a:lnTo>
                <a:lnTo>
                  <a:pt x="166205" y="286520"/>
                </a:lnTo>
                <a:lnTo>
                  <a:pt x="167437" y="275244"/>
                </a:lnTo>
                <a:lnTo>
                  <a:pt x="165868" y="262824"/>
                </a:lnTo>
                <a:lnTo>
                  <a:pt x="163318" y="249367"/>
                </a:lnTo>
                <a:lnTo>
                  <a:pt x="162185" y="235449"/>
                </a:lnTo>
                <a:lnTo>
                  <a:pt x="161681" y="223442"/>
                </a:lnTo>
                <a:lnTo>
                  <a:pt x="161457" y="212020"/>
                </a:lnTo>
                <a:lnTo>
                  <a:pt x="161280" y="146346"/>
                </a:lnTo>
                <a:lnTo>
                  <a:pt x="160486" y="142014"/>
                </a:lnTo>
                <a:lnTo>
                  <a:pt x="156369" y="131331"/>
                </a:lnTo>
                <a:lnTo>
                  <a:pt x="155128" y="122928"/>
                </a:lnTo>
                <a:lnTo>
                  <a:pt x="155590" y="119258"/>
                </a:lnTo>
                <a:lnTo>
                  <a:pt x="156693" y="116018"/>
                </a:lnTo>
                <a:lnTo>
                  <a:pt x="158221" y="113064"/>
                </a:lnTo>
                <a:lnTo>
                  <a:pt x="159920" y="105548"/>
                </a:lnTo>
                <a:lnTo>
                  <a:pt x="161010" y="91581"/>
                </a:lnTo>
                <a:lnTo>
                  <a:pt x="161268" y="77134"/>
                </a:lnTo>
                <a:lnTo>
                  <a:pt x="161271" y="75235"/>
                </a:lnTo>
                <a:lnTo>
                  <a:pt x="162067" y="73176"/>
                </a:lnTo>
                <a:lnTo>
                  <a:pt x="167428" y="65620"/>
                </a:lnTo>
                <a:lnTo>
                  <a:pt x="171920" y="60894"/>
                </a:lnTo>
                <a:lnTo>
                  <a:pt x="173929" y="59646"/>
                </a:lnTo>
                <a:lnTo>
                  <a:pt x="178278" y="58259"/>
                </a:lnTo>
                <a:lnTo>
                  <a:pt x="188331" y="56575"/>
                </a:lnTo>
                <a:lnTo>
                  <a:pt x="200338" y="52305"/>
                </a:lnTo>
                <a:lnTo>
                  <a:pt x="219525" y="50309"/>
                </a:lnTo>
                <a:lnTo>
                  <a:pt x="270902" y="50009"/>
                </a:lnTo>
                <a:lnTo>
                  <a:pt x="317627" y="49212"/>
                </a:lnTo>
                <a:lnTo>
                  <a:pt x="370516" y="41187"/>
                </a:lnTo>
                <a:lnTo>
                  <a:pt x="403163" y="36799"/>
                </a:lnTo>
                <a:lnTo>
                  <a:pt x="456883" y="32021"/>
                </a:lnTo>
                <a:lnTo>
                  <a:pt x="504222" y="29029"/>
                </a:lnTo>
                <a:lnTo>
                  <a:pt x="532766" y="26593"/>
                </a:lnTo>
                <a:lnTo>
                  <a:pt x="570856" y="22451"/>
                </a:lnTo>
                <a:lnTo>
                  <a:pt x="619567" y="20839"/>
                </a:lnTo>
                <a:lnTo>
                  <a:pt x="666113" y="15817"/>
                </a:lnTo>
                <a:lnTo>
                  <a:pt x="713701" y="14589"/>
                </a:lnTo>
                <a:lnTo>
                  <a:pt x="775324" y="8673"/>
                </a:lnTo>
                <a:lnTo>
                  <a:pt x="823203" y="7446"/>
                </a:lnTo>
                <a:lnTo>
                  <a:pt x="875788" y="6409"/>
                </a:lnTo>
                <a:lnTo>
                  <a:pt x="925216" y="1501"/>
                </a:lnTo>
                <a:lnTo>
                  <a:pt x="973197" y="296"/>
                </a:lnTo>
                <a:lnTo>
                  <a:pt x="1183805" y="0"/>
                </a:lnTo>
                <a:lnTo>
                  <a:pt x="1240426" y="5654"/>
                </a:lnTo>
                <a:lnTo>
                  <a:pt x="1287697" y="6849"/>
                </a:lnTo>
                <a:lnTo>
                  <a:pt x="1606581" y="7144"/>
                </a:lnTo>
                <a:lnTo>
                  <a:pt x="1657844" y="12798"/>
                </a:lnTo>
                <a:lnTo>
                  <a:pt x="1711260" y="14200"/>
                </a:lnTo>
                <a:lnTo>
                  <a:pt x="1762959" y="20986"/>
                </a:lnTo>
                <a:lnTo>
                  <a:pt x="1782761" y="21343"/>
                </a:lnTo>
                <a:lnTo>
                  <a:pt x="1785986" y="22166"/>
                </a:lnTo>
                <a:lnTo>
                  <a:pt x="1796864" y="27074"/>
                </a:lnTo>
                <a:lnTo>
                  <a:pt x="1804341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1665640" y="2429202"/>
            <a:ext cx="348898" cy="224947"/>
          </a:xfrm>
          <a:custGeom>
            <a:avLst/>
            <a:gdLst/>
            <a:ahLst/>
            <a:cxnLst/>
            <a:rect l="0" t="0" r="0" b="0"/>
            <a:pathLst>
              <a:path w="348898" h="224947">
                <a:moveTo>
                  <a:pt x="84578" y="35391"/>
                </a:moveTo>
                <a:lnTo>
                  <a:pt x="72277" y="35391"/>
                </a:lnTo>
                <a:lnTo>
                  <a:pt x="69057" y="33275"/>
                </a:lnTo>
                <a:lnTo>
                  <a:pt x="67087" y="31599"/>
                </a:lnTo>
                <a:lnTo>
                  <a:pt x="64980" y="30482"/>
                </a:lnTo>
                <a:lnTo>
                  <a:pt x="60522" y="29240"/>
                </a:lnTo>
                <a:lnTo>
                  <a:pt x="49786" y="28306"/>
                </a:lnTo>
                <a:lnTo>
                  <a:pt x="48981" y="28255"/>
                </a:lnTo>
                <a:lnTo>
                  <a:pt x="48896" y="24457"/>
                </a:lnTo>
                <a:lnTo>
                  <a:pt x="50471" y="23339"/>
                </a:lnTo>
                <a:lnTo>
                  <a:pt x="56455" y="22097"/>
                </a:lnTo>
                <a:lnTo>
                  <a:pt x="64957" y="21398"/>
                </a:lnTo>
                <a:lnTo>
                  <a:pt x="72153" y="19118"/>
                </a:lnTo>
                <a:lnTo>
                  <a:pt x="80644" y="15459"/>
                </a:lnTo>
                <a:lnTo>
                  <a:pt x="89709" y="11187"/>
                </a:lnTo>
                <a:lnTo>
                  <a:pt x="95142" y="9730"/>
                </a:lnTo>
                <a:lnTo>
                  <a:pt x="101146" y="8759"/>
                </a:lnTo>
                <a:lnTo>
                  <a:pt x="107530" y="8111"/>
                </a:lnTo>
                <a:lnTo>
                  <a:pt x="114167" y="6886"/>
                </a:lnTo>
                <a:lnTo>
                  <a:pt x="120973" y="5275"/>
                </a:lnTo>
                <a:lnTo>
                  <a:pt x="127891" y="3408"/>
                </a:lnTo>
                <a:lnTo>
                  <a:pt x="134091" y="2163"/>
                </a:lnTo>
                <a:lnTo>
                  <a:pt x="139812" y="1333"/>
                </a:lnTo>
                <a:lnTo>
                  <a:pt x="145213" y="779"/>
                </a:lnTo>
                <a:lnTo>
                  <a:pt x="151195" y="410"/>
                </a:lnTo>
                <a:lnTo>
                  <a:pt x="164192" y="0"/>
                </a:lnTo>
                <a:lnTo>
                  <a:pt x="170992" y="685"/>
                </a:lnTo>
                <a:lnTo>
                  <a:pt x="177906" y="1935"/>
                </a:lnTo>
                <a:lnTo>
                  <a:pt x="184897" y="3562"/>
                </a:lnTo>
                <a:lnTo>
                  <a:pt x="191939" y="5441"/>
                </a:lnTo>
                <a:lnTo>
                  <a:pt x="206113" y="9645"/>
                </a:lnTo>
                <a:lnTo>
                  <a:pt x="212433" y="11877"/>
                </a:lnTo>
                <a:lnTo>
                  <a:pt x="218233" y="14159"/>
                </a:lnTo>
                <a:lnTo>
                  <a:pt x="223688" y="16474"/>
                </a:lnTo>
                <a:lnTo>
                  <a:pt x="229705" y="19604"/>
                </a:lnTo>
                <a:lnTo>
                  <a:pt x="236098" y="23279"/>
                </a:lnTo>
                <a:lnTo>
                  <a:pt x="242742" y="27317"/>
                </a:lnTo>
                <a:lnTo>
                  <a:pt x="252240" y="33919"/>
                </a:lnTo>
                <a:lnTo>
                  <a:pt x="259901" y="40293"/>
                </a:lnTo>
                <a:lnTo>
                  <a:pt x="264166" y="44216"/>
                </a:lnTo>
                <a:lnTo>
                  <a:pt x="268597" y="48418"/>
                </a:lnTo>
                <a:lnTo>
                  <a:pt x="271551" y="52807"/>
                </a:lnTo>
                <a:lnTo>
                  <a:pt x="273521" y="57321"/>
                </a:lnTo>
                <a:lnTo>
                  <a:pt x="274834" y="61917"/>
                </a:lnTo>
                <a:lnTo>
                  <a:pt x="275709" y="67363"/>
                </a:lnTo>
                <a:lnTo>
                  <a:pt x="276293" y="73374"/>
                </a:lnTo>
                <a:lnTo>
                  <a:pt x="276681" y="79763"/>
                </a:lnTo>
                <a:lnTo>
                  <a:pt x="277114" y="91095"/>
                </a:lnTo>
                <a:lnTo>
                  <a:pt x="277229" y="96340"/>
                </a:lnTo>
                <a:lnTo>
                  <a:pt x="276512" y="101424"/>
                </a:lnTo>
                <a:lnTo>
                  <a:pt x="275240" y="106400"/>
                </a:lnTo>
                <a:lnTo>
                  <a:pt x="273599" y="111306"/>
                </a:lnTo>
                <a:lnTo>
                  <a:pt x="270917" y="116163"/>
                </a:lnTo>
                <a:lnTo>
                  <a:pt x="267542" y="120989"/>
                </a:lnTo>
                <a:lnTo>
                  <a:pt x="263704" y="125794"/>
                </a:lnTo>
                <a:lnTo>
                  <a:pt x="259558" y="131379"/>
                </a:lnTo>
                <a:lnTo>
                  <a:pt x="250718" y="143934"/>
                </a:lnTo>
                <a:lnTo>
                  <a:pt x="246138" y="149822"/>
                </a:lnTo>
                <a:lnTo>
                  <a:pt x="241497" y="155335"/>
                </a:lnTo>
                <a:lnTo>
                  <a:pt x="236816" y="160597"/>
                </a:lnTo>
                <a:lnTo>
                  <a:pt x="231314" y="165693"/>
                </a:lnTo>
                <a:lnTo>
                  <a:pt x="225264" y="170678"/>
                </a:lnTo>
                <a:lnTo>
                  <a:pt x="218850" y="175589"/>
                </a:lnTo>
                <a:lnTo>
                  <a:pt x="212987" y="179656"/>
                </a:lnTo>
                <a:lnTo>
                  <a:pt x="202238" y="186292"/>
                </a:lnTo>
                <a:lnTo>
                  <a:pt x="197149" y="189967"/>
                </a:lnTo>
                <a:lnTo>
                  <a:pt x="192169" y="194004"/>
                </a:lnTo>
                <a:lnTo>
                  <a:pt x="187262" y="198283"/>
                </a:lnTo>
                <a:lnTo>
                  <a:pt x="181609" y="201930"/>
                </a:lnTo>
                <a:lnTo>
                  <a:pt x="175459" y="205155"/>
                </a:lnTo>
                <a:lnTo>
                  <a:pt x="168978" y="208098"/>
                </a:lnTo>
                <a:lnTo>
                  <a:pt x="162276" y="210854"/>
                </a:lnTo>
                <a:lnTo>
                  <a:pt x="155427" y="213485"/>
                </a:lnTo>
                <a:lnTo>
                  <a:pt x="148479" y="216033"/>
                </a:lnTo>
                <a:lnTo>
                  <a:pt x="142260" y="217732"/>
                </a:lnTo>
                <a:lnTo>
                  <a:pt x="136527" y="218864"/>
                </a:lnTo>
                <a:lnTo>
                  <a:pt x="131117" y="219619"/>
                </a:lnTo>
                <a:lnTo>
                  <a:pt x="125129" y="220916"/>
                </a:lnTo>
                <a:lnTo>
                  <a:pt x="118756" y="222574"/>
                </a:lnTo>
                <a:lnTo>
                  <a:pt x="112126" y="224474"/>
                </a:lnTo>
                <a:lnTo>
                  <a:pt x="106118" y="224946"/>
                </a:lnTo>
                <a:lnTo>
                  <a:pt x="100526" y="224467"/>
                </a:lnTo>
                <a:lnTo>
                  <a:pt x="90078" y="222613"/>
                </a:lnTo>
                <a:lnTo>
                  <a:pt x="80144" y="221788"/>
                </a:lnTo>
                <a:lnTo>
                  <a:pt x="74478" y="220775"/>
                </a:lnTo>
                <a:lnTo>
                  <a:pt x="68320" y="219305"/>
                </a:lnTo>
                <a:lnTo>
                  <a:pt x="61833" y="217532"/>
                </a:lnTo>
                <a:lnTo>
                  <a:pt x="55921" y="215556"/>
                </a:lnTo>
                <a:lnTo>
                  <a:pt x="45119" y="211244"/>
                </a:lnTo>
                <a:lnTo>
                  <a:pt x="37143" y="206681"/>
                </a:lnTo>
                <a:lnTo>
                  <a:pt x="30158" y="201214"/>
                </a:lnTo>
                <a:lnTo>
                  <a:pt x="26073" y="197533"/>
                </a:lnTo>
                <a:lnTo>
                  <a:pt x="14856" y="186885"/>
                </a:lnTo>
                <a:lnTo>
                  <a:pt x="11903" y="184012"/>
                </a:lnTo>
                <a:lnTo>
                  <a:pt x="9934" y="180510"/>
                </a:lnTo>
                <a:lnTo>
                  <a:pt x="8622" y="176587"/>
                </a:lnTo>
                <a:lnTo>
                  <a:pt x="7747" y="172384"/>
                </a:lnTo>
                <a:lnTo>
                  <a:pt x="4658" y="165598"/>
                </a:lnTo>
                <a:lnTo>
                  <a:pt x="1433" y="159936"/>
                </a:lnTo>
                <a:lnTo>
                  <a:pt x="0" y="154774"/>
                </a:lnTo>
                <a:lnTo>
                  <a:pt x="411" y="152286"/>
                </a:lnTo>
                <a:lnTo>
                  <a:pt x="2985" y="147405"/>
                </a:lnTo>
                <a:lnTo>
                  <a:pt x="6775" y="142590"/>
                </a:lnTo>
                <a:lnTo>
                  <a:pt x="11883" y="136823"/>
                </a:lnTo>
                <a:lnTo>
                  <a:pt x="20353" y="132032"/>
                </a:lnTo>
                <a:lnTo>
                  <a:pt x="28517" y="129936"/>
                </a:lnTo>
                <a:lnTo>
                  <a:pt x="36643" y="129005"/>
                </a:lnTo>
                <a:lnTo>
                  <a:pt x="46475" y="128481"/>
                </a:lnTo>
                <a:lnTo>
                  <a:pt x="63617" y="128304"/>
                </a:lnTo>
                <a:lnTo>
                  <a:pt x="82290" y="128269"/>
                </a:lnTo>
                <a:lnTo>
                  <a:pt x="91763" y="130381"/>
                </a:lnTo>
                <a:lnTo>
                  <a:pt x="101265" y="133171"/>
                </a:lnTo>
                <a:lnTo>
                  <a:pt x="110780" y="134412"/>
                </a:lnTo>
                <a:lnTo>
                  <a:pt x="120301" y="134963"/>
                </a:lnTo>
                <a:lnTo>
                  <a:pt x="125062" y="135110"/>
                </a:lnTo>
                <a:lnTo>
                  <a:pt x="129030" y="136002"/>
                </a:lnTo>
                <a:lnTo>
                  <a:pt x="135555" y="139109"/>
                </a:lnTo>
                <a:lnTo>
                  <a:pt x="143692" y="145321"/>
                </a:lnTo>
                <a:lnTo>
                  <a:pt x="147006" y="146778"/>
                </a:lnTo>
                <a:lnTo>
                  <a:pt x="154922" y="148397"/>
                </a:lnTo>
                <a:lnTo>
                  <a:pt x="161615" y="151232"/>
                </a:lnTo>
                <a:lnTo>
                  <a:pt x="168823" y="155139"/>
                </a:lnTo>
                <a:lnTo>
                  <a:pt x="174079" y="157292"/>
                </a:lnTo>
                <a:lnTo>
                  <a:pt x="184681" y="161007"/>
                </a:lnTo>
                <a:lnTo>
                  <a:pt x="192040" y="162658"/>
                </a:lnTo>
                <a:lnTo>
                  <a:pt x="200072" y="165508"/>
                </a:lnTo>
                <a:lnTo>
                  <a:pt x="208934" y="169421"/>
                </a:lnTo>
                <a:lnTo>
                  <a:pt x="218164" y="173806"/>
                </a:lnTo>
                <a:lnTo>
                  <a:pt x="227558" y="176284"/>
                </a:lnTo>
                <a:lnTo>
                  <a:pt x="232286" y="176945"/>
                </a:lnTo>
                <a:lnTo>
                  <a:pt x="239655" y="179796"/>
                </a:lnTo>
                <a:lnTo>
                  <a:pt x="242732" y="181667"/>
                </a:lnTo>
                <a:lnTo>
                  <a:pt x="250383" y="183747"/>
                </a:lnTo>
                <a:lnTo>
                  <a:pt x="259076" y="185464"/>
                </a:lnTo>
                <a:lnTo>
                  <a:pt x="268231" y="188874"/>
                </a:lnTo>
                <a:lnTo>
                  <a:pt x="277591" y="193035"/>
                </a:lnTo>
                <a:lnTo>
                  <a:pt x="287043" y="196736"/>
                </a:lnTo>
                <a:lnTo>
                  <a:pt x="296536" y="198381"/>
                </a:lnTo>
                <a:lnTo>
                  <a:pt x="306046" y="201229"/>
                </a:lnTo>
                <a:lnTo>
                  <a:pt x="314771" y="204347"/>
                </a:lnTo>
                <a:lnTo>
                  <a:pt x="324939" y="206102"/>
                </a:lnTo>
                <a:lnTo>
                  <a:pt x="333222" y="206513"/>
                </a:lnTo>
                <a:lnTo>
                  <a:pt x="336860" y="207416"/>
                </a:lnTo>
                <a:lnTo>
                  <a:pt x="346284" y="212452"/>
                </a:lnTo>
                <a:lnTo>
                  <a:pt x="348897" y="2139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2057400" y="2478881"/>
            <a:ext cx="235744" cy="164307"/>
          </a:xfrm>
          <a:custGeom>
            <a:avLst/>
            <a:gdLst/>
            <a:ahLst/>
            <a:cxnLst/>
            <a:rect l="0" t="0" r="0" b="0"/>
            <a:pathLst>
              <a:path w="235744" h="164307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6"/>
                </a:lnTo>
                <a:lnTo>
                  <a:pt x="6150" y="3792"/>
                </a:lnTo>
                <a:lnTo>
                  <a:pt x="8819" y="7771"/>
                </a:lnTo>
                <a:lnTo>
                  <a:pt x="12650" y="12185"/>
                </a:lnTo>
                <a:lnTo>
                  <a:pt x="16999" y="16792"/>
                </a:lnTo>
                <a:lnTo>
                  <a:pt x="23695" y="21486"/>
                </a:lnTo>
                <a:lnTo>
                  <a:pt x="27702" y="23849"/>
                </a:lnTo>
                <a:lnTo>
                  <a:pt x="31962" y="27012"/>
                </a:lnTo>
                <a:lnTo>
                  <a:pt x="36389" y="30708"/>
                </a:lnTo>
                <a:lnTo>
                  <a:pt x="40928" y="34759"/>
                </a:lnTo>
                <a:lnTo>
                  <a:pt x="45541" y="38254"/>
                </a:lnTo>
                <a:lnTo>
                  <a:pt x="50205" y="41378"/>
                </a:lnTo>
                <a:lnTo>
                  <a:pt x="54901" y="44254"/>
                </a:lnTo>
                <a:lnTo>
                  <a:pt x="59619" y="47759"/>
                </a:lnTo>
                <a:lnTo>
                  <a:pt x="64352" y="51683"/>
                </a:lnTo>
                <a:lnTo>
                  <a:pt x="69095" y="55886"/>
                </a:lnTo>
                <a:lnTo>
                  <a:pt x="74638" y="60276"/>
                </a:lnTo>
                <a:lnTo>
                  <a:pt x="80715" y="64790"/>
                </a:lnTo>
                <a:lnTo>
                  <a:pt x="93817" y="74039"/>
                </a:lnTo>
                <a:lnTo>
                  <a:pt x="107577" y="83442"/>
                </a:lnTo>
                <a:lnTo>
                  <a:pt x="113787" y="88171"/>
                </a:lnTo>
                <a:lnTo>
                  <a:pt x="119514" y="92912"/>
                </a:lnTo>
                <a:lnTo>
                  <a:pt x="124920" y="97660"/>
                </a:lnTo>
                <a:lnTo>
                  <a:pt x="130111" y="102413"/>
                </a:lnTo>
                <a:lnTo>
                  <a:pt x="140112" y="111927"/>
                </a:lnTo>
                <a:lnTo>
                  <a:pt x="145795" y="116687"/>
                </a:lnTo>
                <a:lnTo>
                  <a:pt x="151965" y="121447"/>
                </a:lnTo>
                <a:lnTo>
                  <a:pt x="158460" y="126209"/>
                </a:lnTo>
                <a:lnTo>
                  <a:pt x="164377" y="130176"/>
                </a:lnTo>
                <a:lnTo>
                  <a:pt x="169910" y="133615"/>
                </a:lnTo>
                <a:lnTo>
                  <a:pt x="175186" y="136702"/>
                </a:lnTo>
                <a:lnTo>
                  <a:pt x="179496" y="139553"/>
                </a:lnTo>
                <a:lnTo>
                  <a:pt x="183164" y="142248"/>
                </a:lnTo>
                <a:lnTo>
                  <a:pt x="190150" y="147359"/>
                </a:lnTo>
                <a:lnTo>
                  <a:pt x="194235" y="149833"/>
                </a:lnTo>
                <a:lnTo>
                  <a:pt x="198546" y="152276"/>
                </a:lnTo>
                <a:lnTo>
                  <a:pt x="205453" y="157107"/>
                </a:lnTo>
                <a:lnTo>
                  <a:pt x="208406" y="159507"/>
                </a:lnTo>
                <a:lnTo>
                  <a:pt x="211962" y="161107"/>
                </a:lnTo>
                <a:lnTo>
                  <a:pt x="215920" y="162173"/>
                </a:lnTo>
                <a:lnTo>
                  <a:pt x="226095" y="163885"/>
                </a:lnTo>
                <a:lnTo>
                  <a:pt x="229603" y="164119"/>
                </a:lnTo>
                <a:lnTo>
                  <a:pt x="23574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2121693" y="2436018"/>
            <a:ext cx="164308" cy="192883"/>
          </a:xfrm>
          <a:custGeom>
            <a:avLst/>
            <a:gdLst/>
            <a:ahLst/>
            <a:cxnLst/>
            <a:rect l="0" t="0" r="0" b="0"/>
            <a:pathLst>
              <a:path w="164308" h="192883">
                <a:moveTo>
                  <a:pt x="164307" y="0"/>
                </a:moveTo>
                <a:lnTo>
                  <a:pt x="160514" y="0"/>
                </a:lnTo>
                <a:lnTo>
                  <a:pt x="159397" y="794"/>
                </a:lnTo>
                <a:lnTo>
                  <a:pt x="158652" y="2117"/>
                </a:lnTo>
                <a:lnTo>
                  <a:pt x="158156" y="3793"/>
                </a:lnTo>
                <a:lnTo>
                  <a:pt x="157031" y="4910"/>
                </a:lnTo>
                <a:lnTo>
                  <a:pt x="155487" y="5655"/>
                </a:lnTo>
                <a:lnTo>
                  <a:pt x="153665" y="6151"/>
                </a:lnTo>
                <a:lnTo>
                  <a:pt x="149523" y="8819"/>
                </a:lnTo>
                <a:lnTo>
                  <a:pt x="147307" y="10642"/>
                </a:lnTo>
                <a:lnTo>
                  <a:pt x="145036" y="13445"/>
                </a:lnTo>
                <a:lnTo>
                  <a:pt x="142728" y="16901"/>
                </a:lnTo>
                <a:lnTo>
                  <a:pt x="140396" y="20792"/>
                </a:lnTo>
                <a:lnTo>
                  <a:pt x="138047" y="24180"/>
                </a:lnTo>
                <a:lnTo>
                  <a:pt x="133321" y="30062"/>
                </a:lnTo>
                <a:lnTo>
                  <a:pt x="130156" y="33535"/>
                </a:lnTo>
                <a:lnTo>
                  <a:pt x="122406" y="41628"/>
                </a:lnTo>
                <a:lnTo>
                  <a:pt x="117323" y="46008"/>
                </a:lnTo>
                <a:lnTo>
                  <a:pt x="111553" y="50516"/>
                </a:lnTo>
                <a:lnTo>
                  <a:pt x="105325" y="55109"/>
                </a:lnTo>
                <a:lnTo>
                  <a:pt x="99585" y="59758"/>
                </a:lnTo>
                <a:lnTo>
                  <a:pt x="94172" y="64445"/>
                </a:lnTo>
                <a:lnTo>
                  <a:pt x="88975" y="69157"/>
                </a:lnTo>
                <a:lnTo>
                  <a:pt x="83923" y="74680"/>
                </a:lnTo>
                <a:lnTo>
                  <a:pt x="78968" y="80743"/>
                </a:lnTo>
                <a:lnTo>
                  <a:pt x="74076" y="87166"/>
                </a:lnTo>
                <a:lnTo>
                  <a:pt x="70022" y="93036"/>
                </a:lnTo>
                <a:lnTo>
                  <a:pt x="66525" y="98537"/>
                </a:lnTo>
                <a:lnTo>
                  <a:pt x="63400" y="103791"/>
                </a:lnTo>
                <a:lnTo>
                  <a:pt x="59729" y="108882"/>
                </a:lnTo>
                <a:lnTo>
                  <a:pt x="55695" y="113863"/>
                </a:lnTo>
                <a:lnTo>
                  <a:pt x="47772" y="122837"/>
                </a:lnTo>
                <a:lnTo>
                  <a:pt x="41605" y="129472"/>
                </a:lnTo>
                <a:lnTo>
                  <a:pt x="29878" y="141461"/>
                </a:lnTo>
                <a:lnTo>
                  <a:pt x="27063" y="145901"/>
                </a:lnTo>
                <a:lnTo>
                  <a:pt x="25186" y="150449"/>
                </a:lnTo>
                <a:lnTo>
                  <a:pt x="23934" y="155068"/>
                </a:lnTo>
                <a:lnTo>
                  <a:pt x="22306" y="158942"/>
                </a:lnTo>
                <a:lnTo>
                  <a:pt x="20427" y="162317"/>
                </a:lnTo>
                <a:lnTo>
                  <a:pt x="16223" y="168185"/>
                </a:lnTo>
                <a:lnTo>
                  <a:pt x="11708" y="173439"/>
                </a:lnTo>
                <a:lnTo>
                  <a:pt x="7056" y="178419"/>
                </a:lnTo>
                <a:lnTo>
                  <a:pt x="1394" y="184292"/>
                </a:lnTo>
                <a:lnTo>
                  <a:pt x="929" y="185568"/>
                </a:lnTo>
                <a:lnTo>
                  <a:pt x="620" y="187212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2450306" y="2450306"/>
            <a:ext cx="107157" cy="192882"/>
          </a:xfrm>
          <a:custGeom>
            <a:avLst/>
            <a:gdLst/>
            <a:ahLst/>
            <a:cxnLst/>
            <a:rect l="0" t="0" r="0" b="0"/>
            <a:pathLst>
              <a:path w="107157" h="192882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3792" y="16792"/>
                </a:lnTo>
                <a:lnTo>
                  <a:pt x="5703" y="19132"/>
                </a:lnTo>
                <a:lnTo>
                  <a:pt x="7771" y="21486"/>
                </a:lnTo>
                <a:lnTo>
                  <a:pt x="9943" y="23849"/>
                </a:lnTo>
                <a:lnTo>
                  <a:pt x="12185" y="27012"/>
                </a:lnTo>
                <a:lnTo>
                  <a:pt x="14473" y="30708"/>
                </a:lnTo>
                <a:lnTo>
                  <a:pt x="16792" y="34759"/>
                </a:lnTo>
                <a:lnTo>
                  <a:pt x="21486" y="43494"/>
                </a:lnTo>
                <a:lnTo>
                  <a:pt x="23849" y="48046"/>
                </a:lnTo>
                <a:lnTo>
                  <a:pt x="27012" y="52668"/>
                </a:lnTo>
                <a:lnTo>
                  <a:pt x="30708" y="57337"/>
                </a:lnTo>
                <a:lnTo>
                  <a:pt x="34759" y="62037"/>
                </a:lnTo>
                <a:lnTo>
                  <a:pt x="38254" y="67552"/>
                </a:lnTo>
                <a:lnTo>
                  <a:pt x="41378" y="73610"/>
                </a:lnTo>
                <a:lnTo>
                  <a:pt x="44254" y="80029"/>
                </a:lnTo>
                <a:lnTo>
                  <a:pt x="47759" y="85896"/>
                </a:lnTo>
                <a:lnTo>
                  <a:pt x="51683" y="91395"/>
                </a:lnTo>
                <a:lnTo>
                  <a:pt x="55886" y="96649"/>
                </a:lnTo>
                <a:lnTo>
                  <a:pt x="58689" y="101739"/>
                </a:lnTo>
                <a:lnTo>
                  <a:pt x="60557" y="106720"/>
                </a:lnTo>
                <a:lnTo>
                  <a:pt x="61803" y="111628"/>
                </a:lnTo>
                <a:lnTo>
                  <a:pt x="63427" y="116487"/>
                </a:lnTo>
                <a:lnTo>
                  <a:pt x="65303" y="121314"/>
                </a:lnTo>
                <a:lnTo>
                  <a:pt x="67348" y="126120"/>
                </a:lnTo>
                <a:lnTo>
                  <a:pt x="71736" y="135693"/>
                </a:lnTo>
                <a:lnTo>
                  <a:pt x="81021" y="154773"/>
                </a:lnTo>
                <a:lnTo>
                  <a:pt x="83383" y="158745"/>
                </a:lnTo>
                <a:lnTo>
                  <a:pt x="85751" y="162186"/>
                </a:lnTo>
                <a:lnTo>
                  <a:pt x="88123" y="165274"/>
                </a:lnTo>
                <a:lnTo>
                  <a:pt x="90499" y="168126"/>
                </a:lnTo>
                <a:lnTo>
                  <a:pt x="92876" y="170822"/>
                </a:lnTo>
                <a:lnTo>
                  <a:pt x="95255" y="173412"/>
                </a:lnTo>
                <a:lnTo>
                  <a:pt x="96841" y="175933"/>
                </a:lnTo>
                <a:lnTo>
                  <a:pt x="98603" y="180851"/>
                </a:lnTo>
                <a:lnTo>
                  <a:pt x="101502" y="185682"/>
                </a:lnTo>
                <a:lnTo>
                  <a:pt x="10715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2394149" y="2528887"/>
            <a:ext cx="234752" cy="35720"/>
          </a:xfrm>
          <a:custGeom>
            <a:avLst/>
            <a:gdLst/>
            <a:ahLst/>
            <a:cxnLst/>
            <a:rect l="0" t="0" r="0" b="0"/>
            <a:pathLst>
              <a:path w="234752" h="35720">
                <a:moveTo>
                  <a:pt x="6151" y="35719"/>
                </a:moveTo>
                <a:lnTo>
                  <a:pt x="0" y="35719"/>
                </a:lnTo>
                <a:lnTo>
                  <a:pt x="15825" y="35719"/>
                </a:lnTo>
                <a:lnTo>
                  <a:pt x="18950" y="34925"/>
                </a:lnTo>
                <a:lnTo>
                  <a:pt x="22621" y="33602"/>
                </a:lnTo>
                <a:lnTo>
                  <a:pt x="26656" y="31927"/>
                </a:lnTo>
                <a:lnTo>
                  <a:pt x="31727" y="30809"/>
                </a:lnTo>
                <a:lnTo>
                  <a:pt x="37489" y="30064"/>
                </a:lnTo>
                <a:lnTo>
                  <a:pt x="43712" y="29568"/>
                </a:lnTo>
                <a:lnTo>
                  <a:pt x="49447" y="29237"/>
                </a:lnTo>
                <a:lnTo>
                  <a:pt x="60054" y="28869"/>
                </a:lnTo>
                <a:lnTo>
                  <a:pt x="92389" y="28614"/>
                </a:lnTo>
                <a:lnTo>
                  <a:pt x="99361" y="28601"/>
                </a:lnTo>
                <a:lnTo>
                  <a:pt x="106391" y="27798"/>
                </a:lnTo>
                <a:lnTo>
                  <a:pt x="113459" y="26470"/>
                </a:lnTo>
                <a:lnTo>
                  <a:pt x="120552" y="24790"/>
                </a:lnTo>
                <a:lnTo>
                  <a:pt x="127662" y="23671"/>
                </a:lnTo>
                <a:lnTo>
                  <a:pt x="134783" y="22924"/>
                </a:lnTo>
                <a:lnTo>
                  <a:pt x="141912" y="22427"/>
                </a:lnTo>
                <a:lnTo>
                  <a:pt x="149046" y="21301"/>
                </a:lnTo>
                <a:lnTo>
                  <a:pt x="156183" y="19757"/>
                </a:lnTo>
                <a:lnTo>
                  <a:pt x="163322" y="17934"/>
                </a:lnTo>
                <a:lnTo>
                  <a:pt x="169669" y="16718"/>
                </a:lnTo>
                <a:lnTo>
                  <a:pt x="175488" y="15908"/>
                </a:lnTo>
                <a:lnTo>
                  <a:pt x="180955" y="15368"/>
                </a:lnTo>
                <a:lnTo>
                  <a:pt x="186980" y="14214"/>
                </a:lnTo>
                <a:lnTo>
                  <a:pt x="193379" y="12651"/>
                </a:lnTo>
                <a:lnTo>
                  <a:pt x="200026" y="10815"/>
                </a:lnTo>
                <a:lnTo>
                  <a:pt x="206044" y="9591"/>
                </a:lnTo>
                <a:lnTo>
                  <a:pt x="211644" y="8776"/>
                </a:lnTo>
                <a:lnTo>
                  <a:pt x="216965" y="8232"/>
                </a:lnTo>
                <a:lnTo>
                  <a:pt x="221306" y="7075"/>
                </a:lnTo>
                <a:lnTo>
                  <a:pt x="224994" y="5511"/>
                </a:lnTo>
                <a:lnTo>
                  <a:pt x="23475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728912" y="2378868"/>
            <a:ext cx="85726" cy="271464"/>
          </a:xfrm>
          <a:custGeom>
            <a:avLst/>
            <a:gdLst/>
            <a:ahLst/>
            <a:cxnLst/>
            <a:rect l="0" t="0" r="0" b="0"/>
            <a:pathLst>
              <a:path w="85726" h="271464">
                <a:moveTo>
                  <a:pt x="0" y="0"/>
                </a:moveTo>
                <a:lnTo>
                  <a:pt x="9943" y="9943"/>
                </a:lnTo>
                <a:lnTo>
                  <a:pt x="11391" y="12979"/>
                </a:lnTo>
                <a:lnTo>
                  <a:pt x="13000" y="20585"/>
                </a:lnTo>
                <a:lnTo>
                  <a:pt x="14223" y="25630"/>
                </a:lnTo>
                <a:lnTo>
                  <a:pt x="15832" y="31374"/>
                </a:lnTo>
                <a:lnTo>
                  <a:pt x="17699" y="37585"/>
                </a:lnTo>
                <a:lnTo>
                  <a:pt x="18943" y="44107"/>
                </a:lnTo>
                <a:lnTo>
                  <a:pt x="19772" y="50836"/>
                </a:lnTo>
                <a:lnTo>
                  <a:pt x="20325" y="57703"/>
                </a:lnTo>
                <a:lnTo>
                  <a:pt x="21488" y="64663"/>
                </a:lnTo>
                <a:lnTo>
                  <a:pt x="23056" y="71683"/>
                </a:lnTo>
                <a:lnTo>
                  <a:pt x="31277" y="103854"/>
                </a:lnTo>
                <a:lnTo>
                  <a:pt x="32758" y="112098"/>
                </a:lnTo>
                <a:lnTo>
                  <a:pt x="33745" y="119976"/>
                </a:lnTo>
                <a:lnTo>
                  <a:pt x="34403" y="127609"/>
                </a:lnTo>
                <a:lnTo>
                  <a:pt x="35635" y="135079"/>
                </a:lnTo>
                <a:lnTo>
                  <a:pt x="37250" y="142440"/>
                </a:lnTo>
                <a:lnTo>
                  <a:pt x="39121" y="149729"/>
                </a:lnTo>
                <a:lnTo>
                  <a:pt x="40368" y="156970"/>
                </a:lnTo>
                <a:lnTo>
                  <a:pt x="41200" y="164178"/>
                </a:lnTo>
                <a:lnTo>
                  <a:pt x="41754" y="171364"/>
                </a:lnTo>
                <a:lnTo>
                  <a:pt x="43711" y="178537"/>
                </a:lnTo>
                <a:lnTo>
                  <a:pt x="46603" y="185700"/>
                </a:lnTo>
                <a:lnTo>
                  <a:pt x="50119" y="192856"/>
                </a:lnTo>
                <a:lnTo>
                  <a:pt x="52462" y="199214"/>
                </a:lnTo>
                <a:lnTo>
                  <a:pt x="54025" y="205041"/>
                </a:lnTo>
                <a:lnTo>
                  <a:pt x="55067" y="210513"/>
                </a:lnTo>
                <a:lnTo>
                  <a:pt x="55761" y="215748"/>
                </a:lnTo>
                <a:lnTo>
                  <a:pt x="56224" y="220826"/>
                </a:lnTo>
                <a:lnTo>
                  <a:pt x="56533" y="225799"/>
                </a:lnTo>
                <a:lnTo>
                  <a:pt x="57532" y="229908"/>
                </a:lnTo>
                <a:lnTo>
                  <a:pt x="58992" y="233440"/>
                </a:lnTo>
                <a:lnTo>
                  <a:pt x="60760" y="236590"/>
                </a:lnTo>
                <a:lnTo>
                  <a:pt x="62723" y="244322"/>
                </a:lnTo>
                <a:lnTo>
                  <a:pt x="63247" y="248606"/>
                </a:lnTo>
                <a:lnTo>
                  <a:pt x="64389" y="252257"/>
                </a:lnTo>
                <a:lnTo>
                  <a:pt x="65945" y="255483"/>
                </a:lnTo>
                <a:lnTo>
                  <a:pt x="67776" y="258429"/>
                </a:lnTo>
                <a:lnTo>
                  <a:pt x="69790" y="260392"/>
                </a:lnTo>
                <a:lnTo>
                  <a:pt x="71927" y="261701"/>
                </a:lnTo>
                <a:lnTo>
                  <a:pt x="74145" y="262574"/>
                </a:lnTo>
                <a:lnTo>
                  <a:pt x="75624" y="263949"/>
                </a:lnTo>
                <a:lnTo>
                  <a:pt x="76610" y="265660"/>
                </a:lnTo>
                <a:lnTo>
                  <a:pt x="77267" y="267594"/>
                </a:lnTo>
                <a:lnTo>
                  <a:pt x="78499" y="268884"/>
                </a:lnTo>
                <a:lnTo>
                  <a:pt x="80114" y="269743"/>
                </a:lnTo>
                <a:lnTo>
                  <a:pt x="85725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3300412" y="2471738"/>
            <a:ext cx="192882" cy="7144"/>
          </a:xfrm>
          <a:custGeom>
            <a:avLst/>
            <a:gdLst/>
            <a:ahLst/>
            <a:cxnLst/>
            <a:rect l="0" t="0" r="0" b="0"/>
            <a:pathLst>
              <a:path w="192882" h="7144">
                <a:moveTo>
                  <a:pt x="0" y="7143"/>
                </a:moveTo>
                <a:lnTo>
                  <a:pt x="20792" y="7143"/>
                </a:lnTo>
                <a:lnTo>
                  <a:pt x="24974" y="6349"/>
                </a:lnTo>
                <a:lnTo>
                  <a:pt x="29349" y="5026"/>
                </a:lnTo>
                <a:lnTo>
                  <a:pt x="33854" y="3351"/>
                </a:lnTo>
                <a:lnTo>
                  <a:pt x="38444" y="2233"/>
                </a:lnTo>
                <a:lnTo>
                  <a:pt x="43092" y="1488"/>
                </a:lnTo>
                <a:lnTo>
                  <a:pt x="47778" y="992"/>
                </a:lnTo>
                <a:lnTo>
                  <a:pt x="53283" y="661"/>
                </a:lnTo>
                <a:lnTo>
                  <a:pt x="65750" y="293"/>
                </a:lnTo>
                <a:lnTo>
                  <a:pt x="121501" y="11"/>
                </a:lnTo>
                <a:lnTo>
                  <a:pt x="167661" y="0"/>
                </a:lnTo>
                <a:lnTo>
                  <a:pt x="172099" y="793"/>
                </a:lnTo>
                <a:lnTo>
                  <a:pt x="175851" y="2116"/>
                </a:lnTo>
                <a:lnTo>
                  <a:pt x="179147" y="3791"/>
                </a:lnTo>
                <a:lnTo>
                  <a:pt x="182137" y="4909"/>
                </a:lnTo>
                <a:lnTo>
                  <a:pt x="184925" y="5653"/>
                </a:lnTo>
                <a:lnTo>
                  <a:pt x="19288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307850" y="2528887"/>
            <a:ext cx="292601" cy="35720"/>
          </a:xfrm>
          <a:custGeom>
            <a:avLst/>
            <a:gdLst/>
            <a:ahLst/>
            <a:cxnLst/>
            <a:rect l="0" t="0" r="0" b="0"/>
            <a:pathLst>
              <a:path w="292601" h="35720">
                <a:moveTo>
                  <a:pt x="6850" y="35719"/>
                </a:moveTo>
                <a:lnTo>
                  <a:pt x="0" y="35719"/>
                </a:lnTo>
                <a:lnTo>
                  <a:pt x="5883" y="35719"/>
                </a:lnTo>
                <a:lnTo>
                  <a:pt x="6999" y="34925"/>
                </a:lnTo>
                <a:lnTo>
                  <a:pt x="8537" y="33602"/>
                </a:lnTo>
                <a:lnTo>
                  <a:pt x="10355" y="31927"/>
                </a:lnTo>
                <a:lnTo>
                  <a:pt x="13155" y="30809"/>
                </a:lnTo>
                <a:lnTo>
                  <a:pt x="16610" y="30064"/>
                </a:lnTo>
                <a:lnTo>
                  <a:pt x="24681" y="29237"/>
                </a:lnTo>
                <a:lnTo>
                  <a:pt x="33560" y="28869"/>
                </a:lnTo>
                <a:lnTo>
                  <a:pt x="38944" y="27977"/>
                </a:lnTo>
                <a:lnTo>
                  <a:pt x="44915" y="26589"/>
                </a:lnTo>
                <a:lnTo>
                  <a:pt x="51276" y="24870"/>
                </a:lnTo>
                <a:lnTo>
                  <a:pt x="57899" y="23724"/>
                </a:lnTo>
                <a:lnTo>
                  <a:pt x="64695" y="22959"/>
                </a:lnTo>
                <a:lnTo>
                  <a:pt x="71607" y="22450"/>
                </a:lnTo>
                <a:lnTo>
                  <a:pt x="78596" y="21317"/>
                </a:lnTo>
                <a:lnTo>
                  <a:pt x="85637" y="19767"/>
                </a:lnTo>
                <a:lnTo>
                  <a:pt x="92712" y="17941"/>
                </a:lnTo>
                <a:lnTo>
                  <a:pt x="99810" y="16723"/>
                </a:lnTo>
                <a:lnTo>
                  <a:pt x="106923" y="15911"/>
                </a:lnTo>
                <a:lnTo>
                  <a:pt x="114046" y="15370"/>
                </a:lnTo>
                <a:lnTo>
                  <a:pt x="121970" y="15009"/>
                </a:lnTo>
                <a:lnTo>
                  <a:pt x="139241" y="14608"/>
                </a:lnTo>
                <a:lnTo>
                  <a:pt x="147498" y="13708"/>
                </a:lnTo>
                <a:lnTo>
                  <a:pt x="155384" y="12313"/>
                </a:lnTo>
                <a:lnTo>
                  <a:pt x="163023" y="10590"/>
                </a:lnTo>
                <a:lnTo>
                  <a:pt x="170496" y="9441"/>
                </a:lnTo>
                <a:lnTo>
                  <a:pt x="177860" y="8675"/>
                </a:lnTo>
                <a:lnTo>
                  <a:pt x="185150" y="8165"/>
                </a:lnTo>
                <a:lnTo>
                  <a:pt x="192392" y="7031"/>
                </a:lnTo>
                <a:lnTo>
                  <a:pt x="199601" y="5481"/>
                </a:lnTo>
                <a:lnTo>
                  <a:pt x="206788" y="3654"/>
                </a:lnTo>
                <a:lnTo>
                  <a:pt x="213167" y="2436"/>
                </a:lnTo>
                <a:lnTo>
                  <a:pt x="219007" y="1624"/>
                </a:lnTo>
                <a:lnTo>
                  <a:pt x="224488" y="1083"/>
                </a:lnTo>
                <a:lnTo>
                  <a:pt x="230523" y="722"/>
                </a:lnTo>
                <a:lnTo>
                  <a:pt x="243578" y="321"/>
                </a:lnTo>
                <a:lnTo>
                  <a:pt x="270671" y="42"/>
                </a:lnTo>
                <a:lnTo>
                  <a:pt x="292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3786235" y="2336132"/>
            <a:ext cx="271259" cy="278124"/>
          </a:xfrm>
          <a:custGeom>
            <a:avLst/>
            <a:gdLst/>
            <a:ahLst/>
            <a:cxnLst/>
            <a:rect l="0" t="0" r="0" b="0"/>
            <a:pathLst>
              <a:path w="271259" h="278124">
                <a:moveTo>
                  <a:pt x="199977" y="35593"/>
                </a:moveTo>
                <a:lnTo>
                  <a:pt x="196185" y="35593"/>
                </a:lnTo>
                <a:lnTo>
                  <a:pt x="195067" y="34799"/>
                </a:lnTo>
                <a:lnTo>
                  <a:pt x="194323" y="33476"/>
                </a:lnTo>
                <a:lnTo>
                  <a:pt x="193127" y="29442"/>
                </a:lnTo>
                <a:lnTo>
                  <a:pt x="192236" y="29111"/>
                </a:lnTo>
                <a:lnTo>
                  <a:pt x="189128" y="28743"/>
                </a:lnTo>
                <a:lnTo>
                  <a:pt x="187982" y="27851"/>
                </a:lnTo>
                <a:lnTo>
                  <a:pt x="187218" y="26463"/>
                </a:lnTo>
                <a:lnTo>
                  <a:pt x="186708" y="24744"/>
                </a:lnTo>
                <a:lnTo>
                  <a:pt x="184026" y="20717"/>
                </a:lnTo>
                <a:lnTo>
                  <a:pt x="182199" y="18532"/>
                </a:lnTo>
                <a:lnTo>
                  <a:pt x="180188" y="17075"/>
                </a:lnTo>
                <a:lnTo>
                  <a:pt x="173564" y="14231"/>
                </a:lnTo>
                <a:lnTo>
                  <a:pt x="168923" y="10753"/>
                </a:lnTo>
                <a:lnTo>
                  <a:pt x="165781" y="9508"/>
                </a:lnTo>
                <a:lnTo>
                  <a:pt x="158056" y="8124"/>
                </a:lnTo>
                <a:lnTo>
                  <a:pt x="153773" y="7755"/>
                </a:lnTo>
                <a:lnTo>
                  <a:pt x="149330" y="7509"/>
                </a:lnTo>
                <a:lnTo>
                  <a:pt x="140161" y="7236"/>
                </a:lnTo>
                <a:lnTo>
                  <a:pt x="130794" y="7115"/>
                </a:lnTo>
                <a:lnTo>
                  <a:pt x="126074" y="7876"/>
                </a:lnTo>
                <a:lnTo>
                  <a:pt x="121340" y="9177"/>
                </a:lnTo>
                <a:lnTo>
                  <a:pt x="98542" y="16969"/>
                </a:lnTo>
                <a:lnTo>
                  <a:pt x="92666" y="18414"/>
                </a:lnTo>
                <a:lnTo>
                  <a:pt x="87162" y="19378"/>
                </a:lnTo>
                <a:lnTo>
                  <a:pt x="81904" y="20020"/>
                </a:lnTo>
                <a:lnTo>
                  <a:pt x="76018" y="22036"/>
                </a:lnTo>
                <a:lnTo>
                  <a:pt x="69713" y="24967"/>
                </a:lnTo>
                <a:lnTo>
                  <a:pt x="51578" y="34561"/>
                </a:lnTo>
                <a:lnTo>
                  <a:pt x="16716" y="52201"/>
                </a:lnTo>
                <a:lnTo>
                  <a:pt x="9255" y="56997"/>
                </a:lnTo>
                <a:lnTo>
                  <a:pt x="6154" y="59387"/>
                </a:lnTo>
                <a:lnTo>
                  <a:pt x="4086" y="62568"/>
                </a:lnTo>
                <a:lnTo>
                  <a:pt x="1790" y="70336"/>
                </a:lnTo>
                <a:lnTo>
                  <a:pt x="769" y="76963"/>
                </a:lnTo>
                <a:lnTo>
                  <a:pt x="194" y="85157"/>
                </a:lnTo>
                <a:lnTo>
                  <a:pt x="23" y="92612"/>
                </a:lnTo>
                <a:lnTo>
                  <a:pt x="0" y="95036"/>
                </a:lnTo>
                <a:lnTo>
                  <a:pt x="778" y="97447"/>
                </a:lnTo>
                <a:lnTo>
                  <a:pt x="6107" y="105611"/>
                </a:lnTo>
                <a:lnTo>
                  <a:pt x="14388" y="110402"/>
                </a:lnTo>
                <a:lnTo>
                  <a:pt x="26895" y="116849"/>
                </a:lnTo>
                <a:lnTo>
                  <a:pt x="31408" y="118338"/>
                </a:lnTo>
                <a:lnTo>
                  <a:pt x="36004" y="119331"/>
                </a:lnTo>
                <a:lnTo>
                  <a:pt x="40655" y="119994"/>
                </a:lnTo>
                <a:lnTo>
                  <a:pt x="46138" y="121229"/>
                </a:lnTo>
                <a:lnTo>
                  <a:pt x="52174" y="122846"/>
                </a:lnTo>
                <a:lnTo>
                  <a:pt x="58579" y="124718"/>
                </a:lnTo>
                <a:lnTo>
                  <a:pt x="65230" y="125965"/>
                </a:lnTo>
                <a:lnTo>
                  <a:pt x="72046" y="126797"/>
                </a:lnTo>
                <a:lnTo>
                  <a:pt x="78971" y="127352"/>
                </a:lnTo>
                <a:lnTo>
                  <a:pt x="85969" y="128516"/>
                </a:lnTo>
                <a:lnTo>
                  <a:pt x="93015" y="130085"/>
                </a:lnTo>
                <a:lnTo>
                  <a:pt x="125227" y="138307"/>
                </a:lnTo>
                <a:lnTo>
                  <a:pt x="133475" y="140581"/>
                </a:lnTo>
                <a:lnTo>
                  <a:pt x="148989" y="145225"/>
                </a:lnTo>
                <a:lnTo>
                  <a:pt x="155667" y="147575"/>
                </a:lnTo>
                <a:lnTo>
                  <a:pt x="161705" y="149935"/>
                </a:lnTo>
                <a:lnTo>
                  <a:pt x="167319" y="152302"/>
                </a:lnTo>
                <a:lnTo>
                  <a:pt x="173443" y="154674"/>
                </a:lnTo>
                <a:lnTo>
                  <a:pt x="186596" y="159426"/>
                </a:lnTo>
                <a:lnTo>
                  <a:pt x="192644" y="161804"/>
                </a:lnTo>
                <a:lnTo>
                  <a:pt x="198264" y="164184"/>
                </a:lnTo>
                <a:lnTo>
                  <a:pt x="203597" y="166564"/>
                </a:lnTo>
                <a:lnTo>
                  <a:pt x="207947" y="169738"/>
                </a:lnTo>
                <a:lnTo>
                  <a:pt x="214896" y="177498"/>
                </a:lnTo>
                <a:lnTo>
                  <a:pt x="218654" y="181790"/>
                </a:lnTo>
                <a:lnTo>
                  <a:pt x="222747" y="186239"/>
                </a:lnTo>
                <a:lnTo>
                  <a:pt x="233976" y="197968"/>
                </a:lnTo>
                <a:lnTo>
                  <a:pt x="239694" y="204597"/>
                </a:lnTo>
                <a:lnTo>
                  <a:pt x="244881" y="212835"/>
                </a:lnTo>
                <a:lnTo>
                  <a:pt x="247716" y="219671"/>
                </a:lnTo>
                <a:lnTo>
                  <a:pt x="249311" y="227982"/>
                </a:lnTo>
                <a:lnTo>
                  <a:pt x="249784" y="235472"/>
                </a:lnTo>
                <a:lnTo>
                  <a:pt x="249850" y="237902"/>
                </a:lnTo>
                <a:lnTo>
                  <a:pt x="249101" y="240315"/>
                </a:lnTo>
                <a:lnTo>
                  <a:pt x="246152" y="245114"/>
                </a:lnTo>
                <a:lnTo>
                  <a:pt x="240028" y="252278"/>
                </a:lnTo>
                <a:lnTo>
                  <a:pt x="233388" y="259162"/>
                </a:lnTo>
                <a:lnTo>
                  <a:pt x="229395" y="263220"/>
                </a:lnTo>
                <a:lnTo>
                  <a:pt x="225145" y="265925"/>
                </a:lnTo>
                <a:lnTo>
                  <a:pt x="220725" y="267729"/>
                </a:lnTo>
                <a:lnTo>
                  <a:pt x="216190" y="268931"/>
                </a:lnTo>
                <a:lnTo>
                  <a:pt x="211579" y="270527"/>
                </a:lnTo>
                <a:lnTo>
                  <a:pt x="206918" y="272384"/>
                </a:lnTo>
                <a:lnTo>
                  <a:pt x="202223" y="274416"/>
                </a:lnTo>
                <a:lnTo>
                  <a:pt x="196712" y="275771"/>
                </a:lnTo>
                <a:lnTo>
                  <a:pt x="190657" y="276674"/>
                </a:lnTo>
                <a:lnTo>
                  <a:pt x="184238" y="277276"/>
                </a:lnTo>
                <a:lnTo>
                  <a:pt x="178372" y="277677"/>
                </a:lnTo>
                <a:lnTo>
                  <a:pt x="172874" y="277945"/>
                </a:lnTo>
                <a:lnTo>
                  <a:pt x="167620" y="278123"/>
                </a:lnTo>
                <a:lnTo>
                  <a:pt x="162531" y="277448"/>
                </a:lnTo>
                <a:lnTo>
                  <a:pt x="157551" y="276205"/>
                </a:lnTo>
                <a:lnTo>
                  <a:pt x="152643" y="274582"/>
                </a:lnTo>
                <a:lnTo>
                  <a:pt x="147783" y="273500"/>
                </a:lnTo>
                <a:lnTo>
                  <a:pt x="142956" y="272779"/>
                </a:lnTo>
                <a:lnTo>
                  <a:pt x="138151" y="272298"/>
                </a:lnTo>
                <a:lnTo>
                  <a:pt x="133359" y="271184"/>
                </a:lnTo>
                <a:lnTo>
                  <a:pt x="128578" y="269647"/>
                </a:lnTo>
                <a:lnTo>
                  <a:pt x="123803" y="267829"/>
                </a:lnTo>
                <a:lnTo>
                  <a:pt x="116380" y="263692"/>
                </a:lnTo>
                <a:lnTo>
                  <a:pt x="109641" y="259208"/>
                </a:lnTo>
                <a:lnTo>
                  <a:pt x="101355" y="254569"/>
                </a:lnTo>
                <a:lnTo>
                  <a:pt x="94497" y="249861"/>
                </a:lnTo>
                <a:lnTo>
                  <a:pt x="86173" y="242748"/>
                </a:lnTo>
                <a:lnTo>
                  <a:pt x="83627" y="240371"/>
                </a:lnTo>
                <a:lnTo>
                  <a:pt x="81929" y="237199"/>
                </a:lnTo>
                <a:lnTo>
                  <a:pt x="80042" y="229442"/>
                </a:lnTo>
                <a:lnTo>
                  <a:pt x="79539" y="225150"/>
                </a:lnTo>
                <a:lnTo>
                  <a:pt x="79204" y="220702"/>
                </a:lnTo>
                <a:lnTo>
                  <a:pt x="78981" y="216149"/>
                </a:lnTo>
                <a:lnTo>
                  <a:pt x="79625" y="211526"/>
                </a:lnTo>
                <a:lnTo>
                  <a:pt x="80849" y="206856"/>
                </a:lnTo>
                <a:lnTo>
                  <a:pt x="82458" y="202156"/>
                </a:lnTo>
                <a:lnTo>
                  <a:pt x="85119" y="197435"/>
                </a:lnTo>
                <a:lnTo>
                  <a:pt x="88480" y="192700"/>
                </a:lnTo>
                <a:lnTo>
                  <a:pt x="92308" y="187956"/>
                </a:lnTo>
                <a:lnTo>
                  <a:pt x="96448" y="182412"/>
                </a:lnTo>
                <a:lnTo>
                  <a:pt x="105281" y="169902"/>
                </a:lnTo>
                <a:lnTo>
                  <a:pt x="110652" y="164026"/>
                </a:lnTo>
                <a:lnTo>
                  <a:pt x="116615" y="158521"/>
                </a:lnTo>
                <a:lnTo>
                  <a:pt x="122971" y="153264"/>
                </a:lnTo>
                <a:lnTo>
                  <a:pt x="129589" y="148171"/>
                </a:lnTo>
                <a:lnTo>
                  <a:pt x="136384" y="143189"/>
                </a:lnTo>
                <a:lnTo>
                  <a:pt x="143294" y="138280"/>
                </a:lnTo>
                <a:lnTo>
                  <a:pt x="150282" y="132626"/>
                </a:lnTo>
                <a:lnTo>
                  <a:pt x="157322" y="126475"/>
                </a:lnTo>
                <a:lnTo>
                  <a:pt x="164397" y="119993"/>
                </a:lnTo>
                <a:lnTo>
                  <a:pt x="171494" y="114085"/>
                </a:lnTo>
                <a:lnTo>
                  <a:pt x="178607" y="108558"/>
                </a:lnTo>
                <a:lnTo>
                  <a:pt x="185731" y="103286"/>
                </a:lnTo>
                <a:lnTo>
                  <a:pt x="199995" y="93195"/>
                </a:lnTo>
                <a:lnTo>
                  <a:pt x="228555" y="73782"/>
                </a:lnTo>
                <a:lnTo>
                  <a:pt x="234111" y="68990"/>
                </a:lnTo>
                <a:lnTo>
                  <a:pt x="238608" y="64207"/>
                </a:lnTo>
                <a:lnTo>
                  <a:pt x="242400" y="59431"/>
                </a:lnTo>
                <a:lnTo>
                  <a:pt x="250846" y="52008"/>
                </a:lnTo>
                <a:lnTo>
                  <a:pt x="259098" y="46064"/>
                </a:lnTo>
                <a:lnTo>
                  <a:pt x="265411" y="40776"/>
                </a:lnTo>
                <a:lnTo>
                  <a:pt x="267412" y="37460"/>
                </a:lnTo>
                <a:lnTo>
                  <a:pt x="269636" y="29544"/>
                </a:lnTo>
                <a:lnTo>
                  <a:pt x="270624" y="22850"/>
                </a:lnTo>
                <a:lnTo>
                  <a:pt x="271180" y="14619"/>
                </a:lnTo>
                <a:lnTo>
                  <a:pt x="271258" y="12085"/>
                </a:lnTo>
                <a:lnTo>
                  <a:pt x="269723" y="9602"/>
                </a:lnTo>
                <a:lnTo>
                  <a:pt x="263783" y="4727"/>
                </a:lnTo>
                <a:lnTo>
                  <a:pt x="257969" y="2031"/>
                </a:lnTo>
                <a:lnTo>
                  <a:pt x="250233" y="513"/>
                </a:lnTo>
                <a:lnTo>
                  <a:pt x="244538" y="158"/>
                </a:lnTo>
                <a:lnTo>
                  <a:pt x="236715" y="0"/>
                </a:lnTo>
                <a:lnTo>
                  <a:pt x="232407" y="752"/>
                </a:lnTo>
                <a:lnTo>
                  <a:pt x="227947" y="2047"/>
                </a:lnTo>
                <a:lnTo>
                  <a:pt x="217965" y="5602"/>
                </a:lnTo>
                <a:lnTo>
                  <a:pt x="205590" y="9828"/>
                </a:lnTo>
                <a:lnTo>
                  <a:pt x="199750" y="12066"/>
                </a:lnTo>
                <a:lnTo>
                  <a:pt x="194270" y="14352"/>
                </a:lnTo>
                <a:lnTo>
                  <a:pt x="189028" y="16670"/>
                </a:lnTo>
                <a:lnTo>
                  <a:pt x="178971" y="21361"/>
                </a:lnTo>
                <a:lnTo>
                  <a:pt x="164258" y="28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028708" y="2100262"/>
            <a:ext cx="435761" cy="742951"/>
          </a:xfrm>
          <a:custGeom>
            <a:avLst/>
            <a:gdLst/>
            <a:ahLst/>
            <a:cxnLst/>
            <a:rect l="0" t="0" r="0" b="0"/>
            <a:pathLst>
              <a:path w="435761" h="742951">
                <a:moveTo>
                  <a:pt x="200017" y="0"/>
                </a:moveTo>
                <a:lnTo>
                  <a:pt x="186809" y="0"/>
                </a:lnTo>
                <a:lnTo>
                  <a:pt x="182257" y="3792"/>
                </a:lnTo>
                <a:lnTo>
                  <a:pt x="179445" y="4910"/>
                </a:lnTo>
                <a:lnTo>
                  <a:pt x="168698" y="7276"/>
                </a:lnTo>
                <a:lnTo>
                  <a:pt x="162814" y="10642"/>
                </a:lnTo>
                <a:lnTo>
                  <a:pt x="157553" y="16901"/>
                </a:lnTo>
                <a:lnTo>
                  <a:pt x="155039" y="20792"/>
                </a:lnTo>
                <a:lnTo>
                  <a:pt x="148012" y="27232"/>
                </a:lnTo>
                <a:lnTo>
                  <a:pt x="135131" y="37438"/>
                </a:lnTo>
                <a:lnTo>
                  <a:pt x="126728" y="46008"/>
                </a:lnTo>
                <a:lnTo>
                  <a:pt x="116742" y="59758"/>
                </a:lnTo>
                <a:lnTo>
                  <a:pt x="104875" y="73886"/>
                </a:lnTo>
                <a:lnTo>
                  <a:pt x="95185" y="88920"/>
                </a:lnTo>
                <a:lnTo>
                  <a:pt x="73489" y="121864"/>
                </a:lnTo>
                <a:lnTo>
                  <a:pt x="51358" y="158192"/>
                </a:lnTo>
                <a:lnTo>
                  <a:pt x="41581" y="178899"/>
                </a:lnTo>
                <a:lnTo>
                  <a:pt x="26257" y="207229"/>
                </a:lnTo>
                <a:lnTo>
                  <a:pt x="17387" y="228618"/>
                </a:lnTo>
                <a:lnTo>
                  <a:pt x="10526" y="250036"/>
                </a:lnTo>
                <a:lnTo>
                  <a:pt x="7346" y="271464"/>
                </a:lnTo>
                <a:lnTo>
                  <a:pt x="2523" y="293688"/>
                </a:lnTo>
                <a:lnTo>
                  <a:pt x="1117" y="310974"/>
                </a:lnTo>
                <a:lnTo>
                  <a:pt x="325" y="330971"/>
                </a:lnTo>
                <a:lnTo>
                  <a:pt x="57" y="358447"/>
                </a:lnTo>
                <a:lnTo>
                  <a:pt x="0" y="399118"/>
                </a:lnTo>
                <a:lnTo>
                  <a:pt x="3786" y="421205"/>
                </a:lnTo>
                <a:lnTo>
                  <a:pt x="6143" y="442831"/>
                </a:lnTo>
                <a:lnTo>
                  <a:pt x="10634" y="460527"/>
                </a:lnTo>
                <a:lnTo>
                  <a:pt x="23902" y="500355"/>
                </a:lnTo>
                <a:lnTo>
                  <a:pt x="34769" y="521580"/>
                </a:lnTo>
                <a:lnTo>
                  <a:pt x="48043" y="542951"/>
                </a:lnTo>
                <a:lnTo>
                  <a:pt x="57331" y="555107"/>
                </a:lnTo>
                <a:lnTo>
                  <a:pt x="66751" y="565802"/>
                </a:lnTo>
                <a:lnTo>
                  <a:pt x="76229" y="575847"/>
                </a:lnTo>
                <a:lnTo>
                  <a:pt x="108562" y="608593"/>
                </a:lnTo>
                <a:lnTo>
                  <a:pt x="125206" y="625265"/>
                </a:lnTo>
                <a:lnTo>
                  <a:pt x="137399" y="635348"/>
                </a:lnTo>
                <a:lnTo>
                  <a:pt x="149961" y="644327"/>
                </a:lnTo>
                <a:lnTo>
                  <a:pt x="179676" y="662954"/>
                </a:lnTo>
                <a:lnTo>
                  <a:pt x="200340" y="676562"/>
                </a:lnTo>
                <a:lnTo>
                  <a:pt x="207376" y="680435"/>
                </a:lnTo>
                <a:lnTo>
                  <a:pt x="214448" y="683811"/>
                </a:lnTo>
                <a:lnTo>
                  <a:pt x="221544" y="686855"/>
                </a:lnTo>
                <a:lnTo>
                  <a:pt x="228655" y="689678"/>
                </a:lnTo>
                <a:lnTo>
                  <a:pt x="242907" y="694932"/>
                </a:lnTo>
                <a:lnTo>
                  <a:pt x="264319" y="702352"/>
                </a:lnTo>
                <a:lnTo>
                  <a:pt x="271460" y="705566"/>
                </a:lnTo>
                <a:lnTo>
                  <a:pt x="278601" y="709296"/>
                </a:lnTo>
                <a:lnTo>
                  <a:pt x="292093" y="716880"/>
                </a:lnTo>
                <a:lnTo>
                  <a:pt x="303381" y="722897"/>
                </a:lnTo>
                <a:lnTo>
                  <a:pt x="315806" y="728217"/>
                </a:lnTo>
                <a:lnTo>
                  <a:pt x="328472" y="732433"/>
                </a:lnTo>
                <a:lnTo>
                  <a:pt x="339393" y="734307"/>
                </a:lnTo>
                <a:lnTo>
                  <a:pt x="349539" y="735140"/>
                </a:lnTo>
                <a:lnTo>
                  <a:pt x="354467" y="735362"/>
                </a:lnTo>
                <a:lnTo>
                  <a:pt x="358546" y="736304"/>
                </a:lnTo>
                <a:lnTo>
                  <a:pt x="368873" y="740628"/>
                </a:lnTo>
                <a:lnTo>
                  <a:pt x="381634" y="742262"/>
                </a:lnTo>
                <a:lnTo>
                  <a:pt x="390802" y="742644"/>
                </a:lnTo>
                <a:lnTo>
                  <a:pt x="404889" y="742860"/>
                </a:lnTo>
                <a:lnTo>
                  <a:pt x="435760" y="7429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2964656" y="2128837"/>
            <a:ext cx="221332" cy="607087"/>
          </a:xfrm>
          <a:custGeom>
            <a:avLst/>
            <a:gdLst/>
            <a:ahLst/>
            <a:cxnLst/>
            <a:rect l="0" t="0" r="0" b="0"/>
            <a:pathLst>
              <a:path w="221332" h="607087">
                <a:moveTo>
                  <a:pt x="85725" y="0"/>
                </a:moveTo>
                <a:lnTo>
                  <a:pt x="85725" y="6151"/>
                </a:lnTo>
                <a:lnTo>
                  <a:pt x="91428" y="12651"/>
                </a:lnTo>
                <a:lnTo>
                  <a:pt x="102517" y="23911"/>
                </a:lnTo>
                <a:lnTo>
                  <a:pt x="107211" y="30735"/>
                </a:lnTo>
                <a:lnTo>
                  <a:pt x="109574" y="34778"/>
                </a:lnTo>
                <a:lnTo>
                  <a:pt x="116433" y="41386"/>
                </a:lnTo>
                <a:lnTo>
                  <a:pt x="120484" y="44260"/>
                </a:lnTo>
                <a:lnTo>
                  <a:pt x="124773" y="47763"/>
                </a:lnTo>
                <a:lnTo>
                  <a:pt x="129219" y="51686"/>
                </a:lnTo>
                <a:lnTo>
                  <a:pt x="133771" y="55888"/>
                </a:lnTo>
                <a:lnTo>
                  <a:pt x="137599" y="60278"/>
                </a:lnTo>
                <a:lnTo>
                  <a:pt x="143970" y="69388"/>
                </a:lnTo>
                <a:lnTo>
                  <a:pt x="148367" y="74040"/>
                </a:lnTo>
                <a:lnTo>
                  <a:pt x="153680" y="78729"/>
                </a:lnTo>
                <a:lnTo>
                  <a:pt x="159604" y="83442"/>
                </a:lnTo>
                <a:lnTo>
                  <a:pt x="164346" y="88172"/>
                </a:lnTo>
                <a:lnTo>
                  <a:pt x="168301" y="92913"/>
                </a:lnTo>
                <a:lnTo>
                  <a:pt x="171732" y="97660"/>
                </a:lnTo>
                <a:lnTo>
                  <a:pt x="175607" y="102413"/>
                </a:lnTo>
                <a:lnTo>
                  <a:pt x="179777" y="107169"/>
                </a:lnTo>
                <a:lnTo>
                  <a:pt x="184145" y="111927"/>
                </a:lnTo>
                <a:lnTo>
                  <a:pt x="187851" y="117481"/>
                </a:lnTo>
                <a:lnTo>
                  <a:pt x="194085" y="130001"/>
                </a:lnTo>
                <a:lnTo>
                  <a:pt x="202057" y="146645"/>
                </a:lnTo>
                <a:lnTo>
                  <a:pt x="207013" y="158838"/>
                </a:lnTo>
                <a:lnTo>
                  <a:pt x="211862" y="172195"/>
                </a:lnTo>
                <a:lnTo>
                  <a:pt x="216663" y="186068"/>
                </a:lnTo>
                <a:lnTo>
                  <a:pt x="219326" y="200172"/>
                </a:lnTo>
                <a:lnTo>
                  <a:pt x="220509" y="215172"/>
                </a:lnTo>
                <a:lnTo>
                  <a:pt x="221035" y="232421"/>
                </a:lnTo>
                <a:lnTo>
                  <a:pt x="221331" y="256191"/>
                </a:lnTo>
                <a:lnTo>
                  <a:pt x="219284" y="273142"/>
                </a:lnTo>
                <a:lnTo>
                  <a:pt x="215728" y="291259"/>
                </a:lnTo>
                <a:lnTo>
                  <a:pt x="211502" y="309894"/>
                </a:lnTo>
                <a:lnTo>
                  <a:pt x="207676" y="319309"/>
                </a:lnTo>
                <a:lnTo>
                  <a:pt x="202744" y="328760"/>
                </a:lnTo>
                <a:lnTo>
                  <a:pt x="197076" y="338236"/>
                </a:lnTo>
                <a:lnTo>
                  <a:pt x="192502" y="347728"/>
                </a:lnTo>
                <a:lnTo>
                  <a:pt x="188660" y="357231"/>
                </a:lnTo>
                <a:lnTo>
                  <a:pt x="185304" y="366742"/>
                </a:lnTo>
                <a:lnTo>
                  <a:pt x="181480" y="376257"/>
                </a:lnTo>
                <a:lnTo>
                  <a:pt x="177343" y="385776"/>
                </a:lnTo>
                <a:lnTo>
                  <a:pt x="172997" y="395296"/>
                </a:lnTo>
                <a:lnTo>
                  <a:pt x="167719" y="404025"/>
                </a:lnTo>
                <a:lnTo>
                  <a:pt x="161819" y="412225"/>
                </a:lnTo>
                <a:lnTo>
                  <a:pt x="155504" y="420073"/>
                </a:lnTo>
                <a:lnTo>
                  <a:pt x="150500" y="428480"/>
                </a:lnTo>
                <a:lnTo>
                  <a:pt x="146371" y="437260"/>
                </a:lnTo>
                <a:lnTo>
                  <a:pt x="142824" y="446287"/>
                </a:lnTo>
                <a:lnTo>
                  <a:pt x="138872" y="454687"/>
                </a:lnTo>
                <a:lnTo>
                  <a:pt x="134650" y="462669"/>
                </a:lnTo>
                <a:lnTo>
                  <a:pt x="130248" y="470371"/>
                </a:lnTo>
                <a:lnTo>
                  <a:pt x="124932" y="478680"/>
                </a:lnTo>
                <a:lnTo>
                  <a:pt x="119007" y="487395"/>
                </a:lnTo>
                <a:lnTo>
                  <a:pt x="101407" y="512713"/>
                </a:lnTo>
                <a:lnTo>
                  <a:pt x="96180" y="520403"/>
                </a:lnTo>
                <a:lnTo>
                  <a:pt x="91107" y="527116"/>
                </a:lnTo>
                <a:lnTo>
                  <a:pt x="86138" y="533180"/>
                </a:lnTo>
                <a:lnTo>
                  <a:pt x="81238" y="538809"/>
                </a:lnTo>
                <a:lnTo>
                  <a:pt x="76383" y="544944"/>
                </a:lnTo>
                <a:lnTo>
                  <a:pt x="71560" y="551415"/>
                </a:lnTo>
                <a:lnTo>
                  <a:pt x="66756" y="558110"/>
                </a:lnTo>
                <a:lnTo>
                  <a:pt x="61967" y="563367"/>
                </a:lnTo>
                <a:lnTo>
                  <a:pt x="57186" y="567665"/>
                </a:lnTo>
                <a:lnTo>
                  <a:pt x="52411" y="571325"/>
                </a:lnTo>
                <a:lnTo>
                  <a:pt x="48435" y="575352"/>
                </a:lnTo>
                <a:lnTo>
                  <a:pt x="41899" y="584060"/>
                </a:lnTo>
                <a:lnTo>
                  <a:pt x="38251" y="587811"/>
                </a:lnTo>
                <a:lnTo>
                  <a:pt x="34232" y="591105"/>
                </a:lnTo>
                <a:lnTo>
                  <a:pt x="29965" y="594095"/>
                </a:lnTo>
                <a:lnTo>
                  <a:pt x="23107" y="599534"/>
                </a:lnTo>
                <a:lnTo>
                  <a:pt x="20167" y="602095"/>
                </a:lnTo>
                <a:lnTo>
                  <a:pt x="14784" y="604942"/>
                </a:lnTo>
                <a:lnTo>
                  <a:pt x="8653" y="606769"/>
                </a:lnTo>
                <a:lnTo>
                  <a:pt x="3798" y="607086"/>
                </a:lnTo>
                <a:lnTo>
                  <a:pt x="2532" y="606336"/>
                </a:lnTo>
                <a:lnTo>
                  <a:pt x="1688" y="605043"/>
                </a:lnTo>
                <a:lnTo>
                  <a:pt x="0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3271837" y="2165575"/>
            <a:ext cx="200026" cy="112280"/>
          </a:xfrm>
          <a:custGeom>
            <a:avLst/>
            <a:gdLst/>
            <a:ahLst/>
            <a:cxnLst/>
            <a:rect l="0" t="0" r="0" b="0"/>
            <a:pathLst>
              <a:path w="200026" h="112280">
                <a:moveTo>
                  <a:pt x="0" y="20412"/>
                </a:moveTo>
                <a:lnTo>
                  <a:pt x="0" y="13562"/>
                </a:lnTo>
                <a:lnTo>
                  <a:pt x="3792" y="13355"/>
                </a:lnTo>
                <a:lnTo>
                  <a:pt x="5703" y="12533"/>
                </a:lnTo>
                <a:lnTo>
                  <a:pt x="9943" y="9502"/>
                </a:lnTo>
                <a:lnTo>
                  <a:pt x="12185" y="8376"/>
                </a:lnTo>
                <a:lnTo>
                  <a:pt x="16792" y="7125"/>
                </a:lnTo>
                <a:lnTo>
                  <a:pt x="19926" y="6792"/>
                </a:lnTo>
                <a:lnTo>
                  <a:pt x="23603" y="6569"/>
                </a:lnTo>
                <a:lnTo>
                  <a:pt x="27641" y="6421"/>
                </a:lnTo>
                <a:lnTo>
                  <a:pt x="31921" y="5528"/>
                </a:lnTo>
                <a:lnTo>
                  <a:pt x="36362" y="4140"/>
                </a:lnTo>
                <a:lnTo>
                  <a:pt x="40910" y="2420"/>
                </a:lnTo>
                <a:lnTo>
                  <a:pt x="45530" y="1274"/>
                </a:lnTo>
                <a:lnTo>
                  <a:pt x="50197" y="509"/>
                </a:lnTo>
                <a:lnTo>
                  <a:pt x="54896" y="0"/>
                </a:lnTo>
                <a:lnTo>
                  <a:pt x="59616" y="454"/>
                </a:lnTo>
                <a:lnTo>
                  <a:pt x="64350" y="1550"/>
                </a:lnTo>
                <a:lnTo>
                  <a:pt x="69094" y="3075"/>
                </a:lnTo>
                <a:lnTo>
                  <a:pt x="73844" y="4091"/>
                </a:lnTo>
                <a:lnTo>
                  <a:pt x="78598" y="4769"/>
                </a:lnTo>
                <a:lnTo>
                  <a:pt x="83355" y="5221"/>
                </a:lnTo>
                <a:lnTo>
                  <a:pt x="88114" y="5522"/>
                </a:lnTo>
                <a:lnTo>
                  <a:pt x="97635" y="5857"/>
                </a:lnTo>
                <a:lnTo>
                  <a:pt x="101602" y="6740"/>
                </a:lnTo>
                <a:lnTo>
                  <a:pt x="105041" y="8122"/>
                </a:lnTo>
                <a:lnTo>
                  <a:pt x="108128" y="9838"/>
                </a:lnTo>
                <a:lnTo>
                  <a:pt x="110979" y="11775"/>
                </a:lnTo>
                <a:lnTo>
                  <a:pt x="113673" y="13860"/>
                </a:lnTo>
                <a:lnTo>
                  <a:pt x="116263" y="16044"/>
                </a:lnTo>
                <a:lnTo>
                  <a:pt x="117990" y="18294"/>
                </a:lnTo>
                <a:lnTo>
                  <a:pt x="119141" y="20588"/>
                </a:lnTo>
                <a:lnTo>
                  <a:pt x="119909" y="22910"/>
                </a:lnTo>
                <a:lnTo>
                  <a:pt x="120421" y="25252"/>
                </a:lnTo>
                <a:lnTo>
                  <a:pt x="120762" y="27608"/>
                </a:lnTo>
                <a:lnTo>
                  <a:pt x="120989" y="29972"/>
                </a:lnTo>
                <a:lnTo>
                  <a:pt x="120347" y="32341"/>
                </a:lnTo>
                <a:lnTo>
                  <a:pt x="119125" y="34715"/>
                </a:lnTo>
                <a:lnTo>
                  <a:pt x="117516" y="37091"/>
                </a:lnTo>
                <a:lnTo>
                  <a:pt x="115651" y="40263"/>
                </a:lnTo>
                <a:lnTo>
                  <a:pt x="113613" y="43964"/>
                </a:lnTo>
                <a:lnTo>
                  <a:pt x="111461" y="48020"/>
                </a:lnTo>
                <a:lnTo>
                  <a:pt x="108438" y="51517"/>
                </a:lnTo>
                <a:lnTo>
                  <a:pt x="104836" y="54643"/>
                </a:lnTo>
                <a:lnTo>
                  <a:pt x="100847" y="57520"/>
                </a:lnTo>
                <a:lnTo>
                  <a:pt x="97394" y="60232"/>
                </a:lnTo>
                <a:lnTo>
                  <a:pt x="94298" y="62834"/>
                </a:lnTo>
                <a:lnTo>
                  <a:pt x="91440" y="65362"/>
                </a:lnTo>
                <a:lnTo>
                  <a:pt x="86148" y="70288"/>
                </a:lnTo>
                <a:lnTo>
                  <a:pt x="76590" y="79640"/>
                </a:lnTo>
                <a:lnTo>
                  <a:pt x="72491" y="83710"/>
                </a:lnTo>
                <a:lnTo>
                  <a:pt x="68965" y="86423"/>
                </a:lnTo>
                <a:lnTo>
                  <a:pt x="62930" y="89438"/>
                </a:lnTo>
                <a:lnTo>
                  <a:pt x="61004" y="91035"/>
                </a:lnTo>
                <a:lnTo>
                  <a:pt x="59719" y="92894"/>
                </a:lnTo>
                <a:lnTo>
                  <a:pt x="58863" y="94927"/>
                </a:lnTo>
                <a:lnTo>
                  <a:pt x="57498" y="96283"/>
                </a:lnTo>
                <a:lnTo>
                  <a:pt x="55795" y="97186"/>
                </a:lnTo>
                <a:lnTo>
                  <a:pt x="53865" y="97788"/>
                </a:lnTo>
                <a:lnTo>
                  <a:pt x="52579" y="98984"/>
                </a:lnTo>
                <a:lnTo>
                  <a:pt x="51721" y="100575"/>
                </a:lnTo>
                <a:lnTo>
                  <a:pt x="51150" y="102429"/>
                </a:lnTo>
                <a:lnTo>
                  <a:pt x="51562" y="103665"/>
                </a:lnTo>
                <a:lnTo>
                  <a:pt x="52631" y="104489"/>
                </a:lnTo>
                <a:lnTo>
                  <a:pt x="56257" y="105811"/>
                </a:lnTo>
                <a:lnTo>
                  <a:pt x="60678" y="106040"/>
                </a:lnTo>
                <a:lnTo>
                  <a:pt x="62677" y="106866"/>
                </a:lnTo>
                <a:lnTo>
                  <a:pt x="67015" y="109901"/>
                </a:lnTo>
                <a:lnTo>
                  <a:pt x="71589" y="111779"/>
                </a:lnTo>
                <a:lnTo>
                  <a:pt x="73920" y="112279"/>
                </a:lnTo>
                <a:lnTo>
                  <a:pt x="77061" y="111819"/>
                </a:lnTo>
                <a:lnTo>
                  <a:pt x="80743" y="110719"/>
                </a:lnTo>
                <a:lnTo>
                  <a:pt x="84785" y="109192"/>
                </a:lnTo>
                <a:lnTo>
                  <a:pt x="89861" y="108174"/>
                </a:lnTo>
                <a:lnTo>
                  <a:pt x="95626" y="107495"/>
                </a:lnTo>
                <a:lnTo>
                  <a:pt x="101851" y="107042"/>
                </a:lnTo>
                <a:lnTo>
                  <a:pt x="107588" y="106740"/>
                </a:lnTo>
                <a:lnTo>
                  <a:pt x="118196" y="106405"/>
                </a:lnTo>
                <a:lnTo>
                  <a:pt x="163740" y="106153"/>
                </a:lnTo>
                <a:lnTo>
                  <a:pt x="200025" y="106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3664752" y="2207418"/>
            <a:ext cx="228592" cy="528639"/>
          </a:xfrm>
          <a:custGeom>
            <a:avLst/>
            <a:gdLst/>
            <a:ahLst/>
            <a:cxnLst/>
            <a:rect l="0" t="0" r="0" b="0"/>
            <a:pathLst>
              <a:path w="228592" h="528639">
                <a:moveTo>
                  <a:pt x="92860" y="0"/>
                </a:moveTo>
                <a:lnTo>
                  <a:pt x="92860" y="10642"/>
                </a:lnTo>
                <a:lnTo>
                  <a:pt x="87950" y="24180"/>
                </a:lnTo>
                <a:lnTo>
                  <a:pt x="84041" y="37438"/>
                </a:lnTo>
                <a:lnTo>
                  <a:pt x="78076" y="50516"/>
                </a:lnTo>
                <a:lnTo>
                  <a:pt x="72796" y="60552"/>
                </a:lnTo>
                <a:lnTo>
                  <a:pt x="69165" y="66561"/>
                </a:lnTo>
                <a:lnTo>
                  <a:pt x="65157" y="72949"/>
                </a:lnTo>
                <a:lnTo>
                  <a:pt x="58587" y="84281"/>
                </a:lnTo>
                <a:lnTo>
                  <a:pt x="53021" y="95402"/>
                </a:lnTo>
                <a:lnTo>
                  <a:pt x="47902" y="108282"/>
                </a:lnTo>
                <a:lnTo>
                  <a:pt x="40864" y="119828"/>
                </a:lnTo>
                <a:lnTo>
                  <a:pt x="36765" y="125129"/>
                </a:lnTo>
                <a:lnTo>
                  <a:pt x="30093" y="137369"/>
                </a:lnTo>
                <a:lnTo>
                  <a:pt x="24482" y="150747"/>
                </a:lnTo>
                <a:lnTo>
                  <a:pt x="19343" y="164630"/>
                </a:lnTo>
                <a:lnTo>
                  <a:pt x="11987" y="185834"/>
                </a:lnTo>
                <a:lnTo>
                  <a:pt x="9291" y="197951"/>
                </a:lnTo>
                <a:lnTo>
                  <a:pt x="7300" y="209422"/>
                </a:lnTo>
                <a:lnTo>
                  <a:pt x="3769" y="222458"/>
                </a:lnTo>
                <a:lnTo>
                  <a:pt x="1670" y="236189"/>
                </a:lnTo>
                <a:lnTo>
                  <a:pt x="737" y="250230"/>
                </a:lnTo>
                <a:lnTo>
                  <a:pt x="323" y="264407"/>
                </a:lnTo>
                <a:lnTo>
                  <a:pt x="20" y="307189"/>
                </a:lnTo>
                <a:lnTo>
                  <a:pt x="0" y="328615"/>
                </a:lnTo>
                <a:lnTo>
                  <a:pt x="2112" y="340785"/>
                </a:lnTo>
                <a:lnTo>
                  <a:pt x="5696" y="352279"/>
                </a:lnTo>
                <a:lnTo>
                  <a:pt x="9935" y="365325"/>
                </a:lnTo>
                <a:lnTo>
                  <a:pt x="14465" y="376944"/>
                </a:lnTo>
                <a:lnTo>
                  <a:pt x="19124" y="388193"/>
                </a:lnTo>
                <a:lnTo>
                  <a:pt x="23841" y="401130"/>
                </a:lnTo>
                <a:lnTo>
                  <a:pt x="28583" y="412701"/>
                </a:lnTo>
                <a:lnTo>
                  <a:pt x="34130" y="423135"/>
                </a:lnTo>
                <a:lnTo>
                  <a:pt x="37832" y="428140"/>
                </a:lnTo>
                <a:lnTo>
                  <a:pt x="41887" y="433065"/>
                </a:lnTo>
                <a:lnTo>
                  <a:pt x="48509" y="442769"/>
                </a:lnTo>
                <a:lnTo>
                  <a:pt x="54893" y="452374"/>
                </a:lnTo>
                <a:lnTo>
                  <a:pt x="58817" y="457158"/>
                </a:lnTo>
                <a:lnTo>
                  <a:pt x="63021" y="461934"/>
                </a:lnTo>
                <a:lnTo>
                  <a:pt x="67411" y="465913"/>
                </a:lnTo>
                <a:lnTo>
                  <a:pt x="71925" y="469358"/>
                </a:lnTo>
                <a:lnTo>
                  <a:pt x="76522" y="472450"/>
                </a:lnTo>
                <a:lnTo>
                  <a:pt x="81174" y="475304"/>
                </a:lnTo>
                <a:lnTo>
                  <a:pt x="85864" y="478001"/>
                </a:lnTo>
                <a:lnTo>
                  <a:pt x="90577" y="480592"/>
                </a:lnTo>
                <a:lnTo>
                  <a:pt x="95307" y="483907"/>
                </a:lnTo>
                <a:lnTo>
                  <a:pt x="100047" y="487705"/>
                </a:lnTo>
                <a:lnTo>
                  <a:pt x="104796" y="491824"/>
                </a:lnTo>
                <a:lnTo>
                  <a:pt x="109548" y="495364"/>
                </a:lnTo>
                <a:lnTo>
                  <a:pt x="114304" y="498518"/>
                </a:lnTo>
                <a:lnTo>
                  <a:pt x="119063" y="501414"/>
                </a:lnTo>
                <a:lnTo>
                  <a:pt x="123822" y="504139"/>
                </a:lnTo>
                <a:lnTo>
                  <a:pt x="133344" y="509283"/>
                </a:lnTo>
                <a:lnTo>
                  <a:pt x="138105" y="510972"/>
                </a:lnTo>
                <a:lnTo>
                  <a:pt x="142867" y="512098"/>
                </a:lnTo>
                <a:lnTo>
                  <a:pt x="147630" y="512849"/>
                </a:lnTo>
                <a:lnTo>
                  <a:pt x="151598" y="514143"/>
                </a:lnTo>
                <a:lnTo>
                  <a:pt x="158124" y="517698"/>
                </a:lnTo>
                <a:lnTo>
                  <a:pt x="161769" y="519757"/>
                </a:lnTo>
                <a:lnTo>
                  <a:pt x="170053" y="524162"/>
                </a:lnTo>
                <a:lnTo>
                  <a:pt x="174484" y="525654"/>
                </a:lnTo>
                <a:lnTo>
                  <a:pt x="179027" y="526648"/>
                </a:lnTo>
                <a:lnTo>
                  <a:pt x="183642" y="527312"/>
                </a:lnTo>
                <a:lnTo>
                  <a:pt x="187512" y="527754"/>
                </a:lnTo>
                <a:lnTo>
                  <a:pt x="193930" y="528245"/>
                </a:lnTo>
                <a:lnTo>
                  <a:pt x="197546" y="528376"/>
                </a:lnTo>
                <a:lnTo>
                  <a:pt x="210220" y="528560"/>
                </a:lnTo>
                <a:lnTo>
                  <a:pt x="228591" y="528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4114800" y="2271712"/>
            <a:ext cx="160993" cy="435616"/>
          </a:xfrm>
          <a:custGeom>
            <a:avLst/>
            <a:gdLst/>
            <a:ahLst/>
            <a:cxnLst/>
            <a:rect l="0" t="0" r="0" b="0"/>
            <a:pathLst>
              <a:path w="160993" h="435616">
                <a:moveTo>
                  <a:pt x="0" y="0"/>
                </a:moveTo>
                <a:lnTo>
                  <a:pt x="10848" y="0"/>
                </a:lnTo>
                <a:lnTo>
                  <a:pt x="11995" y="794"/>
                </a:lnTo>
                <a:lnTo>
                  <a:pt x="12759" y="2117"/>
                </a:lnTo>
                <a:lnTo>
                  <a:pt x="13268" y="3792"/>
                </a:lnTo>
                <a:lnTo>
                  <a:pt x="15951" y="7771"/>
                </a:lnTo>
                <a:lnTo>
                  <a:pt x="19789" y="12185"/>
                </a:lnTo>
                <a:lnTo>
                  <a:pt x="24141" y="16793"/>
                </a:lnTo>
                <a:lnTo>
                  <a:pt x="46203" y="39048"/>
                </a:lnTo>
                <a:lnTo>
                  <a:pt x="83381" y="76237"/>
                </a:lnTo>
                <a:lnTo>
                  <a:pt x="88131" y="81781"/>
                </a:lnTo>
                <a:lnTo>
                  <a:pt x="92885" y="87858"/>
                </a:lnTo>
                <a:lnTo>
                  <a:pt x="97642" y="94291"/>
                </a:lnTo>
                <a:lnTo>
                  <a:pt x="107160" y="107788"/>
                </a:lnTo>
                <a:lnTo>
                  <a:pt x="126207" y="135856"/>
                </a:lnTo>
                <a:lnTo>
                  <a:pt x="130175" y="142958"/>
                </a:lnTo>
                <a:lnTo>
                  <a:pt x="133615" y="150074"/>
                </a:lnTo>
                <a:lnTo>
                  <a:pt x="136701" y="157200"/>
                </a:lnTo>
                <a:lnTo>
                  <a:pt x="139553" y="164331"/>
                </a:lnTo>
                <a:lnTo>
                  <a:pt x="144838" y="178605"/>
                </a:lnTo>
                <a:lnTo>
                  <a:pt x="152276" y="200028"/>
                </a:lnTo>
                <a:lnTo>
                  <a:pt x="153904" y="207965"/>
                </a:lnTo>
                <a:lnTo>
                  <a:pt x="154990" y="216431"/>
                </a:lnTo>
                <a:lnTo>
                  <a:pt x="155714" y="225250"/>
                </a:lnTo>
                <a:lnTo>
                  <a:pt x="156991" y="233510"/>
                </a:lnTo>
                <a:lnTo>
                  <a:pt x="158635" y="241398"/>
                </a:lnTo>
                <a:lnTo>
                  <a:pt x="160525" y="249039"/>
                </a:lnTo>
                <a:lnTo>
                  <a:pt x="160992" y="256513"/>
                </a:lnTo>
                <a:lnTo>
                  <a:pt x="160509" y="263877"/>
                </a:lnTo>
                <a:lnTo>
                  <a:pt x="159394" y="271168"/>
                </a:lnTo>
                <a:lnTo>
                  <a:pt x="158650" y="278410"/>
                </a:lnTo>
                <a:lnTo>
                  <a:pt x="158154" y="285619"/>
                </a:lnTo>
                <a:lnTo>
                  <a:pt x="157824" y="292807"/>
                </a:lnTo>
                <a:lnTo>
                  <a:pt x="156809" y="300773"/>
                </a:lnTo>
                <a:lnTo>
                  <a:pt x="155340" y="309259"/>
                </a:lnTo>
                <a:lnTo>
                  <a:pt x="153566" y="318092"/>
                </a:lnTo>
                <a:lnTo>
                  <a:pt x="150796" y="325567"/>
                </a:lnTo>
                <a:lnTo>
                  <a:pt x="147361" y="332139"/>
                </a:lnTo>
                <a:lnTo>
                  <a:pt x="143485" y="338107"/>
                </a:lnTo>
                <a:lnTo>
                  <a:pt x="140106" y="344467"/>
                </a:lnTo>
                <a:lnTo>
                  <a:pt x="137060" y="351089"/>
                </a:lnTo>
                <a:lnTo>
                  <a:pt x="134235" y="357884"/>
                </a:lnTo>
                <a:lnTo>
                  <a:pt x="130765" y="364796"/>
                </a:lnTo>
                <a:lnTo>
                  <a:pt x="126864" y="371785"/>
                </a:lnTo>
                <a:lnTo>
                  <a:pt x="122676" y="378825"/>
                </a:lnTo>
                <a:lnTo>
                  <a:pt x="118297" y="385107"/>
                </a:lnTo>
                <a:lnTo>
                  <a:pt x="113789" y="390881"/>
                </a:lnTo>
                <a:lnTo>
                  <a:pt x="109197" y="396319"/>
                </a:lnTo>
                <a:lnTo>
                  <a:pt x="105342" y="400738"/>
                </a:lnTo>
                <a:lnTo>
                  <a:pt x="98941" y="407764"/>
                </a:lnTo>
                <a:lnTo>
                  <a:pt x="96123" y="411543"/>
                </a:lnTo>
                <a:lnTo>
                  <a:pt x="93451" y="415649"/>
                </a:lnTo>
                <a:lnTo>
                  <a:pt x="90875" y="419975"/>
                </a:lnTo>
                <a:lnTo>
                  <a:pt x="85897" y="426897"/>
                </a:lnTo>
                <a:lnTo>
                  <a:pt x="83458" y="429854"/>
                </a:lnTo>
                <a:lnTo>
                  <a:pt x="81039" y="431826"/>
                </a:lnTo>
                <a:lnTo>
                  <a:pt x="78632" y="433140"/>
                </a:lnTo>
                <a:lnTo>
                  <a:pt x="73841" y="434600"/>
                </a:lnTo>
                <a:lnTo>
                  <a:pt x="69066" y="435249"/>
                </a:lnTo>
                <a:lnTo>
                  <a:pt x="65707" y="435615"/>
                </a:lnTo>
                <a:lnTo>
                  <a:pt x="62805" y="433584"/>
                </a:lnTo>
                <a:lnTo>
                  <a:pt x="58266" y="429605"/>
                </a:lnTo>
                <a:lnTo>
                  <a:pt x="55529" y="429060"/>
                </a:lnTo>
                <a:lnTo>
                  <a:pt x="50006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4315843" y="2207427"/>
            <a:ext cx="263301" cy="92771"/>
          </a:xfrm>
          <a:custGeom>
            <a:avLst/>
            <a:gdLst/>
            <a:ahLst/>
            <a:cxnLst/>
            <a:rect l="0" t="0" r="0" b="0"/>
            <a:pathLst>
              <a:path w="263301" h="92771">
                <a:moveTo>
                  <a:pt x="13269" y="21423"/>
                </a:moveTo>
                <a:lnTo>
                  <a:pt x="9477" y="21423"/>
                </a:lnTo>
                <a:lnTo>
                  <a:pt x="8359" y="20629"/>
                </a:lnTo>
                <a:lnTo>
                  <a:pt x="7615" y="19306"/>
                </a:lnTo>
                <a:lnTo>
                  <a:pt x="6419" y="15272"/>
                </a:lnTo>
                <a:lnTo>
                  <a:pt x="5528" y="14941"/>
                </a:lnTo>
                <a:lnTo>
                  <a:pt x="2420" y="14573"/>
                </a:lnTo>
                <a:lnTo>
                  <a:pt x="1274" y="13681"/>
                </a:lnTo>
                <a:lnTo>
                  <a:pt x="510" y="12293"/>
                </a:lnTo>
                <a:lnTo>
                  <a:pt x="0" y="10574"/>
                </a:lnTo>
                <a:lnTo>
                  <a:pt x="454" y="9427"/>
                </a:lnTo>
                <a:lnTo>
                  <a:pt x="1551" y="8663"/>
                </a:lnTo>
                <a:lnTo>
                  <a:pt x="3076" y="8154"/>
                </a:lnTo>
                <a:lnTo>
                  <a:pt x="4092" y="7020"/>
                </a:lnTo>
                <a:lnTo>
                  <a:pt x="4770" y="5471"/>
                </a:lnTo>
                <a:lnTo>
                  <a:pt x="5222" y="3645"/>
                </a:lnTo>
                <a:lnTo>
                  <a:pt x="6317" y="2427"/>
                </a:lnTo>
                <a:lnTo>
                  <a:pt x="7841" y="1615"/>
                </a:lnTo>
                <a:lnTo>
                  <a:pt x="9650" y="1074"/>
                </a:lnTo>
                <a:lnTo>
                  <a:pt x="15894" y="472"/>
                </a:lnTo>
                <a:lnTo>
                  <a:pt x="23167" y="205"/>
                </a:lnTo>
                <a:lnTo>
                  <a:pt x="29046" y="86"/>
                </a:lnTo>
                <a:lnTo>
                  <a:pt x="50298" y="0"/>
                </a:lnTo>
                <a:lnTo>
                  <a:pt x="57772" y="2112"/>
                </a:lnTo>
                <a:lnTo>
                  <a:pt x="61988" y="3786"/>
                </a:lnTo>
                <a:lnTo>
                  <a:pt x="66386" y="4902"/>
                </a:lnTo>
                <a:lnTo>
                  <a:pt x="70905" y="5647"/>
                </a:lnTo>
                <a:lnTo>
                  <a:pt x="75506" y="6143"/>
                </a:lnTo>
                <a:lnTo>
                  <a:pt x="82734" y="8811"/>
                </a:lnTo>
                <a:lnTo>
                  <a:pt x="85773" y="10633"/>
                </a:lnTo>
                <a:lnTo>
                  <a:pt x="88592" y="12642"/>
                </a:lnTo>
                <a:lnTo>
                  <a:pt x="91266" y="14775"/>
                </a:lnTo>
                <a:lnTo>
                  <a:pt x="93842" y="16991"/>
                </a:lnTo>
                <a:lnTo>
                  <a:pt x="96353" y="18468"/>
                </a:lnTo>
                <a:lnTo>
                  <a:pt x="103679" y="21341"/>
                </a:lnTo>
                <a:lnTo>
                  <a:pt x="106086" y="22956"/>
                </a:lnTo>
                <a:lnTo>
                  <a:pt x="108485" y="24826"/>
                </a:lnTo>
                <a:lnTo>
                  <a:pt x="110084" y="26866"/>
                </a:lnTo>
                <a:lnTo>
                  <a:pt x="111150" y="29020"/>
                </a:lnTo>
                <a:lnTo>
                  <a:pt x="111861" y="31250"/>
                </a:lnTo>
                <a:lnTo>
                  <a:pt x="112334" y="33530"/>
                </a:lnTo>
                <a:lnTo>
                  <a:pt x="112650" y="35845"/>
                </a:lnTo>
                <a:lnTo>
                  <a:pt x="112860" y="38181"/>
                </a:lnTo>
                <a:lnTo>
                  <a:pt x="112207" y="40532"/>
                </a:lnTo>
                <a:lnTo>
                  <a:pt x="110978" y="42894"/>
                </a:lnTo>
                <a:lnTo>
                  <a:pt x="109364" y="45262"/>
                </a:lnTo>
                <a:lnTo>
                  <a:pt x="107495" y="47634"/>
                </a:lnTo>
                <a:lnTo>
                  <a:pt x="105455" y="50009"/>
                </a:lnTo>
                <a:lnTo>
                  <a:pt x="103301" y="52387"/>
                </a:lnTo>
                <a:lnTo>
                  <a:pt x="101072" y="53972"/>
                </a:lnTo>
                <a:lnTo>
                  <a:pt x="96478" y="55732"/>
                </a:lnTo>
                <a:lnTo>
                  <a:pt x="94142" y="56996"/>
                </a:lnTo>
                <a:lnTo>
                  <a:pt x="91791" y="58632"/>
                </a:lnTo>
                <a:lnTo>
                  <a:pt x="89429" y="60516"/>
                </a:lnTo>
                <a:lnTo>
                  <a:pt x="87061" y="62566"/>
                </a:lnTo>
                <a:lnTo>
                  <a:pt x="84689" y="64727"/>
                </a:lnTo>
                <a:lnTo>
                  <a:pt x="82313" y="66961"/>
                </a:lnTo>
                <a:lnTo>
                  <a:pt x="80730" y="69244"/>
                </a:lnTo>
                <a:lnTo>
                  <a:pt x="79674" y="71560"/>
                </a:lnTo>
                <a:lnTo>
                  <a:pt x="77980" y="77187"/>
                </a:lnTo>
                <a:lnTo>
                  <a:pt x="77047" y="77649"/>
                </a:lnTo>
                <a:lnTo>
                  <a:pt x="73894" y="78162"/>
                </a:lnTo>
                <a:lnTo>
                  <a:pt x="72736" y="79093"/>
                </a:lnTo>
                <a:lnTo>
                  <a:pt x="71963" y="80507"/>
                </a:lnTo>
                <a:lnTo>
                  <a:pt x="70509" y="85411"/>
                </a:lnTo>
                <a:lnTo>
                  <a:pt x="72576" y="87698"/>
                </a:lnTo>
                <a:lnTo>
                  <a:pt x="76578" y="91840"/>
                </a:lnTo>
                <a:lnTo>
                  <a:pt x="77700" y="92180"/>
                </a:lnTo>
                <a:lnTo>
                  <a:pt x="85204" y="92726"/>
                </a:lnTo>
                <a:lnTo>
                  <a:pt x="87420" y="92770"/>
                </a:lnTo>
                <a:lnTo>
                  <a:pt x="94114" y="90704"/>
                </a:lnTo>
                <a:lnTo>
                  <a:pt x="98122" y="89041"/>
                </a:lnTo>
                <a:lnTo>
                  <a:pt x="102381" y="87933"/>
                </a:lnTo>
                <a:lnTo>
                  <a:pt x="106809" y="87194"/>
                </a:lnTo>
                <a:lnTo>
                  <a:pt x="111348" y="86701"/>
                </a:lnTo>
                <a:lnTo>
                  <a:pt x="116755" y="85579"/>
                </a:lnTo>
                <a:lnTo>
                  <a:pt x="122741" y="84038"/>
                </a:lnTo>
                <a:lnTo>
                  <a:pt x="129112" y="82216"/>
                </a:lnTo>
                <a:lnTo>
                  <a:pt x="142543" y="78075"/>
                </a:lnTo>
                <a:lnTo>
                  <a:pt x="191903" y="61875"/>
                </a:lnTo>
                <a:lnTo>
                  <a:pt x="198239" y="59503"/>
                </a:lnTo>
                <a:lnTo>
                  <a:pt x="204052" y="57128"/>
                </a:lnTo>
                <a:lnTo>
                  <a:pt x="209514" y="54751"/>
                </a:lnTo>
                <a:lnTo>
                  <a:pt x="214742" y="53167"/>
                </a:lnTo>
                <a:lnTo>
                  <a:pt x="219816" y="52111"/>
                </a:lnTo>
                <a:lnTo>
                  <a:pt x="224786" y="51406"/>
                </a:lnTo>
                <a:lnTo>
                  <a:pt x="229687" y="50936"/>
                </a:lnTo>
                <a:lnTo>
                  <a:pt x="234541" y="50624"/>
                </a:lnTo>
                <a:lnTo>
                  <a:pt x="239365" y="50415"/>
                </a:lnTo>
                <a:lnTo>
                  <a:pt x="243375" y="49482"/>
                </a:lnTo>
                <a:lnTo>
                  <a:pt x="246842" y="48066"/>
                </a:lnTo>
                <a:lnTo>
                  <a:pt x="252811" y="45170"/>
                </a:lnTo>
                <a:lnTo>
                  <a:pt x="260993" y="43311"/>
                </a:lnTo>
                <a:lnTo>
                  <a:pt x="263165" y="42880"/>
                </a:lnTo>
                <a:lnTo>
                  <a:pt x="263240" y="44982"/>
                </a:lnTo>
                <a:lnTo>
                  <a:pt x="263300" y="499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1618480" y="2871787"/>
            <a:ext cx="2703330" cy="1678782"/>
            <a:chOff x="1618480" y="2871787"/>
            <a:chExt cx="2703330" cy="1678782"/>
          </a:xfrm>
        </p:grpSpPr>
        <p:sp>
          <p:nvSpPr>
            <p:cNvPr id="26" name="SMARTPenAnnotation22"/>
            <p:cNvSpPr/>
            <p:nvPr/>
          </p:nvSpPr>
          <p:spPr>
            <a:xfrm>
              <a:off x="1618480" y="3015080"/>
              <a:ext cx="296046" cy="270918"/>
            </a:xfrm>
            <a:custGeom>
              <a:avLst/>
              <a:gdLst/>
              <a:ahLst/>
              <a:cxnLst/>
              <a:rect l="0" t="0" r="0" b="0"/>
              <a:pathLst>
                <a:path w="296046" h="270918">
                  <a:moveTo>
                    <a:pt x="10295" y="63876"/>
                  </a:moveTo>
                  <a:lnTo>
                    <a:pt x="6502" y="63876"/>
                  </a:lnTo>
                  <a:lnTo>
                    <a:pt x="5385" y="63082"/>
                  </a:lnTo>
                  <a:lnTo>
                    <a:pt x="4640" y="61759"/>
                  </a:lnTo>
                  <a:lnTo>
                    <a:pt x="4144" y="60084"/>
                  </a:lnTo>
                  <a:lnTo>
                    <a:pt x="4606" y="58966"/>
                  </a:lnTo>
                  <a:lnTo>
                    <a:pt x="5709" y="58221"/>
                  </a:lnTo>
                  <a:lnTo>
                    <a:pt x="9389" y="57026"/>
                  </a:lnTo>
                  <a:lnTo>
                    <a:pt x="9691" y="56134"/>
                  </a:lnTo>
                  <a:lnTo>
                    <a:pt x="10026" y="53027"/>
                  </a:lnTo>
                  <a:lnTo>
                    <a:pt x="11703" y="51087"/>
                  </a:lnTo>
                  <a:lnTo>
                    <a:pt x="20854" y="44564"/>
                  </a:lnTo>
                  <a:lnTo>
                    <a:pt x="28945" y="37605"/>
                  </a:lnTo>
                  <a:lnTo>
                    <a:pt x="37164" y="30515"/>
                  </a:lnTo>
                  <a:lnTo>
                    <a:pt x="44991" y="25766"/>
                  </a:lnTo>
                  <a:lnTo>
                    <a:pt x="53761" y="21009"/>
                  </a:lnTo>
                  <a:lnTo>
                    <a:pt x="77049" y="9106"/>
                  </a:lnTo>
                  <a:lnTo>
                    <a:pt x="86530" y="4344"/>
                  </a:lnTo>
                  <a:lnTo>
                    <a:pt x="91281" y="2757"/>
                  </a:lnTo>
                  <a:lnTo>
                    <a:pt x="96035" y="1699"/>
                  </a:lnTo>
                  <a:lnTo>
                    <a:pt x="100792" y="993"/>
                  </a:lnTo>
                  <a:lnTo>
                    <a:pt x="106345" y="523"/>
                  </a:lnTo>
                  <a:lnTo>
                    <a:pt x="112428" y="209"/>
                  </a:lnTo>
                  <a:lnTo>
                    <a:pt x="118865" y="0"/>
                  </a:lnTo>
                  <a:lnTo>
                    <a:pt x="123950" y="654"/>
                  </a:lnTo>
                  <a:lnTo>
                    <a:pt x="131716" y="3498"/>
                  </a:lnTo>
                  <a:lnTo>
                    <a:pt x="139931" y="7408"/>
                  </a:lnTo>
                  <a:lnTo>
                    <a:pt x="148079" y="11791"/>
                  </a:lnTo>
                  <a:lnTo>
                    <a:pt x="154347" y="16386"/>
                  </a:lnTo>
                  <a:lnTo>
                    <a:pt x="161895" y="23190"/>
                  </a:lnTo>
                  <a:lnTo>
                    <a:pt x="169748" y="31506"/>
                  </a:lnTo>
                  <a:lnTo>
                    <a:pt x="172953" y="35946"/>
                  </a:lnTo>
                  <a:lnTo>
                    <a:pt x="175883" y="40493"/>
                  </a:lnTo>
                  <a:lnTo>
                    <a:pt x="177837" y="45113"/>
                  </a:lnTo>
                  <a:lnTo>
                    <a:pt x="179140" y="49780"/>
                  </a:lnTo>
                  <a:lnTo>
                    <a:pt x="180008" y="54478"/>
                  </a:lnTo>
                  <a:lnTo>
                    <a:pt x="181381" y="59198"/>
                  </a:lnTo>
                  <a:lnTo>
                    <a:pt x="183089" y="63932"/>
                  </a:lnTo>
                  <a:lnTo>
                    <a:pt x="185022" y="68676"/>
                  </a:lnTo>
                  <a:lnTo>
                    <a:pt x="186311" y="74220"/>
                  </a:lnTo>
                  <a:lnTo>
                    <a:pt x="187170" y="80297"/>
                  </a:lnTo>
                  <a:lnTo>
                    <a:pt x="187743" y="86729"/>
                  </a:lnTo>
                  <a:lnTo>
                    <a:pt x="188125" y="93399"/>
                  </a:lnTo>
                  <a:lnTo>
                    <a:pt x="188549" y="107160"/>
                  </a:lnTo>
                  <a:lnTo>
                    <a:pt x="187868" y="114163"/>
                  </a:lnTo>
                  <a:lnTo>
                    <a:pt x="186621" y="121213"/>
                  </a:lnTo>
                  <a:lnTo>
                    <a:pt x="184995" y="128294"/>
                  </a:lnTo>
                  <a:lnTo>
                    <a:pt x="182324" y="135397"/>
                  </a:lnTo>
                  <a:lnTo>
                    <a:pt x="178956" y="142513"/>
                  </a:lnTo>
                  <a:lnTo>
                    <a:pt x="168747" y="161788"/>
                  </a:lnTo>
                  <a:lnTo>
                    <a:pt x="165936" y="167251"/>
                  </a:lnTo>
                  <a:lnTo>
                    <a:pt x="162474" y="173274"/>
                  </a:lnTo>
                  <a:lnTo>
                    <a:pt x="158579" y="179670"/>
                  </a:lnTo>
                  <a:lnTo>
                    <a:pt x="154394" y="186316"/>
                  </a:lnTo>
                  <a:lnTo>
                    <a:pt x="150017" y="192334"/>
                  </a:lnTo>
                  <a:lnTo>
                    <a:pt x="145512" y="197933"/>
                  </a:lnTo>
                  <a:lnTo>
                    <a:pt x="140921" y="203254"/>
                  </a:lnTo>
                  <a:lnTo>
                    <a:pt x="136272" y="209182"/>
                  </a:lnTo>
                  <a:lnTo>
                    <a:pt x="131586" y="215515"/>
                  </a:lnTo>
                  <a:lnTo>
                    <a:pt x="126874" y="222119"/>
                  </a:lnTo>
                  <a:lnTo>
                    <a:pt x="121352" y="228109"/>
                  </a:lnTo>
                  <a:lnTo>
                    <a:pt x="115289" y="233689"/>
                  </a:lnTo>
                  <a:lnTo>
                    <a:pt x="108866" y="238997"/>
                  </a:lnTo>
                  <a:lnTo>
                    <a:pt x="102996" y="243330"/>
                  </a:lnTo>
                  <a:lnTo>
                    <a:pt x="97496" y="247012"/>
                  </a:lnTo>
                  <a:lnTo>
                    <a:pt x="92241" y="250260"/>
                  </a:lnTo>
                  <a:lnTo>
                    <a:pt x="87151" y="253220"/>
                  </a:lnTo>
                  <a:lnTo>
                    <a:pt x="77261" y="258624"/>
                  </a:lnTo>
                  <a:lnTo>
                    <a:pt x="62768" y="266130"/>
                  </a:lnTo>
                  <a:lnTo>
                    <a:pt x="57977" y="267768"/>
                  </a:lnTo>
                  <a:lnTo>
                    <a:pt x="53196" y="268860"/>
                  </a:lnTo>
                  <a:lnTo>
                    <a:pt x="48420" y="269588"/>
                  </a:lnTo>
                  <a:lnTo>
                    <a:pt x="43649" y="270074"/>
                  </a:lnTo>
                  <a:lnTo>
                    <a:pt x="38881" y="270397"/>
                  </a:lnTo>
                  <a:lnTo>
                    <a:pt x="30143" y="270757"/>
                  </a:lnTo>
                  <a:lnTo>
                    <a:pt x="23614" y="270917"/>
                  </a:lnTo>
                  <a:lnTo>
                    <a:pt x="20762" y="270165"/>
                  </a:lnTo>
                  <a:lnTo>
                    <a:pt x="15476" y="267214"/>
                  </a:lnTo>
                  <a:lnTo>
                    <a:pt x="8037" y="261090"/>
                  </a:lnTo>
                  <a:lnTo>
                    <a:pt x="5615" y="259646"/>
                  </a:lnTo>
                  <a:lnTo>
                    <a:pt x="806" y="258041"/>
                  </a:lnTo>
                  <a:lnTo>
                    <a:pt x="0" y="256025"/>
                  </a:lnTo>
                  <a:lnTo>
                    <a:pt x="257" y="253094"/>
                  </a:lnTo>
                  <a:lnTo>
                    <a:pt x="1864" y="246398"/>
                  </a:lnTo>
                  <a:lnTo>
                    <a:pt x="2579" y="240776"/>
                  </a:lnTo>
                  <a:lnTo>
                    <a:pt x="5013" y="233515"/>
                  </a:lnTo>
                  <a:lnTo>
                    <a:pt x="6774" y="229356"/>
                  </a:lnTo>
                  <a:lnTo>
                    <a:pt x="8741" y="224996"/>
                  </a:lnTo>
                  <a:lnTo>
                    <a:pt x="13044" y="215918"/>
                  </a:lnTo>
                  <a:lnTo>
                    <a:pt x="16096" y="212068"/>
                  </a:lnTo>
                  <a:lnTo>
                    <a:pt x="23721" y="205675"/>
                  </a:lnTo>
                  <a:lnTo>
                    <a:pt x="32401" y="198070"/>
                  </a:lnTo>
                  <a:lnTo>
                    <a:pt x="36939" y="193820"/>
                  </a:lnTo>
                  <a:lnTo>
                    <a:pt x="42345" y="190193"/>
                  </a:lnTo>
                  <a:lnTo>
                    <a:pt x="48330" y="186981"/>
                  </a:lnTo>
                  <a:lnTo>
                    <a:pt x="54702" y="184046"/>
                  </a:lnTo>
                  <a:lnTo>
                    <a:pt x="61331" y="180502"/>
                  </a:lnTo>
                  <a:lnTo>
                    <a:pt x="68131" y="176551"/>
                  </a:lnTo>
                  <a:lnTo>
                    <a:pt x="75046" y="172330"/>
                  </a:lnTo>
                  <a:lnTo>
                    <a:pt x="81243" y="169516"/>
                  </a:lnTo>
                  <a:lnTo>
                    <a:pt x="86962" y="167640"/>
                  </a:lnTo>
                  <a:lnTo>
                    <a:pt x="92363" y="166390"/>
                  </a:lnTo>
                  <a:lnTo>
                    <a:pt x="98344" y="164762"/>
                  </a:lnTo>
                  <a:lnTo>
                    <a:pt x="111340" y="160837"/>
                  </a:lnTo>
                  <a:lnTo>
                    <a:pt x="118139" y="159473"/>
                  </a:lnTo>
                  <a:lnTo>
                    <a:pt x="125054" y="158563"/>
                  </a:lnTo>
                  <a:lnTo>
                    <a:pt x="132044" y="157957"/>
                  </a:lnTo>
                  <a:lnTo>
                    <a:pt x="139086" y="158347"/>
                  </a:lnTo>
                  <a:lnTo>
                    <a:pt x="146162" y="159400"/>
                  </a:lnTo>
                  <a:lnTo>
                    <a:pt x="153260" y="160896"/>
                  </a:lnTo>
                  <a:lnTo>
                    <a:pt x="159580" y="162687"/>
                  </a:lnTo>
                  <a:lnTo>
                    <a:pt x="165381" y="164675"/>
                  </a:lnTo>
                  <a:lnTo>
                    <a:pt x="170835" y="166794"/>
                  </a:lnTo>
                  <a:lnTo>
                    <a:pt x="183246" y="171265"/>
                  </a:lnTo>
                  <a:lnTo>
                    <a:pt x="189889" y="173569"/>
                  </a:lnTo>
                  <a:lnTo>
                    <a:pt x="195906" y="176692"/>
                  </a:lnTo>
                  <a:lnTo>
                    <a:pt x="201504" y="180361"/>
                  </a:lnTo>
                  <a:lnTo>
                    <a:pt x="206824" y="184395"/>
                  </a:lnTo>
                  <a:lnTo>
                    <a:pt x="214851" y="190994"/>
                  </a:lnTo>
                  <a:lnTo>
                    <a:pt x="221859" y="197366"/>
                  </a:lnTo>
                  <a:lnTo>
                    <a:pt x="237176" y="212276"/>
                  </a:lnTo>
                  <a:lnTo>
                    <a:pt x="259255" y="234261"/>
                  </a:lnTo>
                  <a:lnTo>
                    <a:pt x="265935" y="238821"/>
                  </a:lnTo>
                  <a:lnTo>
                    <a:pt x="271550" y="241642"/>
                  </a:lnTo>
                  <a:lnTo>
                    <a:pt x="279174" y="246899"/>
                  </a:lnTo>
                  <a:lnTo>
                    <a:pt x="284049" y="248407"/>
                  </a:lnTo>
                  <a:lnTo>
                    <a:pt x="292852" y="249375"/>
                  </a:lnTo>
                  <a:lnTo>
                    <a:pt x="296045" y="2496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"/>
            <p:cNvSpPr/>
            <p:nvPr/>
          </p:nvSpPr>
          <p:spPr>
            <a:xfrm>
              <a:off x="1985962" y="3078956"/>
              <a:ext cx="235745" cy="185738"/>
            </a:xfrm>
            <a:custGeom>
              <a:avLst/>
              <a:gdLst/>
              <a:ahLst/>
              <a:cxnLst/>
              <a:rect l="0" t="0" r="0" b="0"/>
              <a:pathLst>
                <a:path w="235745" h="18573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7771" y="8819"/>
                  </a:lnTo>
                  <a:lnTo>
                    <a:pt x="12185" y="12651"/>
                  </a:lnTo>
                  <a:lnTo>
                    <a:pt x="16793" y="16999"/>
                  </a:lnTo>
                  <a:lnTo>
                    <a:pt x="23603" y="21578"/>
                  </a:lnTo>
                  <a:lnTo>
                    <a:pt x="27642" y="23910"/>
                  </a:lnTo>
                  <a:lnTo>
                    <a:pt x="36362" y="28618"/>
                  </a:lnTo>
                  <a:lnTo>
                    <a:pt x="40910" y="30985"/>
                  </a:lnTo>
                  <a:lnTo>
                    <a:pt x="46324" y="34150"/>
                  </a:lnTo>
                  <a:lnTo>
                    <a:pt x="64526" y="45396"/>
                  </a:lnTo>
                  <a:lnTo>
                    <a:pt x="70004" y="48520"/>
                  </a:lnTo>
                  <a:lnTo>
                    <a:pt x="80326" y="54108"/>
                  </a:lnTo>
                  <a:lnTo>
                    <a:pt x="90204" y="59237"/>
                  </a:lnTo>
                  <a:lnTo>
                    <a:pt x="95855" y="62510"/>
                  </a:lnTo>
                  <a:lnTo>
                    <a:pt x="102003" y="66280"/>
                  </a:lnTo>
                  <a:lnTo>
                    <a:pt x="108483" y="70380"/>
                  </a:lnTo>
                  <a:lnTo>
                    <a:pt x="114391" y="73907"/>
                  </a:lnTo>
                  <a:lnTo>
                    <a:pt x="119917" y="77053"/>
                  </a:lnTo>
                  <a:lnTo>
                    <a:pt x="125188" y="79944"/>
                  </a:lnTo>
                  <a:lnTo>
                    <a:pt x="130290" y="83458"/>
                  </a:lnTo>
                  <a:lnTo>
                    <a:pt x="135279" y="87389"/>
                  </a:lnTo>
                  <a:lnTo>
                    <a:pt x="140192" y="91596"/>
                  </a:lnTo>
                  <a:lnTo>
                    <a:pt x="145055" y="95989"/>
                  </a:lnTo>
                  <a:lnTo>
                    <a:pt x="154692" y="105103"/>
                  </a:lnTo>
                  <a:lnTo>
                    <a:pt x="159484" y="108963"/>
                  </a:lnTo>
                  <a:lnTo>
                    <a:pt x="164267" y="112329"/>
                  </a:lnTo>
                  <a:lnTo>
                    <a:pt x="169042" y="115367"/>
                  </a:lnTo>
                  <a:lnTo>
                    <a:pt x="173814" y="118980"/>
                  </a:lnTo>
                  <a:lnTo>
                    <a:pt x="178582" y="122976"/>
                  </a:lnTo>
                  <a:lnTo>
                    <a:pt x="183348" y="127228"/>
                  </a:lnTo>
                  <a:lnTo>
                    <a:pt x="187320" y="131650"/>
                  </a:lnTo>
                  <a:lnTo>
                    <a:pt x="190761" y="136185"/>
                  </a:lnTo>
                  <a:lnTo>
                    <a:pt x="193849" y="140796"/>
                  </a:lnTo>
                  <a:lnTo>
                    <a:pt x="197495" y="144664"/>
                  </a:lnTo>
                  <a:lnTo>
                    <a:pt x="201514" y="148037"/>
                  </a:lnTo>
                  <a:lnTo>
                    <a:pt x="205780" y="151079"/>
                  </a:lnTo>
                  <a:lnTo>
                    <a:pt x="209418" y="154694"/>
                  </a:lnTo>
                  <a:lnTo>
                    <a:pt x="212637" y="158692"/>
                  </a:lnTo>
                  <a:lnTo>
                    <a:pt x="215577" y="162944"/>
                  </a:lnTo>
                  <a:lnTo>
                    <a:pt x="218330" y="166573"/>
                  </a:lnTo>
                  <a:lnTo>
                    <a:pt x="220960" y="169786"/>
                  </a:lnTo>
                  <a:lnTo>
                    <a:pt x="225998" y="175473"/>
                  </a:lnTo>
                  <a:lnTo>
                    <a:pt x="235744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"/>
            <p:cNvSpPr/>
            <p:nvPr/>
          </p:nvSpPr>
          <p:spPr>
            <a:xfrm>
              <a:off x="2035968" y="3071812"/>
              <a:ext cx="200026" cy="178595"/>
            </a:xfrm>
            <a:custGeom>
              <a:avLst/>
              <a:gdLst/>
              <a:ahLst/>
              <a:cxnLst/>
              <a:rect l="0" t="0" r="0" b="0"/>
              <a:pathLst>
                <a:path w="200026" h="178595">
                  <a:moveTo>
                    <a:pt x="200025" y="0"/>
                  </a:moveTo>
                  <a:lnTo>
                    <a:pt x="185384" y="0"/>
                  </a:lnTo>
                  <a:lnTo>
                    <a:pt x="183120" y="794"/>
                  </a:lnTo>
                  <a:lnTo>
                    <a:pt x="181612" y="2117"/>
                  </a:lnTo>
                  <a:lnTo>
                    <a:pt x="179141" y="5703"/>
                  </a:lnTo>
                  <a:lnTo>
                    <a:pt x="175398" y="9943"/>
                  </a:lnTo>
                  <a:lnTo>
                    <a:pt x="168972" y="16590"/>
                  </a:lnTo>
                  <a:lnTo>
                    <a:pt x="103374" y="82363"/>
                  </a:lnTo>
                  <a:lnTo>
                    <a:pt x="98285" y="88246"/>
                  </a:lnTo>
                  <a:lnTo>
                    <a:pt x="93305" y="94549"/>
                  </a:lnTo>
                  <a:lnTo>
                    <a:pt x="88397" y="101133"/>
                  </a:lnTo>
                  <a:lnTo>
                    <a:pt x="82744" y="107109"/>
                  </a:lnTo>
                  <a:lnTo>
                    <a:pt x="76594" y="112681"/>
                  </a:lnTo>
                  <a:lnTo>
                    <a:pt x="70113" y="117983"/>
                  </a:lnTo>
                  <a:lnTo>
                    <a:pt x="64204" y="123899"/>
                  </a:lnTo>
                  <a:lnTo>
                    <a:pt x="58678" y="130225"/>
                  </a:lnTo>
                  <a:lnTo>
                    <a:pt x="53406" y="136823"/>
                  </a:lnTo>
                  <a:lnTo>
                    <a:pt x="48304" y="142015"/>
                  </a:lnTo>
                  <a:lnTo>
                    <a:pt x="43316" y="146271"/>
                  </a:lnTo>
                  <a:lnTo>
                    <a:pt x="38402" y="149901"/>
                  </a:lnTo>
                  <a:lnTo>
                    <a:pt x="33539" y="153909"/>
                  </a:lnTo>
                  <a:lnTo>
                    <a:pt x="28709" y="158169"/>
                  </a:lnTo>
                  <a:lnTo>
                    <a:pt x="19904" y="166341"/>
                  </a:lnTo>
                  <a:lnTo>
                    <a:pt x="13344" y="172619"/>
                  </a:lnTo>
                  <a:lnTo>
                    <a:pt x="10484" y="174610"/>
                  </a:lnTo>
                  <a:lnTo>
                    <a:pt x="5189" y="176824"/>
                  </a:lnTo>
                  <a:lnTo>
                    <a:pt x="0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"/>
            <p:cNvSpPr/>
            <p:nvPr/>
          </p:nvSpPr>
          <p:spPr>
            <a:xfrm>
              <a:off x="2443162" y="3043237"/>
              <a:ext cx="42864" cy="178595"/>
            </a:xfrm>
            <a:custGeom>
              <a:avLst/>
              <a:gdLst/>
              <a:ahLst/>
              <a:cxnLst/>
              <a:rect l="0" t="0" r="0" b="0"/>
              <a:pathLst>
                <a:path w="42864" h="178595">
                  <a:moveTo>
                    <a:pt x="0" y="0"/>
                  </a:moveTo>
                  <a:lnTo>
                    <a:pt x="3792" y="3792"/>
                  </a:lnTo>
                  <a:lnTo>
                    <a:pt x="4116" y="4910"/>
                  </a:lnTo>
                  <a:lnTo>
                    <a:pt x="3538" y="5654"/>
                  </a:lnTo>
                  <a:lnTo>
                    <a:pt x="2358" y="6151"/>
                  </a:lnTo>
                  <a:lnTo>
                    <a:pt x="2366" y="7276"/>
                  </a:lnTo>
                  <a:lnTo>
                    <a:pt x="3165" y="8819"/>
                  </a:lnTo>
                  <a:lnTo>
                    <a:pt x="4491" y="10642"/>
                  </a:lnTo>
                  <a:lnTo>
                    <a:pt x="6169" y="13445"/>
                  </a:lnTo>
                  <a:lnTo>
                    <a:pt x="8082" y="16901"/>
                  </a:lnTo>
                  <a:lnTo>
                    <a:pt x="10150" y="20792"/>
                  </a:lnTo>
                  <a:lnTo>
                    <a:pt x="11529" y="24180"/>
                  </a:lnTo>
                  <a:lnTo>
                    <a:pt x="12449" y="27233"/>
                  </a:lnTo>
                  <a:lnTo>
                    <a:pt x="13062" y="30061"/>
                  </a:lnTo>
                  <a:lnTo>
                    <a:pt x="14264" y="33535"/>
                  </a:lnTo>
                  <a:lnTo>
                    <a:pt x="15859" y="37438"/>
                  </a:lnTo>
                  <a:lnTo>
                    <a:pt x="17717" y="41627"/>
                  </a:lnTo>
                  <a:lnTo>
                    <a:pt x="21897" y="50516"/>
                  </a:lnTo>
                  <a:lnTo>
                    <a:pt x="24123" y="55108"/>
                  </a:lnTo>
                  <a:lnTo>
                    <a:pt x="25607" y="59758"/>
                  </a:lnTo>
                  <a:lnTo>
                    <a:pt x="26596" y="64445"/>
                  </a:lnTo>
                  <a:lnTo>
                    <a:pt x="27256" y="69157"/>
                  </a:lnTo>
                  <a:lnTo>
                    <a:pt x="27696" y="73886"/>
                  </a:lnTo>
                  <a:lnTo>
                    <a:pt x="27989" y="78626"/>
                  </a:lnTo>
                  <a:lnTo>
                    <a:pt x="28315" y="88126"/>
                  </a:lnTo>
                  <a:lnTo>
                    <a:pt x="28523" y="107160"/>
                  </a:lnTo>
                  <a:lnTo>
                    <a:pt x="28574" y="144838"/>
                  </a:lnTo>
                  <a:lnTo>
                    <a:pt x="29368" y="148153"/>
                  </a:lnTo>
                  <a:lnTo>
                    <a:pt x="30691" y="151950"/>
                  </a:lnTo>
                  <a:lnTo>
                    <a:pt x="34726" y="161865"/>
                  </a:lnTo>
                  <a:lnTo>
                    <a:pt x="35424" y="167375"/>
                  </a:lnTo>
                  <a:lnTo>
                    <a:pt x="35632" y="170243"/>
                  </a:lnTo>
                  <a:lnTo>
                    <a:pt x="36454" y="171439"/>
                  </a:lnTo>
                  <a:lnTo>
                    <a:pt x="37797" y="173030"/>
                  </a:lnTo>
                  <a:lnTo>
                    <a:pt x="42863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6"/>
            <p:cNvSpPr/>
            <p:nvPr/>
          </p:nvSpPr>
          <p:spPr>
            <a:xfrm>
              <a:off x="2372029" y="3093243"/>
              <a:ext cx="228297" cy="35720"/>
            </a:xfrm>
            <a:custGeom>
              <a:avLst/>
              <a:gdLst/>
              <a:ahLst/>
              <a:cxnLst/>
              <a:rect l="0" t="0" r="0" b="0"/>
              <a:pathLst>
                <a:path w="228297" h="35720">
                  <a:moveTo>
                    <a:pt x="21127" y="35719"/>
                  </a:moveTo>
                  <a:lnTo>
                    <a:pt x="17335" y="35719"/>
                  </a:lnTo>
                  <a:lnTo>
                    <a:pt x="15423" y="34925"/>
                  </a:lnTo>
                  <a:lnTo>
                    <a:pt x="13356" y="33602"/>
                  </a:lnTo>
                  <a:lnTo>
                    <a:pt x="7221" y="28869"/>
                  </a:lnTo>
                  <a:lnTo>
                    <a:pt x="722" y="28601"/>
                  </a:lnTo>
                  <a:lnTo>
                    <a:pt x="380" y="27799"/>
                  </a:lnTo>
                  <a:lnTo>
                    <a:pt x="152" y="26470"/>
                  </a:lnTo>
                  <a:lnTo>
                    <a:pt x="0" y="24791"/>
                  </a:lnTo>
                  <a:lnTo>
                    <a:pt x="692" y="23671"/>
                  </a:lnTo>
                  <a:lnTo>
                    <a:pt x="1947" y="22924"/>
                  </a:lnTo>
                  <a:lnTo>
                    <a:pt x="3578" y="22427"/>
                  </a:lnTo>
                  <a:lnTo>
                    <a:pt x="9623" y="21874"/>
                  </a:lnTo>
                  <a:lnTo>
                    <a:pt x="13458" y="21726"/>
                  </a:lnTo>
                  <a:lnTo>
                    <a:pt x="16808" y="20834"/>
                  </a:lnTo>
                  <a:lnTo>
                    <a:pt x="19835" y="19446"/>
                  </a:lnTo>
                  <a:lnTo>
                    <a:pt x="22647" y="17727"/>
                  </a:lnTo>
                  <a:lnTo>
                    <a:pt x="26109" y="16580"/>
                  </a:lnTo>
                  <a:lnTo>
                    <a:pt x="30005" y="15816"/>
                  </a:lnTo>
                  <a:lnTo>
                    <a:pt x="34189" y="15307"/>
                  </a:lnTo>
                  <a:lnTo>
                    <a:pt x="38566" y="14967"/>
                  </a:lnTo>
                  <a:lnTo>
                    <a:pt x="43072" y="14741"/>
                  </a:lnTo>
                  <a:lnTo>
                    <a:pt x="52311" y="14489"/>
                  </a:lnTo>
                  <a:lnTo>
                    <a:pt x="61710" y="14377"/>
                  </a:lnTo>
                  <a:lnTo>
                    <a:pt x="68026" y="13554"/>
                  </a:lnTo>
                  <a:lnTo>
                    <a:pt x="75411" y="12211"/>
                  </a:lnTo>
                  <a:lnTo>
                    <a:pt x="83510" y="10522"/>
                  </a:lnTo>
                  <a:lnTo>
                    <a:pt x="91291" y="9396"/>
                  </a:lnTo>
                  <a:lnTo>
                    <a:pt x="98859" y="8645"/>
                  </a:lnTo>
                  <a:lnTo>
                    <a:pt x="106286" y="8145"/>
                  </a:lnTo>
                  <a:lnTo>
                    <a:pt x="113618" y="7811"/>
                  </a:lnTo>
                  <a:lnTo>
                    <a:pt x="128115" y="7441"/>
                  </a:lnTo>
                  <a:lnTo>
                    <a:pt x="188780" y="7152"/>
                  </a:lnTo>
                  <a:lnTo>
                    <a:pt x="194014" y="6355"/>
                  </a:lnTo>
                  <a:lnTo>
                    <a:pt x="199091" y="5031"/>
                  </a:lnTo>
                  <a:lnTo>
                    <a:pt x="204064" y="3354"/>
                  </a:lnTo>
                  <a:lnTo>
                    <a:pt x="208966" y="2236"/>
                  </a:lnTo>
                  <a:lnTo>
                    <a:pt x="213822" y="1491"/>
                  </a:lnTo>
                  <a:lnTo>
                    <a:pt x="2282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7"/>
            <p:cNvSpPr/>
            <p:nvPr/>
          </p:nvSpPr>
          <p:spPr>
            <a:xfrm>
              <a:off x="2736056" y="2971800"/>
              <a:ext cx="57151" cy="235744"/>
            </a:xfrm>
            <a:custGeom>
              <a:avLst/>
              <a:gdLst/>
              <a:ahLst/>
              <a:cxnLst/>
              <a:rect l="0" t="0" r="0" b="0"/>
              <a:pathLst>
                <a:path w="57151" h="235744">
                  <a:moveTo>
                    <a:pt x="0" y="0"/>
                  </a:moveTo>
                  <a:lnTo>
                    <a:pt x="0" y="16792"/>
                  </a:lnTo>
                  <a:lnTo>
                    <a:pt x="794" y="19926"/>
                  </a:lnTo>
                  <a:lnTo>
                    <a:pt x="2116" y="23603"/>
                  </a:lnTo>
                  <a:lnTo>
                    <a:pt x="3792" y="27641"/>
                  </a:lnTo>
                  <a:lnTo>
                    <a:pt x="4909" y="31127"/>
                  </a:lnTo>
                  <a:lnTo>
                    <a:pt x="6151" y="37117"/>
                  </a:lnTo>
                  <a:lnTo>
                    <a:pt x="7275" y="40620"/>
                  </a:lnTo>
                  <a:lnTo>
                    <a:pt x="8819" y="44542"/>
                  </a:lnTo>
                  <a:lnTo>
                    <a:pt x="10642" y="48745"/>
                  </a:lnTo>
                  <a:lnTo>
                    <a:pt x="11857" y="53134"/>
                  </a:lnTo>
                  <a:lnTo>
                    <a:pt x="12667" y="57648"/>
                  </a:lnTo>
                  <a:lnTo>
                    <a:pt x="13207" y="62244"/>
                  </a:lnTo>
                  <a:lnTo>
                    <a:pt x="13567" y="67690"/>
                  </a:lnTo>
                  <a:lnTo>
                    <a:pt x="13807" y="73701"/>
                  </a:lnTo>
                  <a:lnTo>
                    <a:pt x="13967" y="80090"/>
                  </a:lnTo>
                  <a:lnTo>
                    <a:pt x="14868" y="85937"/>
                  </a:lnTo>
                  <a:lnTo>
                    <a:pt x="16262" y="91422"/>
                  </a:lnTo>
                  <a:lnTo>
                    <a:pt x="17985" y="96667"/>
                  </a:lnTo>
                  <a:lnTo>
                    <a:pt x="19927" y="101751"/>
                  </a:lnTo>
                  <a:lnTo>
                    <a:pt x="22016" y="106727"/>
                  </a:lnTo>
                  <a:lnTo>
                    <a:pt x="24202" y="111633"/>
                  </a:lnTo>
                  <a:lnTo>
                    <a:pt x="28748" y="121316"/>
                  </a:lnTo>
                  <a:lnTo>
                    <a:pt x="31072" y="126121"/>
                  </a:lnTo>
                  <a:lnTo>
                    <a:pt x="32621" y="131706"/>
                  </a:lnTo>
                  <a:lnTo>
                    <a:pt x="33653" y="137810"/>
                  </a:lnTo>
                  <a:lnTo>
                    <a:pt x="34342" y="144261"/>
                  </a:lnTo>
                  <a:lnTo>
                    <a:pt x="35594" y="150149"/>
                  </a:lnTo>
                  <a:lnTo>
                    <a:pt x="37223" y="155662"/>
                  </a:lnTo>
                  <a:lnTo>
                    <a:pt x="39103" y="160924"/>
                  </a:lnTo>
                  <a:lnTo>
                    <a:pt x="40356" y="165226"/>
                  </a:lnTo>
                  <a:lnTo>
                    <a:pt x="41748" y="172123"/>
                  </a:lnTo>
                  <a:lnTo>
                    <a:pt x="42913" y="175867"/>
                  </a:lnTo>
                  <a:lnTo>
                    <a:pt x="44484" y="179951"/>
                  </a:lnTo>
                  <a:lnTo>
                    <a:pt x="46325" y="184261"/>
                  </a:lnTo>
                  <a:lnTo>
                    <a:pt x="47552" y="188722"/>
                  </a:lnTo>
                  <a:lnTo>
                    <a:pt x="48370" y="193283"/>
                  </a:lnTo>
                  <a:lnTo>
                    <a:pt x="48915" y="197911"/>
                  </a:lnTo>
                  <a:lnTo>
                    <a:pt x="50072" y="201791"/>
                  </a:lnTo>
                  <a:lnTo>
                    <a:pt x="51638" y="205171"/>
                  </a:lnTo>
                  <a:lnTo>
                    <a:pt x="53475" y="208218"/>
                  </a:lnTo>
                  <a:lnTo>
                    <a:pt x="54700" y="211043"/>
                  </a:lnTo>
                  <a:lnTo>
                    <a:pt x="56061" y="216299"/>
                  </a:lnTo>
                  <a:lnTo>
                    <a:pt x="56666" y="221281"/>
                  </a:lnTo>
                  <a:lnTo>
                    <a:pt x="57007" y="228548"/>
                  </a:lnTo>
                  <a:lnTo>
                    <a:pt x="57150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8"/>
            <p:cNvSpPr/>
            <p:nvPr/>
          </p:nvSpPr>
          <p:spPr>
            <a:xfrm>
              <a:off x="3028950" y="3014662"/>
              <a:ext cx="185738" cy="42864"/>
            </a:xfrm>
            <a:custGeom>
              <a:avLst/>
              <a:gdLst/>
              <a:ahLst/>
              <a:cxnLst/>
              <a:rect l="0" t="0" r="0" b="0"/>
              <a:pathLst>
                <a:path w="185738" h="42864">
                  <a:moveTo>
                    <a:pt x="0" y="42863"/>
                  </a:moveTo>
                  <a:lnTo>
                    <a:pt x="21283" y="32221"/>
                  </a:lnTo>
                  <a:lnTo>
                    <a:pt x="25301" y="31005"/>
                  </a:lnTo>
                  <a:lnTo>
                    <a:pt x="29567" y="30195"/>
                  </a:lnTo>
                  <a:lnTo>
                    <a:pt x="33999" y="29655"/>
                  </a:lnTo>
                  <a:lnTo>
                    <a:pt x="39335" y="28501"/>
                  </a:lnTo>
                  <a:lnTo>
                    <a:pt x="45273" y="26938"/>
                  </a:lnTo>
                  <a:lnTo>
                    <a:pt x="51613" y="25103"/>
                  </a:lnTo>
                  <a:lnTo>
                    <a:pt x="58221" y="23879"/>
                  </a:lnTo>
                  <a:lnTo>
                    <a:pt x="65008" y="23063"/>
                  </a:lnTo>
                  <a:lnTo>
                    <a:pt x="71913" y="22519"/>
                  </a:lnTo>
                  <a:lnTo>
                    <a:pt x="78898" y="22157"/>
                  </a:lnTo>
                  <a:lnTo>
                    <a:pt x="93009" y="21754"/>
                  </a:lnTo>
                  <a:lnTo>
                    <a:pt x="99312" y="20852"/>
                  </a:lnTo>
                  <a:lnTo>
                    <a:pt x="105102" y="19458"/>
                  </a:lnTo>
                  <a:lnTo>
                    <a:pt x="110549" y="17734"/>
                  </a:lnTo>
                  <a:lnTo>
                    <a:pt x="116562" y="16586"/>
                  </a:lnTo>
                  <a:lnTo>
                    <a:pt x="122951" y="15819"/>
                  </a:lnTo>
                  <a:lnTo>
                    <a:pt x="129592" y="15309"/>
                  </a:lnTo>
                  <a:lnTo>
                    <a:pt x="135607" y="14175"/>
                  </a:lnTo>
                  <a:lnTo>
                    <a:pt x="141205" y="12625"/>
                  </a:lnTo>
                  <a:lnTo>
                    <a:pt x="146524" y="10798"/>
                  </a:lnTo>
                  <a:lnTo>
                    <a:pt x="151657" y="9580"/>
                  </a:lnTo>
                  <a:lnTo>
                    <a:pt x="156667" y="8768"/>
                  </a:lnTo>
                  <a:lnTo>
                    <a:pt x="161595" y="8227"/>
                  </a:lnTo>
                  <a:lnTo>
                    <a:pt x="166467" y="7866"/>
                  </a:lnTo>
                  <a:lnTo>
                    <a:pt x="171303" y="7625"/>
                  </a:lnTo>
                  <a:lnTo>
                    <a:pt x="176114" y="7465"/>
                  </a:lnTo>
                  <a:lnTo>
                    <a:pt x="179322" y="6564"/>
                  </a:lnTo>
                  <a:lnTo>
                    <a:pt x="181460" y="5170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9"/>
            <p:cNvSpPr/>
            <p:nvPr/>
          </p:nvSpPr>
          <p:spPr>
            <a:xfrm>
              <a:off x="3093243" y="3057525"/>
              <a:ext cx="214314" cy="35719"/>
            </a:xfrm>
            <a:custGeom>
              <a:avLst/>
              <a:gdLst/>
              <a:ahLst/>
              <a:cxnLst/>
              <a:rect l="0" t="0" r="0" b="0"/>
              <a:pathLst>
                <a:path w="214314" h="35719">
                  <a:moveTo>
                    <a:pt x="0" y="35718"/>
                  </a:moveTo>
                  <a:lnTo>
                    <a:pt x="3793" y="31926"/>
                  </a:lnTo>
                  <a:lnTo>
                    <a:pt x="5704" y="30809"/>
                  </a:lnTo>
                  <a:lnTo>
                    <a:pt x="7771" y="30064"/>
                  </a:lnTo>
                  <a:lnTo>
                    <a:pt x="12185" y="29237"/>
                  </a:lnTo>
                  <a:lnTo>
                    <a:pt x="16793" y="28869"/>
                  </a:lnTo>
                  <a:lnTo>
                    <a:pt x="23603" y="28705"/>
                  </a:lnTo>
                  <a:lnTo>
                    <a:pt x="40911" y="28600"/>
                  </a:lnTo>
                  <a:lnTo>
                    <a:pt x="45530" y="27798"/>
                  </a:lnTo>
                  <a:lnTo>
                    <a:pt x="50197" y="26469"/>
                  </a:lnTo>
                  <a:lnTo>
                    <a:pt x="54896" y="24790"/>
                  </a:lnTo>
                  <a:lnTo>
                    <a:pt x="60410" y="23670"/>
                  </a:lnTo>
                  <a:lnTo>
                    <a:pt x="66467" y="22924"/>
                  </a:lnTo>
                  <a:lnTo>
                    <a:pt x="72886" y="22426"/>
                  </a:lnTo>
                  <a:lnTo>
                    <a:pt x="78754" y="21301"/>
                  </a:lnTo>
                  <a:lnTo>
                    <a:pt x="84253" y="19756"/>
                  </a:lnTo>
                  <a:lnTo>
                    <a:pt x="108277" y="11575"/>
                  </a:lnTo>
                  <a:lnTo>
                    <a:pt x="115841" y="10098"/>
                  </a:lnTo>
                  <a:lnTo>
                    <a:pt x="124059" y="9113"/>
                  </a:lnTo>
                  <a:lnTo>
                    <a:pt x="132712" y="8456"/>
                  </a:lnTo>
                  <a:lnTo>
                    <a:pt x="140069" y="8019"/>
                  </a:lnTo>
                  <a:lnTo>
                    <a:pt x="152476" y="7532"/>
                  </a:lnTo>
                  <a:lnTo>
                    <a:pt x="158801" y="6609"/>
                  </a:lnTo>
                  <a:lnTo>
                    <a:pt x="165399" y="5200"/>
                  </a:lnTo>
                  <a:lnTo>
                    <a:pt x="172178" y="3466"/>
                  </a:lnTo>
                  <a:lnTo>
                    <a:pt x="179079" y="2311"/>
                  </a:lnTo>
                  <a:lnTo>
                    <a:pt x="186061" y="1540"/>
                  </a:lnTo>
                  <a:lnTo>
                    <a:pt x="198582" y="684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0"/>
            <p:cNvSpPr/>
            <p:nvPr/>
          </p:nvSpPr>
          <p:spPr>
            <a:xfrm>
              <a:off x="3679032" y="2871787"/>
              <a:ext cx="214257" cy="335757"/>
            </a:xfrm>
            <a:custGeom>
              <a:avLst/>
              <a:gdLst/>
              <a:ahLst/>
              <a:cxnLst/>
              <a:rect l="0" t="0" r="0" b="0"/>
              <a:pathLst>
                <a:path w="214257" h="335757">
                  <a:moveTo>
                    <a:pt x="57149" y="0"/>
                  </a:moveTo>
                  <a:lnTo>
                    <a:pt x="53357" y="3792"/>
                  </a:lnTo>
                  <a:lnTo>
                    <a:pt x="52239" y="5703"/>
                  </a:lnTo>
                  <a:lnTo>
                    <a:pt x="49873" y="12185"/>
                  </a:lnTo>
                  <a:lnTo>
                    <a:pt x="45292" y="19133"/>
                  </a:lnTo>
                  <a:lnTo>
                    <a:pt x="42788" y="27012"/>
                  </a:lnTo>
                  <a:lnTo>
                    <a:pt x="39389" y="34760"/>
                  </a:lnTo>
                  <a:lnTo>
                    <a:pt x="33013" y="48046"/>
                  </a:lnTo>
                  <a:lnTo>
                    <a:pt x="28430" y="55221"/>
                  </a:lnTo>
                  <a:lnTo>
                    <a:pt x="23747" y="61849"/>
                  </a:lnTo>
                  <a:lnTo>
                    <a:pt x="19020" y="70086"/>
                  </a:lnTo>
                  <a:lnTo>
                    <a:pt x="14273" y="79039"/>
                  </a:lnTo>
                  <a:lnTo>
                    <a:pt x="4759" y="97722"/>
                  </a:lnTo>
                  <a:lnTo>
                    <a:pt x="3172" y="103248"/>
                  </a:lnTo>
                  <a:lnTo>
                    <a:pt x="2114" y="109313"/>
                  </a:lnTo>
                  <a:lnTo>
                    <a:pt x="1409" y="115738"/>
                  </a:lnTo>
                  <a:lnTo>
                    <a:pt x="939" y="121608"/>
                  </a:lnTo>
                  <a:lnTo>
                    <a:pt x="626" y="127110"/>
                  </a:lnTo>
                  <a:lnTo>
                    <a:pt x="277" y="137456"/>
                  </a:lnTo>
                  <a:lnTo>
                    <a:pt x="81" y="152999"/>
                  </a:lnTo>
                  <a:lnTo>
                    <a:pt x="0" y="217993"/>
                  </a:lnTo>
                  <a:lnTo>
                    <a:pt x="2116" y="228119"/>
                  </a:lnTo>
                  <a:lnTo>
                    <a:pt x="3792" y="233042"/>
                  </a:lnTo>
                  <a:lnTo>
                    <a:pt x="4909" y="238705"/>
                  </a:lnTo>
                  <a:lnTo>
                    <a:pt x="5653" y="244862"/>
                  </a:lnTo>
                  <a:lnTo>
                    <a:pt x="6150" y="251347"/>
                  </a:lnTo>
                  <a:lnTo>
                    <a:pt x="8068" y="257259"/>
                  </a:lnTo>
                  <a:lnTo>
                    <a:pt x="10935" y="262787"/>
                  </a:lnTo>
                  <a:lnTo>
                    <a:pt x="17559" y="273163"/>
                  </a:lnTo>
                  <a:lnTo>
                    <a:pt x="23149" y="283066"/>
                  </a:lnTo>
                  <a:lnTo>
                    <a:pt x="28280" y="290643"/>
                  </a:lnTo>
                  <a:lnTo>
                    <a:pt x="33206" y="296656"/>
                  </a:lnTo>
                  <a:lnTo>
                    <a:pt x="38041" y="301974"/>
                  </a:lnTo>
                  <a:lnTo>
                    <a:pt x="49018" y="313223"/>
                  </a:lnTo>
                  <a:lnTo>
                    <a:pt x="53316" y="315972"/>
                  </a:lnTo>
                  <a:lnTo>
                    <a:pt x="57768" y="317804"/>
                  </a:lnTo>
                  <a:lnTo>
                    <a:pt x="62324" y="319026"/>
                  </a:lnTo>
                  <a:lnTo>
                    <a:pt x="66156" y="320634"/>
                  </a:lnTo>
                  <a:lnTo>
                    <a:pt x="72529" y="324537"/>
                  </a:lnTo>
                  <a:lnTo>
                    <a:pt x="76134" y="325896"/>
                  </a:lnTo>
                  <a:lnTo>
                    <a:pt x="80124" y="326801"/>
                  </a:lnTo>
                  <a:lnTo>
                    <a:pt x="84372" y="327405"/>
                  </a:lnTo>
                  <a:lnTo>
                    <a:pt x="88791" y="327808"/>
                  </a:lnTo>
                  <a:lnTo>
                    <a:pt x="93325" y="328076"/>
                  </a:lnTo>
                  <a:lnTo>
                    <a:pt x="102596" y="328374"/>
                  </a:lnTo>
                  <a:lnTo>
                    <a:pt x="112008" y="328506"/>
                  </a:lnTo>
                  <a:lnTo>
                    <a:pt x="116740" y="327748"/>
                  </a:lnTo>
                  <a:lnTo>
                    <a:pt x="121483" y="326449"/>
                  </a:lnTo>
                  <a:lnTo>
                    <a:pt x="126232" y="324789"/>
                  </a:lnTo>
                  <a:lnTo>
                    <a:pt x="130192" y="323682"/>
                  </a:lnTo>
                  <a:lnTo>
                    <a:pt x="136708" y="322452"/>
                  </a:lnTo>
                  <a:lnTo>
                    <a:pt x="140351" y="321331"/>
                  </a:lnTo>
                  <a:lnTo>
                    <a:pt x="144367" y="319789"/>
                  </a:lnTo>
                  <a:lnTo>
                    <a:pt x="148632" y="317968"/>
                  </a:lnTo>
                  <a:lnTo>
                    <a:pt x="152269" y="315960"/>
                  </a:lnTo>
                  <a:lnTo>
                    <a:pt x="158426" y="311612"/>
                  </a:lnTo>
                  <a:lnTo>
                    <a:pt x="163809" y="307034"/>
                  </a:lnTo>
                  <a:lnTo>
                    <a:pt x="166356" y="304702"/>
                  </a:lnTo>
                  <a:lnTo>
                    <a:pt x="171302" y="297877"/>
                  </a:lnTo>
                  <a:lnTo>
                    <a:pt x="173732" y="293835"/>
                  </a:lnTo>
                  <a:lnTo>
                    <a:pt x="176940" y="290346"/>
                  </a:lnTo>
                  <a:lnTo>
                    <a:pt x="180666" y="287227"/>
                  </a:lnTo>
                  <a:lnTo>
                    <a:pt x="184737" y="284353"/>
                  </a:lnTo>
                  <a:lnTo>
                    <a:pt x="191377" y="276927"/>
                  </a:lnTo>
                  <a:lnTo>
                    <a:pt x="194260" y="272724"/>
                  </a:lnTo>
                  <a:lnTo>
                    <a:pt x="197462" y="263821"/>
                  </a:lnTo>
                  <a:lnTo>
                    <a:pt x="198316" y="259225"/>
                  </a:lnTo>
                  <a:lnTo>
                    <a:pt x="200473" y="255366"/>
                  </a:lnTo>
                  <a:lnTo>
                    <a:pt x="207102" y="248963"/>
                  </a:lnTo>
                  <a:lnTo>
                    <a:pt x="209505" y="245350"/>
                  </a:lnTo>
                  <a:lnTo>
                    <a:pt x="212175" y="237103"/>
                  </a:lnTo>
                  <a:lnTo>
                    <a:pt x="213679" y="227327"/>
                  </a:lnTo>
                  <a:lnTo>
                    <a:pt x="214186" y="216913"/>
                  </a:lnTo>
                  <a:lnTo>
                    <a:pt x="214256" y="212029"/>
                  </a:lnTo>
                  <a:lnTo>
                    <a:pt x="213481" y="209615"/>
                  </a:lnTo>
                  <a:lnTo>
                    <a:pt x="210503" y="204816"/>
                  </a:lnTo>
                  <a:lnTo>
                    <a:pt x="208597" y="203219"/>
                  </a:lnTo>
                  <a:lnTo>
                    <a:pt x="206533" y="202155"/>
                  </a:lnTo>
                  <a:lnTo>
                    <a:pt x="204363" y="201445"/>
                  </a:lnTo>
                  <a:lnTo>
                    <a:pt x="199836" y="198539"/>
                  </a:lnTo>
                  <a:lnTo>
                    <a:pt x="197517" y="196653"/>
                  </a:lnTo>
                  <a:lnTo>
                    <a:pt x="195178" y="195396"/>
                  </a:lnTo>
                  <a:lnTo>
                    <a:pt x="190462" y="193999"/>
                  </a:lnTo>
                  <a:lnTo>
                    <a:pt x="187299" y="193626"/>
                  </a:lnTo>
                  <a:lnTo>
                    <a:pt x="183603" y="193378"/>
                  </a:lnTo>
                  <a:lnTo>
                    <a:pt x="179552" y="193212"/>
                  </a:lnTo>
                  <a:lnTo>
                    <a:pt x="176057" y="193896"/>
                  </a:lnTo>
                  <a:lnTo>
                    <a:pt x="170057" y="196772"/>
                  </a:lnTo>
                  <a:lnTo>
                    <a:pt x="166552" y="197856"/>
                  </a:lnTo>
                  <a:lnTo>
                    <a:pt x="162628" y="198579"/>
                  </a:lnTo>
                  <a:lnTo>
                    <a:pt x="158425" y="199061"/>
                  </a:lnTo>
                  <a:lnTo>
                    <a:pt x="154828" y="200176"/>
                  </a:lnTo>
                  <a:lnTo>
                    <a:pt x="148716" y="203532"/>
                  </a:lnTo>
                  <a:lnTo>
                    <a:pt x="143354" y="207669"/>
                  </a:lnTo>
                  <a:lnTo>
                    <a:pt x="138325" y="212154"/>
                  </a:lnTo>
                  <a:lnTo>
                    <a:pt x="133443" y="216793"/>
                  </a:lnTo>
                  <a:lnTo>
                    <a:pt x="130237" y="219141"/>
                  </a:lnTo>
                  <a:lnTo>
                    <a:pt x="126512" y="221500"/>
                  </a:lnTo>
                  <a:lnTo>
                    <a:pt x="122441" y="223867"/>
                  </a:lnTo>
                  <a:lnTo>
                    <a:pt x="115801" y="230730"/>
                  </a:lnTo>
                  <a:lnTo>
                    <a:pt x="112919" y="234782"/>
                  </a:lnTo>
                  <a:lnTo>
                    <a:pt x="109716" y="243519"/>
                  </a:lnTo>
                  <a:lnTo>
                    <a:pt x="107500" y="252693"/>
                  </a:lnTo>
                  <a:lnTo>
                    <a:pt x="103869" y="262062"/>
                  </a:lnTo>
                  <a:lnTo>
                    <a:pt x="99609" y="271518"/>
                  </a:lnTo>
                  <a:lnTo>
                    <a:pt x="95864" y="280218"/>
                  </a:lnTo>
                  <a:lnTo>
                    <a:pt x="93755" y="289579"/>
                  </a:lnTo>
                  <a:lnTo>
                    <a:pt x="93130" y="298173"/>
                  </a:lnTo>
                  <a:lnTo>
                    <a:pt x="92945" y="309628"/>
                  </a:lnTo>
                  <a:lnTo>
                    <a:pt x="92902" y="315677"/>
                  </a:lnTo>
                  <a:lnTo>
                    <a:pt x="93684" y="318401"/>
                  </a:lnTo>
                  <a:lnTo>
                    <a:pt x="99021" y="327111"/>
                  </a:lnTo>
                  <a:lnTo>
                    <a:pt x="105535" y="334069"/>
                  </a:lnTo>
                  <a:lnTo>
                    <a:pt x="106075" y="334631"/>
                  </a:lnTo>
                  <a:lnTo>
                    <a:pt x="107229" y="335006"/>
                  </a:lnTo>
                  <a:lnTo>
                    <a:pt x="112667" y="335608"/>
                  </a:lnTo>
                  <a:lnTo>
                    <a:pt x="114299" y="335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1"/>
            <p:cNvSpPr/>
            <p:nvPr/>
          </p:nvSpPr>
          <p:spPr>
            <a:xfrm>
              <a:off x="3950583" y="2907593"/>
              <a:ext cx="221368" cy="121062"/>
            </a:xfrm>
            <a:custGeom>
              <a:avLst/>
              <a:gdLst/>
              <a:ahLst/>
              <a:cxnLst/>
              <a:rect l="0" t="0" r="0" b="0"/>
              <a:pathLst>
                <a:path w="221368" h="121062">
                  <a:moveTo>
                    <a:pt x="28485" y="7057"/>
                  </a:moveTo>
                  <a:lnTo>
                    <a:pt x="21429" y="0"/>
                  </a:lnTo>
                  <a:lnTo>
                    <a:pt x="28193" y="6765"/>
                  </a:lnTo>
                  <a:lnTo>
                    <a:pt x="28356" y="9043"/>
                  </a:lnTo>
                  <a:lnTo>
                    <a:pt x="28428" y="12702"/>
                  </a:lnTo>
                  <a:lnTo>
                    <a:pt x="28478" y="27634"/>
                  </a:lnTo>
                  <a:lnTo>
                    <a:pt x="27686" y="31094"/>
                  </a:lnTo>
                  <a:lnTo>
                    <a:pt x="26365" y="34194"/>
                  </a:lnTo>
                  <a:lnTo>
                    <a:pt x="24691" y="37054"/>
                  </a:lnTo>
                  <a:lnTo>
                    <a:pt x="22780" y="40549"/>
                  </a:lnTo>
                  <a:lnTo>
                    <a:pt x="18541" y="48665"/>
                  </a:lnTo>
                  <a:lnTo>
                    <a:pt x="17093" y="52258"/>
                  </a:lnTo>
                  <a:lnTo>
                    <a:pt x="16129" y="55447"/>
                  </a:lnTo>
                  <a:lnTo>
                    <a:pt x="15485" y="58367"/>
                  </a:lnTo>
                  <a:lnTo>
                    <a:pt x="14262" y="61901"/>
                  </a:lnTo>
                  <a:lnTo>
                    <a:pt x="12653" y="65844"/>
                  </a:lnTo>
                  <a:lnTo>
                    <a:pt x="10787" y="70061"/>
                  </a:lnTo>
                  <a:lnTo>
                    <a:pt x="9543" y="73666"/>
                  </a:lnTo>
                  <a:lnTo>
                    <a:pt x="8713" y="76863"/>
                  </a:lnTo>
                  <a:lnTo>
                    <a:pt x="8160" y="79788"/>
                  </a:lnTo>
                  <a:lnTo>
                    <a:pt x="7791" y="82532"/>
                  </a:lnTo>
                  <a:lnTo>
                    <a:pt x="7546" y="85154"/>
                  </a:lnTo>
                  <a:lnTo>
                    <a:pt x="7382" y="87697"/>
                  </a:lnTo>
                  <a:lnTo>
                    <a:pt x="6479" y="90186"/>
                  </a:lnTo>
                  <a:lnTo>
                    <a:pt x="5083" y="92638"/>
                  </a:lnTo>
                  <a:lnTo>
                    <a:pt x="3359" y="95067"/>
                  </a:lnTo>
                  <a:lnTo>
                    <a:pt x="2209" y="97480"/>
                  </a:lnTo>
                  <a:lnTo>
                    <a:pt x="1443" y="99883"/>
                  </a:lnTo>
                  <a:lnTo>
                    <a:pt x="932" y="102278"/>
                  </a:lnTo>
                  <a:lnTo>
                    <a:pt x="592" y="104669"/>
                  </a:lnTo>
                  <a:lnTo>
                    <a:pt x="364" y="107057"/>
                  </a:lnTo>
                  <a:lnTo>
                    <a:pt x="0" y="112799"/>
                  </a:lnTo>
                  <a:lnTo>
                    <a:pt x="764" y="113270"/>
                  </a:lnTo>
                  <a:lnTo>
                    <a:pt x="6762" y="114176"/>
                  </a:lnTo>
                  <a:lnTo>
                    <a:pt x="9041" y="116313"/>
                  </a:lnTo>
                  <a:lnTo>
                    <a:pt x="13179" y="120360"/>
                  </a:lnTo>
                  <a:lnTo>
                    <a:pt x="15862" y="120914"/>
                  </a:lnTo>
                  <a:lnTo>
                    <a:pt x="17688" y="121061"/>
                  </a:lnTo>
                  <a:lnTo>
                    <a:pt x="19700" y="120366"/>
                  </a:lnTo>
                  <a:lnTo>
                    <a:pt x="24051" y="117477"/>
                  </a:lnTo>
                  <a:lnTo>
                    <a:pt x="30748" y="115663"/>
                  </a:lnTo>
                  <a:lnTo>
                    <a:pt x="34756" y="115180"/>
                  </a:lnTo>
                  <a:lnTo>
                    <a:pt x="41326" y="114643"/>
                  </a:lnTo>
                  <a:lnTo>
                    <a:pt x="44190" y="114499"/>
                  </a:lnTo>
                  <a:lnTo>
                    <a:pt x="47686" y="113610"/>
                  </a:lnTo>
                  <a:lnTo>
                    <a:pt x="51605" y="112223"/>
                  </a:lnTo>
                  <a:lnTo>
                    <a:pt x="55805" y="110505"/>
                  </a:lnTo>
                  <a:lnTo>
                    <a:pt x="60192" y="109360"/>
                  </a:lnTo>
                  <a:lnTo>
                    <a:pt x="64704" y="108596"/>
                  </a:lnTo>
                  <a:lnTo>
                    <a:pt x="69300" y="108087"/>
                  </a:lnTo>
                  <a:lnTo>
                    <a:pt x="73951" y="107748"/>
                  </a:lnTo>
                  <a:lnTo>
                    <a:pt x="78640" y="107522"/>
                  </a:lnTo>
                  <a:lnTo>
                    <a:pt x="88876" y="107270"/>
                  </a:lnTo>
                  <a:lnTo>
                    <a:pt x="221367" y="1070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2"/>
            <p:cNvSpPr/>
            <p:nvPr/>
          </p:nvSpPr>
          <p:spPr>
            <a:xfrm>
              <a:off x="4124971" y="2886075"/>
              <a:ext cx="11261" cy="321469"/>
            </a:xfrm>
            <a:custGeom>
              <a:avLst/>
              <a:gdLst/>
              <a:ahLst/>
              <a:cxnLst/>
              <a:rect l="0" t="0" r="0" b="0"/>
              <a:pathLst>
                <a:path w="11261" h="321469">
                  <a:moveTo>
                    <a:pt x="4116" y="0"/>
                  </a:moveTo>
                  <a:lnTo>
                    <a:pt x="0" y="0"/>
                  </a:lnTo>
                  <a:lnTo>
                    <a:pt x="3418" y="0"/>
                  </a:lnTo>
                  <a:lnTo>
                    <a:pt x="3650" y="793"/>
                  </a:lnTo>
                  <a:lnTo>
                    <a:pt x="3978" y="4909"/>
                  </a:lnTo>
                  <a:lnTo>
                    <a:pt x="4098" y="14434"/>
                  </a:lnTo>
                  <a:lnTo>
                    <a:pt x="4116" y="128688"/>
                  </a:lnTo>
                  <a:lnTo>
                    <a:pt x="4910" y="135798"/>
                  </a:lnTo>
                  <a:lnTo>
                    <a:pt x="6233" y="142919"/>
                  </a:lnTo>
                  <a:lnTo>
                    <a:pt x="7908" y="150048"/>
                  </a:lnTo>
                  <a:lnTo>
                    <a:pt x="9026" y="157182"/>
                  </a:lnTo>
                  <a:lnTo>
                    <a:pt x="9770" y="164319"/>
                  </a:lnTo>
                  <a:lnTo>
                    <a:pt x="10267" y="171458"/>
                  </a:lnTo>
                  <a:lnTo>
                    <a:pt x="10598" y="178599"/>
                  </a:lnTo>
                  <a:lnTo>
                    <a:pt x="10966" y="192884"/>
                  </a:lnTo>
                  <a:lnTo>
                    <a:pt x="11243" y="235611"/>
                  </a:lnTo>
                  <a:lnTo>
                    <a:pt x="11260" y="321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3"/>
            <p:cNvSpPr/>
            <p:nvPr/>
          </p:nvSpPr>
          <p:spPr>
            <a:xfrm>
              <a:off x="2550318" y="3443287"/>
              <a:ext cx="200026" cy="28576"/>
            </a:xfrm>
            <a:custGeom>
              <a:avLst/>
              <a:gdLst/>
              <a:ahLst/>
              <a:cxnLst/>
              <a:rect l="0" t="0" r="0" b="0"/>
              <a:pathLst>
                <a:path w="200026" h="28576">
                  <a:moveTo>
                    <a:pt x="0" y="21431"/>
                  </a:moveTo>
                  <a:lnTo>
                    <a:pt x="3793" y="25224"/>
                  </a:lnTo>
                  <a:lnTo>
                    <a:pt x="5704" y="26341"/>
                  </a:lnTo>
                  <a:lnTo>
                    <a:pt x="7771" y="27086"/>
                  </a:lnTo>
                  <a:lnTo>
                    <a:pt x="12185" y="27913"/>
                  </a:lnTo>
                  <a:lnTo>
                    <a:pt x="16793" y="28281"/>
                  </a:lnTo>
                  <a:lnTo>
                    <a:pt x="21487" y="28444"/>
                  </a:lnTo>
                  <a:lnTo>
                    <a:pt x="30708" y="28536"/>
                  </a:lnTo>
                  <a:lnTo>
                    <a:pt x="122328" y="28575"/>
                  </a:lnTo>
                  <a:lnTo>
                    <a:pt x="126796" y="27781"/>
                  </a:lnTo>
                  <a:lnTo>
                    <a:pt x="132156" y="26458"/>
                  </a:lnTo>
                  <a:lnTo>
                    <a:pt x="138110" y="24783"/>
                  </a:lnTo>
                  <a:lnTo>
                    <a:pt x="143667" y="22872"/>
                  </a:lnTo>
                  <a:lnTo>
                    <a:pt x="148959" y="20804"/>
                  </a:lnTo>
                  <a:lnTo>
                    <a:pt x="154075" y="18632"/>
                  </a:lnTo>
                  <a:lnTo>
                    <a:pt x="163993" y="14102"/>
                  </a:lnTo>
                  <a:lnTo>
                    <a:pt x="183294" y="4726"/>
                  </a:lnTo>
                  <a:lnTo>
                    <a:pt x="187284" y="3151"/>
                  </a:lnTo>
                  <a:lnTo>
                    <a:pt x="190737" y="210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"/>
            <p:cNvSpPr/>
            <p:nvPr/>
          </p:nvSpPr>
          <p:spPr>
            <a:xfrm>
              <a:off x="2807493" y="3343275"/>
              <a:ext cx="92870" cy="192882"/>
            </a:xfrm>
            <a:custGeom>
              <a:avLst/>
              <a:gdLst/>
              <a:ahLst/>
              <a:cxnLst/>
              <a:rect l="0" t="0" r="0" b="0"/>
              <a:pathLst>
                <a:path w="92870" h="192882">
                  <a:moveTo>
                    <a:pt x="0" y="0"/>
                  </a:moveTo>
                  <a:lnTo>
                    <a:pt x="3793" y="3792"/>
                  </a:lnTo>
                  <a:lnTo>
                    <a:pt x="5704" y="4909"/>
                  </a:lnTo>
                  <a:lnTo>
                    <a:pt x="7771" y="5654"/>
                  </a:lnTo>
                  <a:lnTo>
                    <a:pt x="9943" y="6150"/>
                  </a:lnTo>
                  <a:lnTo>
                    <a:pt x="12185" y="7275"/>
                  </a:lnTo>
                  <a:lnTo>
                    <a:pt x="14474" y="8819"/>
                  </a:lnTo>
                  <a:lnTo>
                    <a:pt x="16793" y="10641"/>
                  </a:lnTo>
                  <a:lnTo>
                    <a:pt x="19133" y="12650"/>
                  </a:lnTo>
                  <a:lnTo>
                    <a:pt x="21487" y="14783"/>
                  </a:lnTo>
                  <a:lnTo>
                    <a:pt x="23849" y="16999"/>
                  </a:lnTo>
                  <a:lnTo>
                    <a:pt x="26219" y="20064"/>
                  </a:lnTo>
                  <a:lnTo>
                    <a:pt x="28592" y="23695"/>
                  </a:lnTo>
                  <a:lnTo>
                    <a:pt x="30968" y="27702"/>
                  </a:lnTo>
                  <a:lnTo>
                    <a:pt x="34139" y="31168"/>
                  </a:lnTo>
                  <a:lnTo>
                    <a:pt x="37840" y="34273"/>
                  </a:lnTo>
                  <a:lnTo>
                    <a:pt x="41896" y="37136"/>
                  </a:lnTo>
                  <a:lnTo>
                    <a:pt x="44599" y="40632"/>
                  </a:lnTo>
                  <a:lnTo>
                    <a:pt x="46402" y="44550"/>
                  </a:lnTo>
                  <a:lnTo>
                    <a:pt x="47603" y="48750"/>
                  </a:lnTo>
                  <a:lnTo>
                    <a:pt x="49992" y="53137"/>
                  </a:lnTo>
                  <a:lnTo>
                    <a:pt x="53172" y="57650"/>
                  </a:lnTo>
                  <a:lnTo>
                    <a:pt x="56879" y="62246"/>
                  </a:lnTo>
                  <a:lnTo>
                    <a:pt x="59351" y="66897"/>
                  </a:lnTo>
                  <a:lnTo>
                    <a:pt x="60998" y="71585"/>
                  </a:lnTo>
                  <a:lnTo>
                    <a:pt x="62097" y="76298"/>
                  </a:lnTo>
                  <a:lnTo>
                    <a:pt x="63623" y="81028"/>
                  </a:lnTo>
                  <a:lnTo>
                    <a:pt x="65434" y="85769"/>
                  </a:lnTo>
                  <a:lnTo>
                    <a:pt x="67435" y="90516"/>
                  </a:lnTo>
                  <a:lnTo>
                    <a:pt x="68770" y="95269"/>
                  </a:lnTo>
                  <a:lnTo>
                    <a:pt x="69659" y="100025"/>
                  </a:lnTo>
                  <a:lnTo>
                    <a:pt x="70252" y="104783"/>
                  </a:lnTo>
                  <a:lnTo>
                    <a:pt x="70647" y="110337"/>
                  </a:lnTo>
                  <a:lnTo>
                    <a:pt x="70911" y="116420"/>
                  </a:lnTo>
                  <a:lnTo>
                    <a:pt x="71086" y="122857"/>
                  </a:lnTo>
                  <a:lnTo>
                    <a:pt x="72791" y="128736"/>
                  </a:lnTo>
                  <a:lnTo>
                    <a:pt x="75515" y="134242"/>
                  </a:lnTo>
                  <a:lnTo>
                    <a:pt x="78918" y="139501"/>
                  </a:lnTo>
                  <a:lnTo>
                    <a:pt x="81187" y="143801"/>
                  </a:lnTo>
                  <a:lnTo>
                    <a:pt x="82700" y="147461"/>
                  </a:lnTo>
                  <a:lnTo>
                    <a:pt x="83709" y="150695"/>
                  </a:lnTo>
                  <a:lnTo>
                    <a:pt x="84381" y="154438"/>
                  </a:lnTo>
                  <a:lnTo>
                    <a:pt x="84829" y="158521"/>
                  </a:lnTo>
                  <a:lnTo>
                    <a:pt x="85128" y="162831"/>
                  </a:lnTo>
                  <a:lnTo>
                    <a:pt x="85460" y="169736"/>
                  </a:lnTo>
                  <a:lnTo>
                    <a:pt x="85607" y="175450"/>
                  </a:lnTo>
                  <a:lnTo>
                    <a:pt x="85673" y="180636"/>
                  </a:lnTo>
                  <a:lnTo>
                    <a:pt x="86484" y="183130"/>
                  </a:lnTo>
                  <a:lnTo>
                    <a:pt x="87819" y="185587"/>
                  </a:lnTo>
                  <a:lnTo>
                    <a:pt x="92869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"/>
            <p:cNvSpPr/>
            <p:nvPr/>
          </p:nvSpPr>
          <p:spPr>
            <a:xfrm>
              <a:off x="3679031" y="3487143"/>
              <a:ext cx="221457" cy="13295"/>
            </a:xfrm>
            <a:custGeom>
              <a:avLst/>
              <a:gdLst/>
              <a:ahLst/>
              <a:cxnLst/>
              <a:rect l="0" t="0" r="0" b="0"/>
              <a:pathLst>
                <a:path w="221457" h="13295">
                  <a:moveTo>
                    <a:pt x="0" y="6150"/>
                  </a:moveTo>
                  <a:lnTo>
                    <a:pt x="0" y="12301"/>
                  </a:lnTo>
                  <a:lnTo>
                    <a:pt x="794" y="12632"/>
                  </a:lnTo>
                  <a:lnTo>
                    <a:pt x="3792" y="13000"/>
                  </a:lnTo>
                  <a:lnTo>
                    <a:pt x="8069" y="13236"/>
                  </a:lnTo>
                  <a:lnTo>
                    <a:pt x="23150" y="13286"/>
                  </a:lnTo>
                  <a:lnTo>
                    <a:pt x="26546" y="12495"/>
                  </a:lnTo>
                  <a:lnTo>
                    <a:pt x="30397" y="11174"/>
                  </a:lnTo>
                  <a:lnTo>
                    <a:pt x="34552" y="9499"/>
                  </a:lnTo>
                  <a:lnTo>
                    <a:pt x="38910" y="8383"/>
                  </a:lnTo>
                  <a:lnTo>
                    <a:pt x="43403" y="7639"/>
                  </a:lnTo>
                  <a:lnTo>
                    <a:pt x="47984" y="7142"/>
                  </a:lnTo>
                  <a:lnTo>
                    <a:pt x="52628" y="6812"/>
                  </a:lnTo>
                  <a:lnTo>
                    <a:pt x="57310" y="6591"/>
                  </a:lnTo>
                  <a:lnTo>
                    <a:pt x="66746" y="6346"/>
                  </a:lnTo>
                  <a:lnTo>
                    <a:pt x="104777" y="6158"/>
                  </a:lnTo>
                  <a:lnTo>
                    <a:pt x="110333" y="5362"/>
                  </a:lnTo>
                  <a:lnTo>
                    <a:pt x="116418" y="4037"/>
                  </a:lnTo>
                  <a:lnTo>
                    <a:pt x="122856" y="2361"/>
                  </a:lnTo>
                  <a:lnTo>
                    <a:pt x="128735" y="1242"/>
                  </a:lnTo>
                  <a:lnTo>
                    <a:pt x="134242" y="497"/>
                  </a:lnTo>
                  <a:lnTo>
                    <a:pt x="139501" y="0"/>
                  </a:lnTo>
                  <a:lnTo>
                    <a:pt x="144594" y="463"/>
                  </a:lnTo>
                  <a:lnTo>
                    <a:pt x="149577" y="1565"/>
                  </a:lnTo>
                  <a:lnTo>
                    <a:pt x="154487" y="3093"/>
                  </a:lnTo>
                  <a:lnTo>
                    <a:pt x="159347" y="4112"/>
                  </a:lnTo>
                  <a:lnTo>
                    <a:pt x="164175" y="4791"/>
                  </a:lnTo>
                  <a:lnTo>
                    <a:pt x="168981" y="5244"/>
                  </a:lnTo>
                  <a:lnTo>
                    <a:pt x="173773" y="5546"/>
                  </a:lnTo>
                  <a:lnTo>
                    <a:pt x="183330" y="5882"/>
                  </a:lnTo>
                  <a:lnTo>
                    <a:pt x="188101" y="6765"/>
                  </a:lnTo>
                  <a:lnTo>
                    <a:pt x="192870" y="8148"/>
                  </a:lnTo>
                  <a:lnTo>
                    <a:pt x="197636" y="9863"/>
                  </a:lnTo>
                  <a:lnTo>
                    <a:pt x="201607" y="11007"/>
                  </a:lnTo>
                  <a:lnTo>
                    <a:pt x="205048" y="11769"/>
                  </a:lnTo>
                  <a:lnTo>
                    <a:pt x="208137" y="12278"/>
                  </a:lnTo>
                  <a:lnTo>
                    <a:pt x="210989" y="12617"/>
                  </a:lnTo>
                  <a:lnTo>
                    <a:pt x="213684" y="12842"/>
                  </a:lnTo>
                  <a:lnTo>
                    <a:pt x="221456" y="13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"/>
            <p:cNvSpPr/>
            <p:nvPr/>
          </p:nvSpPr>
          <p:spPr>
            <a:xfrm>
              <a:off x="4107656" y="3300412"/>
              <a:ext cx="7145" cy="242889"/>
            </a:xfrm>
            <a:custGeom>
              <a:avLst/>
              <a:gdLst/>
              <a:ahLst/>
              <a:cxnLst/>
              <a:rect l="0" t="0" r="0" b="0"/>
              <a:pathLst>
                <a:path w="7145" h="242889">
                  <a:moveTo>
                    <a:pt x="0" y="0"/>
                  </a:moveTo>
                  <a:lnTo>
                    <a:pt x="0" y="34760"/>
                  </a:lnTo>
                  <a:lnTo>
                    <a:pt x="794" y="39048"/>
                  </a:lnTo>
                  <a:lnTo>
                    <a:pt x="2117" y="43495"/>
                  </a:lnTo>
                  <a:lnTo>
                    <a:pt x="3792" y="48046"/>
                  </a:lnTo>
                  <a:lnTo>
                    <a:pt x="4910" y="52668"/>
                  </a:lnTo>
                  <a:lnTo>
                    <a:pt x="5654" y="57337"/>
                  </a:lnTo>
                  <a:lnTo>
                    <a:pt x="6151" y="62037"/>
                  </a:lnTo>
                  <a:lnTo>
                    <a:pt x="6482" y="67552"/>
                  </a:lnTo>
                  <a:lnTo>
                    <a:pt x="6849" y="80030"/>
                  </a:lnTo>
                  <a:lnTo>
                    <a:pt x="7056" y="96649"/>
                  </a:lnTo>
                  <a:lnTo>
                    <a:pt x="6292" y="102533"/>
                  </a:lnTo>
                  <a:lnTo>
                    <a:pt x="4988" y="108836"/>
                  </a:lnTo>
                  <a:lnTo>
                    <a:pt x="3325" y="115420"/>
                  </a:lnTo>
                  <a:lnTo>
                    <a:pt x="2217" y="121396"/>
                  </a:lnTo>
                  <a:lnTo>
                    <a:pt x="1478" y="126969"/>
                  </a:lnTo>
                  <a:lnTo>
                    <a:pt x="985" y="132271"/>
                  </a:lnTo>
                  <a:lnTo>
                    <a:pt x="657" y="137393"/>
                  </a:lnTo>
                  <a:lnTo>
                    <a:pt x="292" y="147318"/>
                  </a:lnTo>
                  <a:lnTo>
                    <a:pt x="38" y="177062"/>
                  </a:lnTo>
                  <a:lnTo>
                    <a:pt x="7" y="197341"/>
                  </a:lnTo>
                  <a:lnTo>
                    <a:pt x="799" y="202205"/>
                  </a:lnTo>
                  <a:lnTo>
                    <a:pt x="2120" y="207034"/>
                  </a:lnTo>
                  <a:lnTo>
                    <a:pt x="3794" y="211842"/>
                  </a:lnTo>
                  <a:lnTo>
                    <a:pt x="4911" y="215840"/>
                  </a:lnTo>
                  <a:lnTo>
                    <a:pt x="5655" y="219300"/>
                  </a:lnTo>
                  <a:lnTo>
                    <a:pt x="6151" y="222400"/>
                  </a:lnTo>
                  <a:lnTo>
                    <a:pt x="6482" y="225260"/>
                  </a:lnTo>
                  <a:lnTo>
                    <a:pt x="6703" y="227961"/>
                  </a:lnTo>
                  <a:lnTo>
                    <a:pt x="6850" y="230555"/>
                  </a:lnTo>
                  <a:lnTo>
                    <a:pt x="7013" y="235555"/>
                  </a:lnTo>
                  <a:lnTo>
                    <a:pt x="7144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7"/>
            <p:cNvSpPr/>
            <p:nvPr/>
          </p:nvSpPr>
          <p:spPr>
            <a:xfrm>
              <a:off x="2715750" y="3829087"/>
              <a:ext cx="277482" cy="264155"/>
            </a:xfrm>
            <a:custGeom>
              <a:avLst/>
              <a:gdLst/>
              <a:ahLst/>
              <a:cxnLst/>
              <a:rect l="0" t="0" r="0" b="0"/>
              <a:pathLst>
                <a:path w="277482" h="264155">
                  <a:moveTo>
                    <a:pt x="20306" y="64256"/>
                  </a:moveTo>
                  <a:lnTo>
                    <a:pt x="9664" y="53614"/>
                  </a:lnTo>
                  <a:lnTo>
                    <a:pt x="8449" y="51605"/>
                  </a:lnTo>
                  <a:lnTo>
                    <a:pt x="7098" y="47257"/>
                  </a:lnTo>
                  <a:lnTo>
                    <a:pt x="7532" y="44985"/>
                  </a:lnTo>
                  <a:lnTo>
                    <a:pt x="10131" y="40346"/>
                  </a:lnTo>
                  <a:lnTo>
                    <a:pt x="11935" y="38791"/>
                  </a:lnTo>
                  <a:lnTo>
                    <a:pt x="13931" y="37754"/>
                  </a:lnTo>
                  <a:lnTo>
                    <a:pt x="16056" y="37063"/>
                  </a:lnTo>
                  <a:lnTo>
                    <a:pt x="18267" y="35015"/>
                  </a:lnTo>
                  <a:lnTo>
                    <a:pt x="22839" y="28506"/>
                  </a:lnTo>
                  <a:lnTo>
                    <a:pt x="27517" y="22438"/>
                  </a:lnTo>
                  <a:lnTo>
                    <a:pt x="29876" y="19709"/>
                  </a:lnTo>
                  <a:lnTo>
                    <a:pt x="36730" y="14560"/>
                  </a:lnTo>
                  <a:lnTo>
                    <a:pt x="45068" y="9625"/>
                  </a:lnTo>
                  <a:lnTo>
                    <a:pt x="54065" y="4786"/>
                  </a:lnTo>
                  <a:lnTo>
                    <a:pt x="58687" y="3178"/>
                  </a:lnTo>
                  <a:lnTo>
                    <a:pt x="63356" y="2107"/>
                  </a:lnTo>
                  <a:lnTo>
                    <a:pt x="68056" y="1392"/>
                  </a:lnTo>
                  <a:lnTo>
                    <a:pt x="73570" y="916"/>
                  </a:lnTo>
                  <a:lnTo>
                    <a:pt x="79628" y="598"/>
                  </a:lnTo>
                  <a:lnTo>
                    <a:pt x="91915" y="245"/>
                  </a:lnTo>
                  <a:lnTo>
                    <a:pt x="114855" y="18"/>
                  </a:lnTo>
                  <a:lnTo>
                    <a:pt x="121438" y="0"/>
                  </a:lnTo>
                  <a:lnTo>
                    <a:pt x="127415" y="781"/>
                  </a:lnTo>
                  <a:lnTo>
                    <a:pt x="132987" y="2096"/>
                  </a:lnTo>
                  <a:lnTo>
                    <a:pt x="138289" y="3766"/>
                  </a:lnTo>
                  <a:lnTo>
                    <a:pt x="143411" y="6467"/>
                  </a:lnTo>
                  <a:lnTo>
                    <a:pt x="148414" y="9855"/>
                  </a:lnTo>
                  <a:lnTo>
                    <a:pt x="153336" y="13701"/>
                  </a:lnTo>
                  <a:lnTo>
                    <a:pt x="158205" y="17059"/>
                  </a:lnTo>
                  <a:lnTo>
                    <a:pt x="163039" y="20092"/>
                  </a:lnTo>
                  <a:lnTo>
                    <a:pt x="167848" y="22907"/>
                  </a:lnTo>
                  <a:lnTo>
                    <a:pt x="172643" y="26371"/>
                  </a:lnTo>
                  <a:lnTo>
                    <a:pt x="177426" y="30268"/>
                  </a:lnTo>
                  <a:lnTo>
                    <a:pt x="182203" y="34454"/>
                  </a:lnTo>
                  <a:lnTo>
                    <a:pt x="186181" y="38832"/>
                  </a:lnTo>
                  <a:lnTo>
                    <a:pt x="189627" y="43338"/>
                  </a:lnTo>
                  <a:lnTo>
                    <a:pt x="192718" y="47929"/>
                  </a:lnTo>
                  <a:lnTo>
                    <a:pt x="194778" y="53372"/>
                  </a:lnTo>
                  <a:lnTo>
                    <a:pt x="196152" y="59381"/>
                  </a:lnTo>
                  <a:lnTo>
                    <a:pt x="197068" y="65769"/>
                  </a:lnTo>
                  <a:lnTo>
                    <a:pt x="197678" y="71615"/>
                  </a:lnTo>
                  <a:lnTo>
                    <a:pt x="198085" y="77099"/>
                  </a:lnTo>
                  <a:lnTo>
                    <a:pt x="198357" y="82343"/>
                  </a:lnTo>
                  <a:lnTo>
                    <a:pt x="198658" y="94520"/>
                  </a:lnTo>
                  <a:lnTo>
                    <a:pt x="198852" y="121740"/>
                  </a:lnTo>
                  <a:lnTo>
                    <a:pt x="198074" y="128772"/>
                  </a:lnTo>
                  <a:lnTo>
                    <a:pt x="196762" y="135842"/>
                  </a:lnTo>
                  <a:lnTo>
                    <a:pt x="195093" y="142936"/>
                  </a:lnTo>
                  <a:lnTo>
                    <a:pt x="192393" y="149253"/>
                  </a:lnTo>
                  <a:lnTo>
                    <a:pt x="189006" y="155052"/>
                  </a:lnTo>
                  <a:lnTo>
                    <a:pt x="185160" y="160506"/>
                  </a:lnTo>
                  <a:lnTo>
                    <a:pt x="181802" y="166522"/>
                  </a:lnTo>
                  <a:lnTo>
                    <a:pt x="178770" y="172915"/>
                  </a:lnTo>
                  <a:lnTo>
                    <a:pt x="175955" y="179558"/>
                  </a:lnTo>
                  <a:lnTo>
                    <a:pt x="172491" y="186368"/>
                  </a:lnTo>
                  <a:lnTo>
                    <a:pt x="168594" y="193289"/>
                  </a:lnTo>
                  <a:lnTo>
                    <a:pt x="164408" y="200284"/>
                  </a:lnTo>
                  <a:lnTo>
                    <a:pt x="160030" y="206536"/>
                  </a:lnTo>
                  <a:lnTo>
                    <a:pt x="155524" y="212290"/>
                  </a:lnTo>
                  <a:lnTo>
                    <a:pt x="150933" y="217714"/>
                  </a:lnTo>
                  <a:lnTo>
                    <a:pt x="146284" y="222918"/>
                  </a:lnTo>
                  <a:lnTo>
                    <a:pt x="136886" y="232933"/>
                  </a:lnTo>
                  <a:lnTo>
                    <a:pt x="131363" y="237033"/>
                  </a:lnTo>
                  <a:lnTo>
                    <a:pt x="125301" y="240559"/>
                  </a:lnTo>
                  <a:lnTo>
                    <a:pt x="118877" y="243704"/>
                  </a:lnTo>
                  <a:lnTo>
                    <a:pt x="113801" y="246595"/>
                  </a:lnTo>
                  <a:lnTo>
                    <a:pt x="102071" y="254455"/>
                  </a:lnTo>
                  <a:lnTo>
                    <a:pt x="93423" y="259385"/>
                  </a:lnTo>
                  <a:lnTo>
                    <a:pt x="88895" y="261017"/>
                  </a:lnTo>
                  <a:lnTo>
                    <a:pt x="84288" y="262105"/>
                  </a:lnTo>
                  <a:lnTo>
                    <a:pt x="79629" y="262831"/>
                  </a:lnTo>
                  <a:lnTo>
                    <a:pt x="74936" y="263314"/>
                  </a:lnTo>
                  <a:lnTo>
                    <a:pt x="70220" y="263636"/>
                  </a:lnTo>
                  <a:lnTo>
                    <a:pt x="65488" y="263851"/>
                  </a:lnTo>
                  <a:lnTo>
                    <a:pt x="55997" y="264090"/>
                  </a:lnTo>
                  <a:lnTo>
                    <a:pt x="51244" y="264154"/>
                  </a:lnTo>
                  <a:lnTo>
                    <a:pt x="47281" y="263403"/>
                  </a:lnTo>
                  <a:lnTo>
                    <a:pt x="40761" y="260451"/>
                  </a:lnTo>
                  <a:lnTo>
                    <a:pt x="28836" y="254327"/>
                  </a:lnTo>
                  <a:lnTo>
                    <a:pt x="21980" y="249803"/>
                  </a:lnTo>
                  <a:lnTo>
                    <a:pt x="13658" y="242794"/>
                  </a:lnTo>
                  <a:lnTo>
                    <a:pt x="11112" y="240431"/>
                  </a:lnTo>
                  <a:lnTo>
                    <a:pt x="9414" y="238063"/>
                  </a:lnTo>
                  <a:lnTo>
                    <a:pt x="6231" y="230936"/>
                  </a:lnTo>
                  <a:lnTo>
                    <a:pt x="1407" y="223798"/>
                  </a:lnTo>
                  <a:lnTo>
                    <a:pt x="0" y="219036"/>
                  </a:lnTo>
                  <a:lnTo>
                    <a:pt x="419" y="216655"/>
                  </a:lnTo>
                  <a:lnTo>
                    <a:pt x="4006" y="209513"/>
                  </a:lnTo>
                  <a:lnTo>
                    <a:pt x="5124" y="204750"/>
                  </a:lnTo>
                  <a:lnTo>
                    <a:pt x="7010" y="202369"/>
                  </a:lnTo>
                  <a:lnTo>
                    <a:pt x="13338" y="197606"/>
                  </a:lnTo>
                  <a:lnTo>
                    <a:pt x="19326" y="192844"/>
                  </a:lnTo>
                  <a:lnTo>
                    <a:pt x="27159" y="185700"/>
                  </a:lnTo>
                  <a:lnTo>
                    <a:pt x="32877" y="180938"/>
                  </a:lnTo>
                  <a:lnTo>
                    <a:pt x="40710" y="176175"/>
                  </a:lnTo>
                  <a:lnTo>
                    <a:pt x="45815" y="173794"/>
                  </a:lnTo>
                  <a:lnTo>
                    <a:pt x="51599" y="171413"/>
                  </a:lnTo>
                  <a:lnTo>
                    <a:pt x="57837" y="169031"/>
                  </a:lnTo>
                  <a:lnTo>
                    <a:pt x="63583" y="167444"/>
                  </a:lnTo>
                  <a:lnTo>
                    <a:pt x="69001" y="166386"/>
                  </a:lnTo>
                  <a:lnTo>
                    <a:pt x="74201" y="165680"/>
                  </a:lnTo>
                  <a:lnTo>
                    <a:pt x="80048" y="166003"/>
                  </a:lnTo>
                  <a:lnTo>
                    <a:pt x="86328" y="167013"/>
                  </a:lnTo>
                  <a:lnTo>
                    <a:pt x="92896" y="168479"/>
                  </a:lnTo>
                  <a:lnTo>
                    <a:pt x="98861" y="169457"/>
                  </a:lnTo>
                  <a:lnTo>
                    <a:pt x="104426" y="170109"/>
                  </a:lnTo>
                  <a:lnTo>
                    <a:pt x="109724" y="170544"/>
                  </a:lnTo>
                  <a:lnTo>
                    <a:pt x="115637" y="171627"/>
                  </a:lnTo>
                  <a:lnTo>
                    <a:pt x="121959" y="173143"/>
                  </a:lnTo>
                  <a:lnTo>
                    <a:pt x="128556" y="174947"/>
                  </a:lnTo>
                  <a:lnTo>
                    <a:pt x="134541" y="176944"/>
                  </a:lnTo>
                  <a:lnTo>
                    <a:pt x="140119" y="179069"/>
                  </a:lnTo>
                  <a:lnTo>
                    <a:pt x="145425" y="181279"/>
                  </a:lnTo>
                  <a:lnTo>
                    <a:pt x="151344" y="183547"/>
                  </a:lnTo>
                  <a:lnTo>
                    <a:pt x="164270" y="188183"/>
                  </a:lnTo>
                  <a:lnTo>
                    <a:pt x="170257" y="190530"/>
                  </a:lnTo>
                  <a:lnTo>
                    <a:pt x="175836" y="192889"/>
                  </a:lnTo>
                  <a:lnTo>
                    <a:pt x="186268" y="197626"/>
                  </a:lnTo>
                  <a:lnTo>
                    <a:pt x="201066" y="204756"/>
                  </a:lnTo>
                  <a:lnTo>
                    <a:pt x="225065" y="216657"/>
                  </a:lnTo>
                  <a:lnTo>
                    <a:pt x="232489" y="221419"/>
                  </a:lnTo>
                  <a:lnTo>
                    <a:pt x="235580" y="223800"/>
                  </a:lnTo>
                  <a:lnTo>
                    <a:pt x="239228" y="225388"/>
                  </a:lnTo>
                  <a:lnTo>
                    <a:pt x="247515" y="227152"/>
                  </a:lnTo>
                  <a:lnTo>
                    <a:pt x="254373" y="230052"/>
                  </a:lnTo>
                  <a:lnTo>
                    <a:pt x="260861" y="233987"/>
                  </a:lnTo>
                  <a:lnTo>
                    <a:pt x="277481" y="2428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"/>
            <p:cNvSpPr/>
            <p:nvPr/>
          </p:nvSpPr>
          <p:spPr>
            <a:xfrm>
              <a:off x="3071812" y="3864768"/>
              <a:ext cx="228601" cy="242889"/>
            </a:xfrm>
            <a:custGeom>
              <a:avLst/>
              <a:gdLst/>
              <a:ahLst/>
              <a:cxnLst/>
              <a:rect l="0" t="0" r="0" b="0"/>
              <a:pathLst>
                <a:path w="228601" h="242889">
                  <a:moveTo>
                    <a:pt x="0" y="0"/>
                  </a:moveTo>
                  <a:lnTo>
                    <a:pt x="62037" y="62038"/>
                  </a:lnTo>
                  <a:lnTo>
                    <a:pt x="65965" y="67552"/>
                  </a:lnTo>
                  <a:lnTo>
                    <a:pt x="69376" y="73610"/>
                  </a:lnTo>
                  <a:lnTo>
                    <a:pt x="72445" y="80030"/>
                  </a:lnTo>
                  <a:lnTo>
                    <a:pt x="76078" y="85897"/>
                  </a:lnTo>
                  <a:lnTo>
                    <a:pt x="80087" y="91396"/>
                  </a:lnTo>
                  <a:lnTo>
                    <a:pt x="84348" y="96649"/>
                  </a:lnTo>
                  <a:lnTo>
                    <a:pt x="88776" y="101739"/>
                  </a:lnTo>
                  <a:lnTo>
                    <a:pt x="93315" y="106720"/>
                  </a:lnTo>
                  <a:lnTo>
                    <a:pt x="97929" y="111628"/>
                  </a:lnTo>
                  <a:lnTo>
                    <a:pt x="102592" y="117281"/>
                  </a:lnTo>
                  <a:lnTo>
                    <a:pt x="107289" y="123431"/>
                  </a:lnTo>
                  <a:lnTo>
                    <a:pt x="112007" y="129913"/>
                  </a:lnTo>
                  <a:lnTo>
                    <a:pt x="121483" y="143464"/>
                  </a:lnTo>
                  <a:lnTo>
                    <a:pt x="126232" y="150411"/>
                  </a:lnTo>
                  <a:lnTo>
                    <a:pt x="130986" y="156631"/>
                  </a:lnTo>
                  <a:lnTo>
                    <a:pt x="135743" y="162364"/>
                  </a:lnTo>
                  <a:lnTo>
                    <a:pt x="140502" y="167774"/>
                  </a:lnTo>
                  <a:lnTo>
                    <a:pt x="145261" y="172968"/>
                  </a:lnTo>
                  <a:lnTo>
                    <a:pt x="154784" y="182973"/>
                  </a:lnTo>
                  <a:lnTo>
                    <a:pt x="169069" y="197530"/>
                  </a:lnTo>
                  <a:lnTo>
                    <a:pt x="173038" y="202331"/>
                  </a:lnTo>
                  <a:lnTo>
                    <a:pt x="176478" y="207119"/>
                  </a:lnTo>
                  <a:lnTo>
                    <a:pt x="179564" y="211898"/>
                  </a:lnTo>
                  <a:lnTo>
                    <a:pt x="183209" y="215878"/>
                  </a:lnTo>
                  <a:lnTo>
                    <a:pt x="187227" y="219325"/>
                  </a:lnTo>
                  <a:lnTo>
                    <a:pt x="191493" y="222417"/>
                  </a:lnTo>
                  <a:lnTo>
                    <a:pt x="195924" y="225272"/>
                  </a:lnTo>
                  <a:lnTo>
                    <a:pt x="200466" y="227969"/>
                  </a:lnTo>
                  <a:lnTo>
                    <a:pt x="205082" y="230560"/>
                  </a:lnTo>
                  <a:lnTo>
                    <a:pt x="214443" y="235557"/>
                  </a:lnTo>
                  <a:lnTo>
                    <a:pt x="228600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"/>
            <p:cNvSpPr/>
            <p:nvPr/>
          </p:nvSpPr>
          <p:spPr>
            <a:xfrm>
              <a:off x="3114675" y="3864768"/>
              <a:ext cx="178594" cy="200026"/>
            </a:xfrm>
            <a:custGeom>
              <a:avLst/>
              <a:gdLst/>
              <a:ahLst/>
              <a:cxnLst/>
              <a:rect l="0" t="0" r="0" b="0"/>
              <a:pathLst>
                <a:path w="178594" h="200026">
                  <a:moveTo>
                    <a:pt x="178593" y="0"/>
                  </a:moveTo>
                  <a:lnTo>
                    <a:pt x="166292" y="6151"/>
                  </a:lnTo>
                  <a:lnTo>
                    <a:pt x="161102" y="10642"/>
                  </a:lnTo>
                  <a:lnTo>
                    <a:pt x="150745" y="20792"/>
                  </a:lnTo>
                  <a:lnTo>
                    <a:pt x="147328" y="24974"/>
                  </a:lnTo>
                  <a:lnTo>
                    <a:pt x="144255" y="29350"/>
                  </a:lnTo>
                  <a:lnTo>
                    <a:pt x="141414" y="33854"/>
                  </a:lnTo>
                  <a:lnTo>
                    <a:pt x="137932" y="38444"/>
                  </a:lnTo>
                  <a:lnTo>
                    <a:pt x="134023" y="43092"/>
                  </a:lnTo>
                  <a:lnTo>
                    <a:pt x="129830" y="47778"/>
                  </a:lnTo>
                  <a:lnTo>
                    <a:pt x="125447" y="53284"/>
                  </a:lnTo>
                  <a:lnTo>
                    <a:pt x="120937" y="59335"/>
                  </a:lnTo>
                  <a:lnTo>
                    <a:pt x="111693" y="72409"/>
                  </a:lnTo>
                  <a:lnTo>
                    <a:pt x="102293" y="86157"/>
                  </a:lnTo>
                  <a:lnTo>
                    <a:pt x="96770" y="93157"/>
                  </a:lnTo>
                  <a:lnTo>
                    <a:pt x="90707" y="100205"/>
                  </a:lnTo>
                  <a:lnTo>
                    <a:pt x="84284" y="107284"/>
                  </a:lnTo>
                  <a:lnTo>
                    <a:pt x="78414" y="114386"/>
                  </a:lnTo>
                  <a:lnTo>
                    <a:pt x="72913" y="121501"/>
                  </a:lnTo>
                  <a:lnTo>
                    <a:pt x="67659" y="128626"/>
                  </a:lnTo>
                  <a:lnTo>
                    <a:pt x="57587" y="142892"/>
                  </a:lnTo>
                  <a:lnTo>
                    <a:pt x="52678" y="150030"/>
                  </a:lnTo>
                  <a:lnTo>
                    <a:pt x="47819" y="156377"/>
                  </a:lnTo>
                  <a:lnTo>
                    <a:pt x="42992" y="162195"/>
                  </a:lnTo>
                  <a:lnTo>
                    <a:pt x="38186" y="167661"/>
                  </a:lnTo>
                  <a:lnTo>
                    <a:pt x="33395" y="172099"/>
                  </a:lnTo>
                  <a:lnTo>
                    <a:pt x="28613" y="175852"/>
                  </a:lnTo>
                  <a:lnTo>
                    <a:pt x="23838" y="179147"/>
                  </a:lnTo>
                  <a:lnTo>
                    <a:pt x="19860" y="182932"/>
                  </a:lnTo>
                  <a:lnTo>
                    <a:pt x="16415" y="187042"/>
                  </a:lnTo>
                  <a:lnTo>
                    <a:pt x="13324" y="191370"/>
                  </a:lnTo>
                  <a:lnTo>
                    <a:pt x="10470" y="194255"/>
                  </a:lnTo>
                  <a:lnTo>
                    <a:pt x="7774" y="196178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0"/>
            <p:cNvSpPr/>
            <p:nvPr/>
          </p:nvSpPr>
          <p:spPr>
            <a:xfrm>
              <a:off x="3443287" y="3857625"/>
              <a:ext cx="214314" cy="28576"/>
            </a:xfrm>
            <a:custGeom>
              <a:avLst/>
              <a:gdLst/>
              <a:ahLst/>
              <a:cxnLst/>
              <a:rect l="0" t="0" r="0" b="0"/>
              <a:pathLst>
                <a:path w="214314" h="28576">
                  <a:moveTo>
                    <a:pt x="0" y="28575"/>
                  </a:moveTo>
                  <a:lnTo>
                    <a:pt x="12302" y="28575"/>
                  </a:lnTo>
                  <a:lnTo>
                    <a:pt x="14551" y="27781"/>
                  </a:lnTo>
                  <a:lnTo>
                    <a:pt x="17638" y="26458"/>
                  </a:lnTo>
                  <a:lnTo>
                    <a:pt x="21284" y="24782"/>
                  </a:lnTo>
                  <a:lnTo>
                    <a:pt x="26095" y="23665"/>
                  </a:lnTo>
                  <a:lnTo>
                    <a:pt x="31685" y="22920"/>
                  </a:lnTo>
                  <a:lnTo>
                    <a:pt x="37792" y="22424"/>
                  </a:lnTo>
                  <a:lnTo>
                    <a:pt x="43451" y="21299"/>
                  </a:lnTo>
                  <a:lnTo>
                    <a:pt x="48811" y="19756"/>
                  </a:lnTo>
                  <a:lnTo>
                    <a:pt x="53972" y="17933"/>
                  </a:lnTo>
                  <a:lnTo>
                    <a:pt x="59794" y="16717"/>
                  </a:lnTo>
                  <a:lnTo>
                    <a:pt x="66056" y="15907"/>
                  </a:lnTo>
                  <a:lnTo>
                    <a:pt x="72613" y="15368"/>
                  </a:lnTo>
                  <a:lnTo>
                    <a:pt x="79365" y="14213"/>
                  </a:lnTo>
                  <a:lnTo>
                    <a:pt x="86247" y="12651"/>
                  </a:lnTo>
                  <a:lnTo>
                    <a:pt x="93217" y="10815"/>
                  </a:lnTo>
                  <a:lnTo>
                    <a:pt x="100245" y="9591"/>
                  </a:lnTo>
                  <a:lnTo>
                    <a:pt x="107311" y="8775"/>
                  </a:lnTo>
                  <a:lnTo>
                    <a:pt x="114403" y="8231"/>
                  </a:lnTo>
                  <a:lnTo>
                    <a:pt x="121512" y="7868"/>
                  </a:lnTo>
                  <a:lnTo>
                    <a:pt x="135762" y="7465"/>
                  </a:lnTo>
                  <a:lnTo>
                    <a:pt x="142101" y="6564"/>
                  </a:lnTo>
                  <a:lnTo>
                    <a:pt x="147916" y="5170"/>
                  </a:lnTo>
                  <a:lnTo>
                    <a:pt x="153379" y="3446"/>
                  </a:lnTo>
                  <a:lnTo>
                    <a:pt x="159403" y="2297"/>
                  </a:lnTo>
                  <a:lnTo>
                    <a:pt x="165800" y="1532"/>
                  </a:lnTo>
                  <a:lnTo>
                    <a:pt x="172446" y="1021"/>
                  </a:lnTo>
                  <a:lnTo>
                    <a:pt x="178464" y="680"/>
                  </a:lnTo>
                  <a:lnTo>
                    <a:pt x="189384" y="302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1"/>
            <p:cNvSpPr/>
            <p:nvPr/>
          </p:nvSpPr>
          <p:spPr>
            <a:xfrm>
              <a:off x="3493293" y="3921918"/>
              <a:ext cx="200026" cy="21433"/>
            </a:xfrm>
            <a:custGeom>
              <a:avLst/>
              <a:gdLst/>
              <a:ahLst/>
              <a:cxnLst/>
              <a:rect l="0" t="0" r="0" b="0"/>
              <a:pathLst>
                <a:path w="200026" h="21433">
                  <a:moveTo>
                    <a:pt x="0" y="21432"/>
                  </a:moveTo>
                  <a:lnTo>
                    <a:pt x="86879" y="21432"/>
                  </a:lnTo>
                  <a:lnTo>
                    <a:pt x="92845" y="20638"/>
                  </a:lnTo>
                  <a:lnTo>
                    <a:pt x="98409" y="19315"/>
                  </a:lnTo>
                  <a:lnTo>
                    <a:pt x="103706" y="17639"/>
                  </a:lnTo>
                  <a:lnTo>
                    <a:pt x="109619" y="16522"/>
                  </a:lnTo>
                  <a:lnTo>
                    <a:pt x="115942" y="15777"/>
                  </a:lnTo>
                  <a:lnTo>
                    <a:pt x="122538" y="15281"/>
                  </a:lnTo>
                  <a:lnTo>
                    <a:pt x="129317" y="14950"/>
                  </a:lnTo>
                  <a:lnTo>
                    <a:pt x="143200" y="14582"/>
                  </a:lnTo>
                  <a:lnTo>
                    <a:pt x="149442" y="13690"/>
                  </a:lnTo>
                  <a:lnTo>
                    <a:pt x="155190" y="12302"/>
                  </a:lnTo>
                  <a:lnTo>
                    <a:pt x="160610" y="10583"/>
                  </a:lnTo>
                  <a:lnTo>
                    <a:pt x="165811" y="9436"/>
                  </a:lnTo>
                  <a:lnTo>
                    <a:pt x="170866" y="8672"/>
                  </a:lnTo>
                  <a:lnTo>
                    <a:pt x="175823" y="8163"/>
                  </a:lnTo>
                  <a:lnTo>
                    <a:pt x="180716" y="7029"/>
                  </a:lnTo>
                  <a:lnTo>
                    <a:pt x="185565" y="5480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2"/>
            <p:cNvSpPr/>
            <p:nvPr/>
          </p:nvSpPr>
          <p:spPr>
            <a:xfrm>
              <a:off x="3822023" y="3736268"/>
              <a:ext cx="199863" cy="271045"/>
            </a:xfrm>
            <a:custGeom>
              <a:avLst/>
              <a:gdLst/>
              <a:ahLst/>
              <a:cxnLst/>
              <a:rect l="0" t="0" r="0" b="0"/>
              <a:pathLst>
                <a:path w="199863" h="271045">
                  <a:moveTo>
                    <a:pt x="92752" y="7057"/>
                  </a:moveTo>
                  <a:lnTo>
                    <a:pt x="88959" y="7057"/>
                  </a:lnTo>
                  <a:lnTo>
                    <a:pt x="87842" y="6263"/>
                  </a:lnTo>
                  <a:lnTo>
                    <a:pt x="87097" y="4940"/>
                  </a:lnTo>
                  <a:lnTo>
                    <a:pt x="85633" y="0"/>
                  </a:lnTo>
                  <a:lnTo>
                    <a:pt x="81823" y="3731"/>
                  </a:lnTo>
                  <a:lnTo>
                    <a:pt x="80703" y="5633"/>
                  </a:lnTo>
                  <a:lnTo>
                    <a:pt x="78334" y="12103"/>
                  </a:lnTo>
                  <a:lnTo>
                    <a:pt x="72957" y="19841"/>
                  </a:lnTo>
                  <a:lnTo>
                    <a:pt x="68608" y="27555"/>
                  </a:lnTo>
                  <a:lnTo>
                    <a:pt x="65543" y="31835"/>
                  </a:lnTo>
                  <a:lnTo>
                    <a:pt x="61913" y="36276"/>
                  </a:lnTo>
                  <a:lnTo>
                    <a:pt x="57905" y="40823"/>
                  </a:lnTo>
                  <a:lnTo>
                    <a:pt x="54439" y="46236"/>
                  </a:lnTo>
                  <a:lnTo>
                    <a:pt x="51335" y="52227"/>
                  </a:lnTo>
                  <a:lnTo>
                    <a:pt x="45769" y="64438"/>
                  </a:lnTo>
                  <a:lnTo>
                    <a:pt x="40650" y="75158"/>
                  </a:lnTo>
                  <a:lnTo>
                    <a:pt x="37380" y="80238"/>
                  </a:lnTo>
                  <a:lnTo>
                    <a:pt x="33612" y="85213"/>
                  </a:lnTo>
                  <a:lnTo>
                    <a:pt x="29512" y="90117"/>
                  </a:lnTo>
                  <a:lnTo>
                    <a:pt x="25986" y="94974"/>
                  </a:lnTo>
                  <a:lnTo>
                    <a:pt x="22841" y="99800"/>
                  </a:lnTo>
                  <a:lnTo>
                    <a:pt x="19951" y="104604"/>
                  </a:lnTo>
                  <a:lnTo>
                    <a:pt x="18024" y="109394"/>
                  </a:lnTo>
                  <a:lnTo>
                    <a:pt x="16739" y="114176"/>
                  </a:lnTo>
                  <a:lnTo>
                    <a:pt x="15883" y="118950"/>
                  </a:lnTo>
                  <a:lnTo>
                    <a:pt x="14518" y="124515"/>
                  </a:lnTo>
                  <a:lnTo>
                    <a:pt x="12815" y="130606"/>
                  </a:lnTo>
                  <a:lnTo>
                    <a:pt x="10885" y="137048"/>
                  </a:lnTo>
                  <a:lnTo>
                    <a:pt x="8805" y="142930"/>
                  </a:lnTo>
                  <a:lnTo>
                    <a:pt x="6625" y="148439"/>
                  </a:lnTo>
                  <a:lnTo>
                    <a:pt x="4378" y="153699"/>
                  </a:lnTo>
                  <a:lnTo>
                    <a:pt x="2879" y="158793"/>
                  </a:lnTo>
                  <a:lnTo>
                    <a:pt x="1881" y="163777"/>
                  </a:lnTo>
                  <a:lnTo>
                    <a:pt x="1214" y="168687"/>
                  </a:lnTo>
                  <a:lnTo>
                    <a:pt x="770" y="173548"/>
                  </a:lnTo>
                  <a:lnTo>
                    <a:pt x="475" y="178376"/>
                  </a:lnTo>
                  <a:lnTo>
                    <a:pt x="146" y="187973"/>
                  </a:lnTo>
                  <a:lnTo>
                    <a:pt x="0" y="197531"/>
                  </a:lnTo>
                  <a:lnTo>
                    <a:pt x="754" y="202302"/>
                  </a:lnTo>
                  <a:lnTo>
                    <a:pt x="2052" y="207070"/>
                  </a:lnTo>
                  <a:lnTo>
                    <a:pt x="3710" y="211836"/>
                  </a:lnTo>
                  <a:lnTo>
                    <a:pt x="5609" y="216601"/>
                  </a:lnTo>
                  <a:lnTo>
                    <a:pt x="7669" y="221366"/>
                  </a:lnTo>
                  <a:lnTo>
                    <a:pt x="9836" y="226129"/>
                  </a:lnTo>
                  <a:lnTo>
                    <a:pt x="14361" y="233539"/>
                  </a:lnTo>
                  <a:lnTo>
                    <a:pt x="16678" y="236626"/>
                  </a:lnTo>
                  <a:lnTo>
                    <a:pt x="19811" y="239478"/>
                  </a:lnTo>
                  <a:lnTo>
                    <a:pt x="23487" y="242173"/>
                  </a:lnTo>
                  <a:lnTo>
                    <a:pt x="27525" y="244763"/>
                  </a:lnTo>
                  <a:lnTo>
                    <a:pt x="31011" y="246490"/>
                  </a:lnTo>
                  <a:lnTo>
                    <a:pt x="40503" y="249714"/>
                  </a:lnTo>
                  <a:lnTo>
                    <a:pt x="44426" y="251378"/>
                  </a:lnTo>
                  <a:lnTo>
                    <a:pt x="48628" y="253282"/>
                  </a:lnTo>
                  <a:lnTo>
                    <a:pt x="53017" y="254550"/>
                  </a:lnTo>
                  <a:lnTo>
                    <a:pt x="57531" y="255396"/>
                  </a:lnTo>
                  <a:lnTo>
                    <a:pt x="62127" y="255960"/>
                  </a:lnTo>
                  <a:lnTo>
                    <a:pt x="66779" y="256336"/>
                  </a:lnTo>
                  <a:lnTo>
                    <a:pt x="71468" y="256587"/>
                  </a:lnTo>
                  <a:lnTo>
                    <a:pt x="76182" y="256754"/>
                  </a:lnTo>
                  <a:lnTo>
                    <a:pt x="81704" y="256072"/>
                  </a:lnTo>
                  <a:lnTo>
                    <a:pt x="87768" y="254823"/>
                  </a:lnTo>
                  <a:lnTo>
                    <a:pt x="94192" y="253197"/>
                  </a:lnTo>
                  <a:lnTo>
                    <a:pt x="99268" y="252112"/>
                  </a:lnTo>
                  <a:lnTo>
                    <a:pt x="103446" y="251389"/>
                  </a:lnTo>
                  <a:lnTo>
                    <a:pt x="107025" y="250908"/>
                  </a:lnTo>
                  <a:lnTo>
                    <a:pt x="110998" y="249793"/>
                  </a:lnTo>
                  <a:lnTo>
                    <a:pt x="115235" y="248256"/>
                  </a:lnTo>
                  <a:lnTo>
                    <a:pt x="119646" y="246437"/>
                  </a:lnTo>
                  <a:lnTo>
                    <a:pt x="124176" y="244432"/>
                  </a:lnTo>
                  <a:lnTo>
                    <a:pt x="133440" y="240086"/>
                  </a:lnTo>
                  <a:lnTo>
                    <a:pt x="147582" y="233176"/>
                  </a:lnTo>
                  <a:lnTo>
                    <a:pt x="152323" y="230034"/>
                  </a:lnTo>
                  <a:lnTo>
                    <a:pt x="157073" y="226352"/>
                  </a:lnTo>
                  <a:lnTo>
                    <a:pt x="161826" y="222310"/>
                  </a:lnTo>
                  <a:lnTo>
                    <a:pt x="165789" y="218821"/>
                  </a:lnTo>
                  <a:lnTo>
                    <a:pt x="172309" y="212829"/>
                  </a:lnTo>
                  <a:lnTo>
                    <a:pt x="187871" y="197604"/>
                  </a:lnTo>
                  <a:lnTo>
                    <a:pt x="194029" y="191493"/>
                  </a:lnTo>
                  <a:lnTo>
                    <a:pt x="195988" y="188751"/>
                  </a:lnTo>
                  <a:lnTo>
                    <a:pt x="198166" y="183589"/>
                  </a:lnTo>
                  <a:lnTo>
                    <a:pt x="199392" y="176220"/>
                  </a:lnTo>
                  <a:lnTo>
                    <a:pt x="199755" y="169009"/>
                  </a:lnTo>
                  <a:lnTo>
                    <a:pt x="199862" y="161846"/>
                  </a:lnTo>
                  <a:lnTo>
                    <a:pt x="199084" y="160256"/>
                  </a:lnTo>
                  <a:lnTo>
                    <a:pt x="197771" y="159196"/>
                  </a:lnTo>
                  <a:lnTo>
                    <a:pt x="196102" y="158489"/>
                  </a:lnTo>
                  <a:lnTo>
                    <a:pt x="190015" y="157704"/>
                  </a:lnTo>
                  <a:lnTo>
                    <a:pt x="182810" y="157354"/>
                  </a:lnTo>
                  <a:lnTo>
                    <a:pt x="176963" y="157200"/>
                  </a:lnTo>
                  <a:lnTo>
                    <a:pt x="173499" y="157952"/>
                  </a:lnTo>
                  <a:lnTo>
                    <a:pt x="169602" y="159247"/>
                  </a:lnTo>
                  <a:lnTo>
                    <a:pt x="165416" y="160904"/>
                  </a:lnTo>
                  <a:lnTo>
                    <a:pt x="161038" y="163597"/>
                  </a:lnTo>
                  <a:lnTo>
                    <a:pt x="156532" y="166979"/>
                  </a:lnTo>
                  <a:lnTo>
                    <a:pt x="151941" y="170822"/>
                  </a:lnTo>
                  <a:lnTo>
                    <a:pt x="148086" y="174177"/>
                  </a:lnTo>
                  <a:lnTo>
                    <a:pt x="144722" y="177208"/>
                  </a:lnTo>
                  <a:lnTo>
                    <a:pt x="141686" y="180022"/>
                  </a:lnTo>
                  <a:lnTo>
                    <a:pt x="138075" y="182692"/>
                  </a:lnTo>
                  <a:lnTo>
                    <a:pt x="134080" y="185266"/>
                  </a:lnTo>
                  <a:lnTo>
                    <a:pt x="129828" y="187775"/>
                  </a:lnTo>
                  <a:lnTo>
                    <a:pt x="125407" y="191036"/>
                  </a:lnTo>
                  <a:lnTo>
                    <a:pt x="120872" y="194797"/>
                  </a:lnTo>
                  <a:lnTo>
                    <a:pt x="116261" y="198892"/>
                  </a:lnTo>
                  <a:lnTo>
                    <a:pt x="106904" y="207675"/>
                  </a:lnTo>
                  <a:lnTo>
                    <a:pt x="91755" y="222457"/>
                  </a:lnTo>
                  <a:lnTo>
                    <a:pt x="86223" y="230055"/>
                  </a:lnTo>
                  <a:lnTo>
                    <a:pt x="81119" y="237930"/>
                  </a:lnTo>
                  <a:lnTo>
                    <a:pt x="76204" y="244075"/>
                  </a:lnTo>
                  <a:lnTo>
                    <a:pt x="73491" y="249452"/>
                  </a:lnTo>
                  <a:lnTo>
                    <a:pt x="71963" y="256942"/>
                  </a:lnTo>
                  <a:lnTo>
                    <a:pt x="71447" y="262792"/>
                  </a:lnTo>
                  <a:lnTo>
                    <a:pt x="73493" y="265708"/>
                  </a:lnTo>
                  <a:lnTo>
                    <a:pt x="75150" y="267597"/>
                  </a:lnTo>
                  <a:lnTo>
                    <a:pt x="77049" y="268856"/>
                  </a:lnTo>
                  <a:lnTo>
                    <a:pt x="81275" y="270256"/>
                  </a:lnTo>
                  <a:lnTo>
                    <a:pt x="85799" y="270878"/>
                  </a:lnTo>
                  <a:lnTo>
                    <a:pt x="88116" y="271044"/>
                  </a:lnTo>
                  <a:lnTo>
                    <a:pt x="90455" y="270361"/>
                  </a:lnTo>
                  <a:lnTo>
                    <a:pt x="95171" y="267485"/>
                  </a:lnTo>
                  <a:lnTo>
                    <a:pt x="99912" y="265677"/>
                  </a:lnTo>
                  <a:lnTo>
                    <a:pt x="107039" y="2642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3"/>
            <p:cNvSpPr/>
            <p:nvPr/>
          </p:nvSpPr>
          <p:spPr>
            <a:xfrm>
              <a:off x="4121943" y="3693442"/>
              <a:ext cx="199867" cy="249810"/>
            </a:xfrm>
            <a:custGeom>
              <a:avLst/>
              <a:gdLst/>
              <a:ahLst/>
              <a:cxnLst/>
              <a:rect l="0" t="0" r="0" b="0"/>
              <a:pathLst>
                <a:path w="199867" h="249810">
                  <a:moveTo>
                    <a:pt x="0" y="64170"/>
                  </a:moveTo>
                  <a:lnTo>
                    <a:pt x="0" y="57113"/>
                  </a:lnTo>
                  <a:lnTo>
                    <a:pt x="3793" y="53260"/>
                  </a:lnTo>
                  <a:lnTo>
                    <a:pt x="4910" y="51340"/>
                  </a:lnTo>
                  <a:lnTo>
                    <a:pt x="6151" y="47091"/>
                  </a:lnTo>
                  <a:lnTo>
                    <a:pt x="8070" y="44846"/>
                  </a:lnTo>
                  <a:lnTo>
                    <a:pt x="10936" y="42557"/>
                  </a:lnTo>
                  <a:lnTo>
                    <a:pt x="14435" y="40236"/>
                  </a:lnTo>
                  <a:lnTo>
                    <a:pt x="20438" y="35541"/>
                  </a:lnTo>
                  <a:lnTo>
                    <a:pt x="26546" y="30808"/>
                  </a:lnTo>
                  <a:lnTo>
                    <a:pt x="30398" y="28436"/>
                  </a:lnTo>
                  <a:lnTo>
                    <a:pt x="34553" y="26059"/>
                  </a:lnTo>
                  <a:lnTo>
                    <a:pt x="43403" y="21303"/>
                  </a:lnTo>
                  <a:lnTo>
                    <a:pt x="47985" y="18923"/>
                  </a:lnTo>
                  <a:lnTo>
                    <a:pt x="53421" y="16543"/>
                  </a:lnTo>
                  <a:lnTo>
                    <a:pt x="59427" y="14163"/>
                  </a:lnTo>
                  <a:lnTo>
                    <a:pt x="65812" y="11782"/>
                  </a:lnTo>
                  <a:lnTo>
                    <a:pt x="71656" y="9400"/>
                  </a:lnTo>
                  <a:lnTo>
                    <a:pt x="77140" y="7020"/>
                  </a:lnTo>
                  <a:lnTo>
                    <a:pt x="82383" y="4638"/>
                  </a:lnTo>
                  <a:lnTo>
                    <a:pt x="88259" y="3051"/>
                  </a:lnTo>
                  <a:lnTo>
                    <a:pt x="94558" y="1993"/>
                  </a:lnTo>
                  <a:lnTo>
                    <a:pt x="101139" y="1287"/>
                  </a:lnTo>
                  <a:lnTo>
                    <a:pt x="107114" y="817"/>
                  </a:lnTo>
                  <a:lnTo>
                    <a:pt x="112684" y="503"/>
                  </a:lnTo>
                  <a:lnTo>
                    <a:pt x="122313" y="155"/>
                  </a:lnTo>
                  <a:lnTo>
                    <a:pt x="129239" y="0"/>
                  </a:lnTo>
                  <a:lnTo>
                    <a:pt x="132990" y="753"/>
                  </a:lnTo>
                  <a:lnTo>
                    <a:pt x="137079" y="2048"/>
                  </a:lnTo>
                  <a:lnTo>
                    <a:pt x="141392" y="3705"/>
                  </a:lnTo>
                  <a:lnTo>
                    <a:pt x="145062" y="5604"/>
                  </a:lnTo>
                  <a:lnTo>
                    <a:pt x="151255" y="9830"/>
                  </a:lnTo>
                  <a:lnTo>
                    <a:pt x="153225" y="12069"/>
                  </a:lnTo>
                  <a:lnTo>
                    <a:pt x="154537" y="14354"/>
                  </a:lnTo>
                  <a:lnTo>
                    <a:pt x="155412" y="16672"/>
                  </a:lnTo>
                  <a:lnTo>
                    <a:pt x="155202" y="19805"/>
                  </a:lnTo>
                  <a:lnTo>
                    <a:pt x="152852" y="27519"/>
                  </a:lnTo>
                  <a:lnTo>
                    <a:pt x="151114" y="31799"/>
                  </a:lnTo>
                  <a:lnTo>
                    <a:pt x="149161" y="36239"/>
                  </a:lnTo>
                  <a:lnTo>
                    <a:pt x="147066" y="40787"/>
                  </a:lnTo>
                  <a:lnTo>
                    <a:pt x="142621" y="47957"/>
                  </a:lnTo>
                  <a:lnTo>
                    <a:pt x="137206" y="55377"/>
                  </a:lnTo>
                  <a:lnTo>
                    <a:pt x="129508" y="66612"/>
                  </a:lnTo>
                  <a:lnTo>
                    <a:pt x="125232" y="72148"/>
                  </a:lnTo>
                  <a:lnTo>
                    <a:pt x="120794" y="77426"/>
                  </a:lnTo>
                  <a:lnTo>
                    <a:pt x="116248" y="82532"/>
                  </a:lnTo>
                  <a:lnTo>
                    <a:pt x="106964" y="92439"/>
                  </a:lnTo>
                  <a:lnTo>
                    <a:pt x="102266" y="97304"/>
                  </a:lnTo>
                  <a:lnTo>
                    <a:pt x="97546" y="101341"/>
                  </a:lnTo>
                  <a:lnTo>
                    <a:pt x="92812" y="104825"/>
                  </a:lnTo>
                  <a:lnTo>
                    <a:pt x="88069" y="107943"/>
                  </a:lnTo>
                  <a:lnTo>
                    <a:pt x="83319" y="110814"/>
                  </a:lnTo>
                  <a:lnTo>
                    <a:pt x="78564" y="113522"/>
                  </a:lnTo>
                  <a:lnTo>
                    <a:pt x="73808" y="116122"/>
                  </a:lnTo>
                  <a:lnTo>
                    <a:pt x="69843" y="118648"/>
                  </a:lnTo>
                  <a:lnTo>
                    <a:pt x="66405" y="121126"/>
                  </a:lnTo>
                  <a:lnTo>
                    <a:pt x="58978" y="127014"/>
                  </a:lnTo>
                  <a:lnTo>
                    <a:pt x="53900" y="131827"/>
                  </a:lnTo>
                  <a:lnTo>
                    <a:pt x="51160" y="134487"/>
                  </a:lnTo>
                  <a:lnTo>
                    <a:pt x="50775" y="134067"/>
                  </a:lnTo>
                  <a:lnTo>
                    <a:pt x="50108" y="129358"/>
                  </a:lnTo>
                  <a:lnTo>
                    <a:pt x="50868" y="129060"/>
                  </a:lnTo>
                  <a:lnTo>
                    <a:pt x="53829" y="128729"/>
                  </a:lnTo>
                  <a:lnTo>
                    <a:pt x="55730" y="127847"/>
                  </a:lnTo>
                  <a:lnTo>
                    <a:pt x="59959" y="124750"/>
                  </a:lnTo>
                  <a:lnTo>
                    <a:pt x="62198" y="123607"/>
                  </a:lnTo>
                  <a:lnTo>
                    <a:pt x="66802" y="122336"/>
                  </a:lnTo>
                  <a:lnTo>
                    <a:pt x="69935" y="121204"/>
                  </a:lnTo>
                  <a:lnTo>
                    <a:pt x="73611" y="119655"/>
                  </a:lnTo>
                  <a:lnTo>
                    <a:pt x="77649" y="117829"/>
                  </a:lnTo>
                  <a:lnTo>
                    <a:pt x="81929" y="116611"/>
                  </a:lnTo>
                  <a:lnTo>
                    <a:pt x="86369" y="115799"/>
                  </a:lnTo>
                  <a:lnTo>
                    <a:pt x="90917" y="115258"/>
                  </a:lnTo>
                  <a:lnTo>
                    <a:pt x="96330" y="114898"/>
                  </a:lnTo>
                  <a:lnTo>
                    <a:pt x="102320" y="114657"/>
                  </a:lnTo>
                  <a:lnTo>
                    <a:pt x="120011" y="114319"/>
                  </a:lnTo>
                  <a:lnTo>
                    <a:pt x="125252" y="114271"/>
                  </a:lnTo>
                  <a:lnTo>
                    <a:pt x="131126" y="115034"/>
                  </a:lnTo>
                  <a:lnTo>
                    <a:pt x="137424" y="116335"/>
                  </a:lnTo>
                  <a:lnTo>
                    <a:pt x="144003" y="117997"/>
                  </a:lnTo>
                  <a:lnTo>
                    <a:pt x="149183" y="119105"/>
                  </a:lnTo>
                  <a:lnTo>
                    <a:pt x="153431" y="119843"/>
                  </a:lnTo>
                  <a:lnTo>
                    <a:pt x="157056" y="120336"/>
                  </a:lnTo>
                  <a:lnTo>
                    <a:pt x="161060" y="121457"/>
                  </a:lnTo>
                  <a:lnTo>
                    <a:pt x="165318" y="122999"/>
                  </a:lnTo>
                  <a:lnTo>
                    <a:pt x="169743" y="124821"/>
                  </a:lnTo>
                  <a:lnTo>
                    <a:pt x="174281" y="126829"/>
                  </a:lnTo>
                  <a:lnTo>
                    <a:pt x="183556" y="131177"/>
                  </a:lnTo>
                  <a:lnTo>
                    <a:pt x="187458" y="133448"/>
                  </a:lnTo>
                  <a:lnTo>
                    <a:pt x="190854" y="135755"/>
                  </a:lnTo>
                  <a:lnTo>
                    <a:pt x="193911" y="138087"/>
                  </a:lnTo>
                  <a:lnTo>
                    <a:pt x="195949" y="140435"/>
                  </a:lnTo>
                  <a:lnTo>
                    <a:pt x="197308" y="142795"/>
                  </a:lnTo>
                  <a:lnTo>
                    <a:pt x="198818" y="147533"/>
                  </a:lnTo>
                  <a:lnTo>
                    <a:pt x="199668" y="154663"/>
                  </a:lnTo>
                  <a:lnTo>
                    <a:pt x="199866" y="159422"/>
                  </a:lnTo>
                  <a:lnTo>
                    <a:pt x="197838" y="166300"/>
                  </a:lnTo>
                  <a:lnTo>
                    <a:pt x="194291" y="173855"/>
                  </a:lnTo>
                  <a:lnTo>
                    <a:pt x="187831" y="183364"/>
                  </a:lnTo>
                  <a:lnTo>
                    <a:pt x="185546" y="187289"/>
                  </a:lnTo>
                  <a:lnTo>
                    <a:pt x="183229" y="191494"/>
                  </a:lnTo>
                  <a:lnTo>
                    <a:pt x="180096" y="195090"/>
                  </a:lnTo>
                  <a:lnTo>
                    <a:pt x="176420" y="198281"/>
                  </a:lnTo>
                  <a:lnTo>
                    <a:pt x="172382" y="201202"/>
                  </a:lnTo>
                  <a:lnTo>
                    <a:pt x="168103" y="203944"/>
                  </a:lnTo>
                  <a:lnTo>
                    <a:pt x="163662" y="206565"/>
                  </a:lnTo>
                  <a:lnTo>
                    <a:pt x="159115" y="209107"/>
                  </a:lnTo>
                  <a:lnTo>
                    <a:pt x="153702" y="212388"/>
                  </a:lnTo>
                  <a:lnTo>
                    <a:pt x="141337" y="220268"/>
                  </a:lnTo>
                  <a:lnTo>
                    <a:pt x="135500" y="223798"/>
                  </a:lnTo>
                  <a:lnTo>
                    <a:pt x="130021" y="226945"/>
                  </a:lnTo>
                  <a:lnTo>
                    <a:pt x="119700" y="232558"/>
                  </a:lnTo>
                  <a:lnTo>
                    <a:pt x="109821" y="237699"/>
                  </a:lnTo>
                  <a:lnTo>
                    <a:pt x="104964" y="239387"/>
                  </a:lnTo>
                  <a:lnTo>
                    <a:pt x="100139" y="240513"/>
                  </a:lnTo>
                  <a:lnTo>
                    <a:pt x="95334" y="241263"/>
                  </a:lnTo>
                  <a:lnTo>
                    <a:pt x="90544" y="242557"/>
                  </a:lnTo>
                  <a:lnTo>
                    <a:pt x="85763" y="244214"/>
                  </a:lnTo>
                  <a:lnTo>
                    <a:pt x="80988" y="246112"/>
                  </a:lnTo>
                  <a:lnTo>
                    <a:pt x="76217" y="247377"/>
                  </a:lnTo>
                  <a:lnTo>
                    <a:pt x="71449" y="248220"/>
                  </a:lnTo>
                  <a:lnTo>
                    <a:pt x="66683" y="248783"/>
                  </a:lnTo>
                  <a:lnTo>
                    <a:pt x="62712" y="249158"/>
                  </a:lnTo>
                  <a:lnTo>
                    <a:pt x="59270" y="249408"/>
                  </a:lnTo>
                  <a:lnTo>
                    <a:pt x="53330" y="249685"/>
                  </a:lnTo>
                  <a:lnTo>
                    <a:pt x="48044" y="249809"/>
                  </a:lnTo>
                  <a:lnTo>
                    <a:pt x="45523" y="249048"/>
                  </a:lnTo>
                  <a:lnTo>
                    <a:pt x="40606" y="246086"/>
                  </a:lnTo>
                  <a:lnTo>
                    <a:pt x="35774" y="244240"/>
                  </a:lnTo>
                  <a:lnTo>
                    <a:pt x="28575" y="2427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4"/>
            <p:cNvSpPr/>
            <p:nvPr/>
          </p:nvSpPr>
          <p:spPr>
            <a:xfrm>
              <a:off x="2836076" y="4379118"/>
              <a:ext cx="157156" cy="171451"/>
            </a:xfrm>
            <a:custGeom>
              <a:avLst/>
              <a:gdLst/>
              <a:ahLst/>
              <a:cxnLst/>
              <a:rect l="0" t="0" r="0" b="0"/>
              <a:pathLst>
                <a:path w="157156" h="171451">
                  <a:moveTo>
                    <a:pt x="7136" y="0"/>
                  </a:moveTo>
                  <a:lnTo>
                    <a:pt x="0" y="0"/>
                  </a:lnTo>
                  <a:lnTo>
                    <a:pt x="6144" y="6151"/>
                  </a:lnTo>
                  <a:lnTo>
                    <a:pt x="8812" y="6703"/>
                  </a:lnTo>
                  <a:lnTo>
                    <a:pt x="10634" y="6850"/>
                  </a:lnTo>
                  <a:lnTo>
                    <a:pt x="12643" y="7742"/>
                  </a:lnTo>
                  <a:lnTo>
                    <a:pt x="16992" y="10849"/>
                  </a:lnTo>
                  <a:lnTo>
                    <a:pt x="21571" y="14876"/>
                  </a:lnTo>
                  <a:lnTo>
                    <a:pt x="26251" y="19311"/>
                  </a:lnTo>
                  <a:lnTo>
                    <a:pt x="56173" y="49040"/>
                  </a:lnTo>
                  <a:lnTo>
                    <a:pt x="59671" y="53331"/>
                  </a:lnTo>
                  <a:lnTo>
                    <a:pt x="62797" y="57779"/>
                  </a:lnTo>
                  <a:lnTo>
                    <a:pt x="65674" y="62332"/>
                  </a:lnTo>
                  <a:lnTo>
                    <a:pt x="69180" y="66161"/>
                  </a:lnTo>
                  <a:lnTo>
                    <a:pt x="73105" y="69508"/>
                  </a:lnTo>
                  <a:lnTo>
                    <a:pt x="77309" y="72532"/>
                  </a:lnTo>
                  <a:lnTo>
                    <a:pt x="80906" y="76136"/>
                  </a:lnTo>
                  <a:lnTo>
                    <a:pt x="84097" y="80126"/>
                  </a:lnTo>
                  <a:lnTo>
                    <a:pt x="87018" y="84374"/>
                  </a:lnTo>
                  <a:lnTo>
                    <a:pt x="89760" y="88793"/>
                  </a:lnTo>
                  <a:lnTo>
                    <a:pt x="92381" y="93327"/>
                  </a:lnTo>
                  <a:lnTo>
                    <a:pt x="94922" y="97937"/>
                  </a:lnTo>
                  <a:lnTo>
                    <a:pt x="97410" y="101804"/>
                  </a:lnTo>
                  <a:lnTo>
                    <a:pt x="99863" y="105176"/>
                  </a:lnTo>
                  <a:lnTo>
                    <a:pt x="102291" y="108217"/>
                  </a:lnTo>
                  <a:lnTo>
                    <a:pt x="104704" y="111832"/>
                  </a:lnTo>
                  <a:lnTo>
                    <a:pt x="107106" y="115830"/>
                  </a:lnTo>
                  <a:lnTo>
                    <a:pt x="109502" y="120083"/>
                  </a:lnTo>
                  <a:lnTo>
                    <a:pt x="114280" y="129041"/>
                  </a:lnTo>
                  <a:lnTo>
                    <a:pt x="116665" y="133653"/>
                  </a:lnTo>
                  <a:lnTo>
                    <a:pt x="119049" y="137521"/>
                  </a:lnTo>
                  <a:lnTo>
                    <a:pt x="121432" y="140893"/>
                  </a:lnTo>
                  <a:lnTo>
                    <a:pt x="123815" y="143935"/>
                  </a:lnTo>
                  <a:lnTo>
                    <a:pt x="126197" y="146757"/>
                  </a:lnTo>
                  <a:lnTo>
                    <a:pt x="130960" y="152009"/>
                  </a:lnTo>
                  <a:lnTo>
                    <a:pt x="135576" y="156939"/>
                  </a:lnTo>
                  <a:lnTo>
                    <a:pt x="139098" y="160503"/>
                  </a:lnTo>
                  <a:lnTo>
                    <a:pt x="141148" y="161771"/>
                  </a:lnTo>
                  <a:lnTo>
                    <a:pt x="145543" y="163179"/>
                  </a:lnTo>
                  <a:lnTo>
                    <a:pt x="147032" y="164349"/>
                  </a:lnTo>
                  <a:lnTo>
                    <a:pt x="148025" y="165922"/>
                  </a:lnTo>
                  <a:lnTo>
                    <a:pt x="148687" y="167765"/>
                  </a:lnTo>
                  <a:lnTo>
                    <a:pt x="149922" y="168993"/>
                  </a:lnTo>
                  <a:lnTo>
                    <a:pt x="151539" y="169812"/>
                  </a:lnTo>
                  <a:lnTo>
                    <a:pt x="157155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5"/>
            <p:cNvSpPr/>
            <p:nvPr/>
          </p:nvSpPr>
          <p:spPr>
            <a:xfrm>
              <a:off x="2828925" y="4357687"/>
              <a:ext cx="150019" cy="171451"/>
            </a:xfrm>
            <a:custGeom>
              <a:avLst/>
              <a:gdLst/>
              <a:ahLst/>
              <a:cxnLst/>
              <a:rect l="0" t="0" r="0" b="0"/>
              <a:pathLst>
                <a:path w="150019" h="171451">
                  <a:moveTo>
                    <a:pt x="150018" y="0"/>
                  </a:moveTo>
                  <a:lnTo>
                    <a:pt x="146226" y="0"/>
                  </a:lnTo>
                  <a:lnTo>
                    <a:pt x="145109" y="794"/>
                  </a:lnTo>
                  <a:lnTo>
                    <a:pt x="144364" y="2117"/>
                  </a:lnTo>
                  <a:lnTo>
                    <a:pt x="143867" y="3792"/>
                  </a:lnTo>
                  <a:lnTo>
                    <a:pt x="141199" y="7771"/>
                  </a:lnTo>
                  <a:lnTo>
                    <a:pt x="137367" y="12185"/>
                  </a:lnTo>
                  <a:lnTo>
                    <a:pt x="133019" y="16792"/>
                  </a:lnTo>
                  <a:lnTo>
                    <a:pt x="126108" y="23849"/>
                  </a:lnTo>
                  <a:lnTo>
                    <a:pt x="123759" y="27012"/>
                  </a:lnTo>
                  <a:lnTo>
                    <a:pt x="121400" y="30708"/>
                  </a:lnTo>
                  <a:lnTo>
                    <a:pt x="119033" y="34760"/>
                  </a:lnTo>
                  <a:lnTo>
                    <a:pt x="116661" y="39048"/>
                  </a:lnTo>
                  <a:lnTo>
                    <a:pt x="111910" y="48046"/>
                  </a:lnTo>
                  <a:lnTo>
                    <a:pt x="108737" y="52668"/>
                  </a:lnTo>
                  <a:lnTo>
                    <a:pt x="105035" y="57338"/>
                  </a:lnTo>
                  <a:lnTo>
                    <a:pt x="100980" y="62037"/>
                  </a:lnTo>
                  <a:lnTo>
                    <a:pt x="96688" y="66758"/>
                  </a:lnTo>
                  <a:lnTo>
                    <a:pt x="87687" y="76237"/>
                  </a:lnTo>
                  <a:lnTo>
                    <a:pt x="83858" y="80987"/>
                  </a:lnTo>
                  <a:lnTo>
                    <a:pt x="80511" y="85742"/>
                  </a:lnTo>
                  <a:lnTo>
                    <a:pt x="77487" y="90498"/>
                  </a:lnTo>
                  <a:lnTo>
                    <a:pt x="73882" y="95257"/>
                  </a:lnTo>
                  <a:lnTo>
                    <a:pt x="69892" y="100017"/>
                  </a:lnTo>
                  <a:lnTo>
                    <a:pt x="65645" y="104778"/>
                  </a:lnTo>
                  <a:lnTo>
                    <a:pt x="62019" y="109540"/>
                  </a:lnTo>
                  <a:lnTo>
                    <a:pt x="58809" y="114302"/>
                  </a:lnTo>
                  <a:lnTo>
                    <a:pt x="55874" y="119064"/>
                  </a:lnTo>
                  <a:lnTo>
                    <a:pt x="52331" y="123032"/>
                  </a:lnTo>
                  <a:lnTo>
                    <a:pt x="48381" y="126471"/>
                  </a:lnTo>
                  <a:lnTo>
                    <a:pt x="44160" y="129558"/>
                  </a:lnTo>
                  <a:lnTo>
                    <a:pt x="40552" y="132410"/>
                  </a:lnTo>
                  <a:lnTo>
                    <a:pt x="37354" y="135104"/>
                  </a:lnTo>
                  <a:lnTo>
                    <a:pt x="34427" y="137695"/>
                  </a:lnTo>
                  <a:lnTo>
                    <a:pt x="26942" y="144806"/>
                  </a:lnTo>
                  <a:lnTo>
                    <a:pt x="22724" y="148925"/>
                  </a:lnTo>
                  <a:lnTo>
                    <a:pt x="19118" y="151671"/>
                  </a:lnTo>
                  <a:lnTo>
                    <a:pt x="15920" y="153501"/>
                  </a:lnTo>
                  <a:lnTo>
                    <a:pt x="12994" y="154722"/>
                  </a:lnTo>
                  <a:lnTo>
                    <a:pt x="11044" y="156329"/>
                  </a:lnTo>
                  <a:lnTo>
                    <a:pt x="9744" y="158195"/>
                  </a:lnTo>
                  <a:lnTo>
                    <a:pt x="8877" y="160232"/>
                  </a:lnTo>
                  <a:lnTo>
                    <a:pt x="7505" y="161590"/>
                  </a:lnTo>
                  <a:lnTo>
                    <a:pt x="5797" y="162496"/>
                  </a:lnTo>
                  <a:lnTo>
                    <a:pt x="3865" y="163099"/>
                  </a:lnTo>
                  <a:lnTo>
                    <a:pt x="2576" y="164295"/>
                  </a:lnTo>
                  <a:lnTo>
                    <a:pt x="1717" y="165886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"/>
            <p:cNvSpPr/>
            <p:nvPr/>
          </p:nvSpPr>
          <p:spPr>
            <a:xfrm>
              <a:off x="3086100" y="4329112"/>
              <a:ext cx="185738" cy="28576"/>
            </a:xfrm>
            <a:custGeom>
              <a:avLst/>
              <a:gdLst/>
              <a:ahLst/>
              <a:cxnLst/>
              <a:rect l="0" t="0" r="0" b="0"/>
              <a:pathLst>
                <a:path w="185738" h="28576">
                  <a:moveTo>
                    <a:pt x="0" y="28575"/>
                  </a:moveTo>
                  <a:lnTo>
                    <a:pt x="16792" y="28575"/>
                  </a:lnTo>
                  <a:lnTo>
                    <a:pt x="19926" y="27781"/>
                  </a:lnTo>
                  <a:lnTo>
                    <a:pt x="23603" y="26458"/>
                  </a:lnTo>
                  <a:lnTo>
                    <a:pt x="27641" y="24783"/>
                  </a:lnTo>
                  <a:lnTo>
                    <a:pt x="31921" y="23665"/>
                  </a:lnTo>
                  <a:lnTo>
                    <a:pt x="36362" y="22921"/>
                  </a:lnTo>
                  <a:lnTo>
                    <a:pt x="40910" y="22424"/>
                  </a:lnTo>
                  <a:lnTo>
                    <a:pt x="45529" y="21299"/>
                  </a:lnTo>
                  <a:lnTo>
                    <a:pt x="50196" y="19756"/>
                  </a:lnTo>
                  <a:lnTo>
                    <a:pt x="54896" y="17933"/>
                  </a:lnTo>
                  <a:lnTo>
                    <a:pt x="59616" y="16718"/>
                  </a:lnTo>
                  <a:lnTo>
                    <a:pt x="64350" y="15908"/>
                  </a:lnTo>
                  <a:lnTo>
                    <a:pt x="69093" y="15368"/>
                  </a:lnTo>
                  <a:lnTo>
                    <a:pt x="74637" y="15008"/>
                  </a:lnTo>
                  <a:lnTo>
                    <a:pt x="80714" y="14768"/>
                  </a:lnTo>
                  <a:lnTo>
                    <a:pt x="87147" y="14608"/>
                  </a:lnTo>
                  <a:lnTo>
                    <a:pt x="93023" y="13707"/>
                  </a:lnTo>
                  <a:lnTo>
                    <a:pt x="98528" y="12313"/>
                  </a:lnTo>
                  <a:lnTo>
                    <a:pt x="103785" y="10590"/>
                  </a:lnTo>
                  <a:lnTo>
                    <a:pt x="108877" y="9441"/>
                  </a:lnTo>
                  <a:lnTo>
                    <a:pt x="113860" y="8675"/>
                  </a:lnTo>
                  <a:lnTo>
                    <a:pt x="118769" y="8165"/>
                  </a:lnTo>
                  <a:lnTo>
                    <a:pt x="123629" y="7824"/>
                  </a:lnTo>
                  <a:lnTo>
                    <a:pt x="128457" y="7598"/>
                  </a:lnTo>
                  <a:lnTo>
                    <a:pt x="133263" y="7446"/>
                  </a:lnTo>
                  <a:lnTo>
                    <a:pt x="137260" y="6552"/>
                  </a:lnTo>
                  <a:lnTo>
                    <a:pt x="140719" y="5162"/>
                  </a:lnTo>
                  <a:lnTo>
                    <a:pt x="143819" y="3441"/>
                  </a:lnTo>
                  <a:lnTo>
                    <a:pt x="147473" y="2294"/>
                  </a:lnTo>
                  <a:lnTo>
                    <a:pt x="151496" y="1529"/>
                  </a:lnTo>
                  <a:lnTo>
                    <a:pt x="155766" y="1019"/>
                  </a:lnTo>
                  <a:lnTo>
                    <a:pt x="159406" y="680"/>
                  </a:lnTo>
                  <a:lnTo>
                    <a:pt x="162627" y="453"/>
                  </a:lnTo>
                  <a:lnTo>
                    <a:pt x="168322" y="202"/>
                  </a:lnTo>
                  <a:lnTo>
                    <a:pt x="175991" y="60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"/>
            <p:cNvSpPr/>
            <p:nvPr/>
          </p:nvSpPr>
          <p:spPr>
            <a:xfrm>
              <a:off x="3143250" y="4379118"/>
              <a:ext cx="157163" cy="28576"/>
            </a:xfrm>
            <a:custGeom>
              <a:avLst/>
              <a:gdLst/>
              <a:ahLst/>
              <a:cxnLst/>
              <a:rect l="0" t="0" r="0" b="0"/>
              <a:pathLst>
                <a:path w="157163" h="28576">
                  <a:moveTo>
                    <a:pt x="0" y="28575"/>
                  </a:moveTo>
                  <a:lnTo>
                    <a:pt x="0" y="21726"/>
                  </a:lnTo>
                  <a:lnTo>
                    <a:pt x="3792" y="21519"/>
                  </a:lnTo>
                  <a:lnTo>
                    <a:pt x="9943" y="21457"/>
                  </a:lnTo>
                  <a:lnTo>
                    <a:pt x="12978" y="20655"/>
                  </a:lnTo>
                  <a:lnTo>
                    <a:pt x="16590" y="19326"/>
                  </a:lnTo>
                  <a:lnTo>
                    <a:pt x="20585" y="17647"/>
                  </a:lnTo>
                  <a:lnTo>
                    <a:pt x="24042" y="16527"/>
                  </a:lnTo>
                  <a:lnTo>
                    <a:pt x="27140" y="15781"/>
                  </a:lnTo>
                  <a:lnTo>
                    <a:pt x="29999" y="15283"/>
                  </a:lnTo>
                  <a:lnTo>
                    <a:pt x="33493" y="14951"/>
                  </a:lnTo>
                  <a:lnTo>
                    <a:pt x="37410" y="14730"/>
                  </a:lnTo>
                  <a:lnTo>
                    <a:pt x="45995" y="14484"/>
                  </a:lnTo>
                  <a:lnTo>
                    <a:pt x="55102" y="14375"/>
                  </a:lnTo>
                  <a:lnTo>
                    <a:pt x="59754" y="13552"/>
                  </a:lnTo>
                  <a:lnTo>
                    <a:pt x="64442" y="12210"/>
                  </a:lnTo>
                  <a:lnTo>
                    <a:pt x="69155" y="10521"/>
                  </a:lnTo>
                  <a:lnTo>
                    <a:pt x="73884" y="9396"/>
                  </a:lnTo>
                  <a:lnTo>
                    <a:pt x="78625" y="8645"/>
                  </a:lnTo>
                  <a:lnTo>
                    <a:pt x="83373" y="8145"/>
                  </a:lnTo>
                  <a:lnTo>
                    <a:pt x="88919" y="7811"/>
                  </a:lnTo>
                  <a:lnTo>
                    <a:pt x="101432" y="7440"/>
                  </a:lnTo>
                  <a:lnTo>
                    <a:pt x="107309" y="6548"/>
                  </a:lnTo>
                  <a:lnTo>
                    <a:pt x="112814" y="5159"/>
                  </a:lnTo>
                  <a:lnTo>
                    <a:pt x="118072" y="3440"/>
                  </a:lnTo>
                  <a:lnTo>
                    <a:pt x="123164" y="2293"/>
                  </a:lnTo>
                  <a:lnTo>
                    <a:pt x="128147" y="1529"/>
                  </a:lnTo>
                  <a:lnTo>
                    <a:pt x="133056" y="1019"/>
                  </a:lnTo>
                  <a:lnTo>
                    <a:pt x="137916" y="680"/>
                  </a:lnTo>
                  <a:lnTo>
                    <a:pt x="142744" y="453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"/>
            <p:cNvSpPr/>
            <p:nvPr/>
          </p:nvSpPr>
          <p:spPr>
            <a:xfrm>
              <a:off x="3421856" y="4250559"/>
              <a:ext cx="157063" cy="199995"/>
            </a:xfrm>
            <a:custGeom>
              <a:avLst/>
              <a:gdLst/>
              <a:ahLst/>
              <a:cxnLst/>
              <a:rect l="0" t="0" r="0" b="0"/>
              <a:pathLst>
                <a:path w="157063" h="199995">
                  <a:moveTo>
                    <a:pt x="28575" y="42834"/>
                  </a:moveTo>
                  <a:lnTo>
                    <a:pt x="28575" y="31985"/>
                  </a:lnTo>
                  <a:lnTo>
                    <a:pt x="29369" y="30839"/>
                  </a:lnTo>
                  <a:lnTo>
                    <a:pt x="30691" y="30075"/>
                  </a:lnTo>
                  <a:lnTo>
                    <a:pt x="32367" y="29566"/>
                  </a:lnTo>
                  <a:lnTo>
                    <a:pt x="36346" y="26883"/>
                  </a:lnTo>
                  <a:lnTo>
                    <a:pt x="38518" y="25056"/>
                  </a:lnTo>
                  <a:lnTo>
                    <a:pt x="41553" y="23045"/>
                  </a:lnTo>
                  <a:lnTo>
                    <a:pt x="45165" y="20910"/>
                  </a:lnTo>
                  <a:lnTo>
                    <a:pt x="49160" y="18693"/>
                  </a:lnTo>
                  <a:lnTo>
                    <a:pt x="57832" y="14113"/>
                  </a:lnTo>
                  <a:lnTo>
                    <a:pt x="62367" y="11780"/>
                  </a:lnTo>
                  <a:lnTo>
                    <a:pt x="66184" y="10226"/>
                  </a:lnTo>
                  <a:lnTo>
                    <a:pt x="69523" y="9189"/>
                  </a:lnTo>
                  <a:lnTo>
                    <a:pt x="72542" y="8498"/>
                  </a:lnTo>
                  <a:lnTo>
                    <a:pt x="76142" y="7243"/>
                  </a:lnTo>
                  <a:lnTo>
                    <a:pt x="80131" y="5613"/>
                  </a:lnTo>
                  <a:lnTo>
                    <a:pt x="84377" y="3733"/>
                  </a:lnTo>
                  <a:lnTo>
                    <a:pt x="88795" y="2479"/>
                  </a:lnTo>
                  <a:lnTo>
                    <a:pt x="93328" y="1643"/>
                  </a:lnTo>
                  <a:lnTo>
                    <a:pt x="97937" y="1086"/>
                  </a:lnTo>
                  <a:lnTo>
                    <a:pt x="102598" y="715"/>
                  </a:lnTo>
                  <a:lnTo>
                    <a:pt x="107292" y="467"/>
                  </a:lnTo>
                  <a:lnTo>
                    <a:pt x="116741" y="192"/>
                  </a:lnTo>
                  <a:lnTo>
                    <a:pt x="136709" y="0"/>
                  </a:lnTo>
                  <a:lnTo>
                    <a:pt x="139558" y="785"/>
                  </a:lnTo>
                  <a:lnTo>
                    <a:pt x="142251" y="2101"/>
                  </a:lnTo>
                  <a:lnTo>
                    <a:pt x="144841" y="3773"/>
                  </a:lnTo>
                  <a:lnTo>
                    <a:pt x="147360" y="4887"/>
                  </a:lnTo>
                  <a:lnTo>
                    <a:pt x="149834" y="5630"/>
                  </a:lnTo>
                  <a:lnTo>
                    <a:pt x="152277" y="6125"/>
                  </a:lnTo>
                  <a:lnTo>
                    <a:pt x="153905" y="7249"/>
                  </a:lnTo>
                  <a:lnTo>
                    <a:pt x="154991" y="8792"/>
                  </a:lnTo>
                  <a:lnTo>
                    <a:pt x="155715" y="10615"/>
                  </a:lnTo>
                  <a:lnTo>
                    <a:pt x="155403" y="12623"/>
                  </a:lnTo>
                  <a:lnTo>
                    <a:pt x="152941" y="16972"/>
                  </a:lnTo>
                  <a:lnTo>
                    <a:pt x="151173" y="20036"/>
                  </a:lnTo>
                  <a:lnTo>
                    <a:pt x="147092" y="27675"/>
                  </a:lnTo>
                  <a:lnTo>
                    <a:pt x="144892" y="31141"/>
                  </a:lnTo>
                  <a:lnTo>
                    <a:pt x="140332" y="37107"/>
                  </a:lnTo>
                  <a:lnTo>
                    <a:pt x="137211" y="40604"/>
                  </a:lnTo>
                  <a:lnTo>
                    <a:pt x="129510" y="48722"/>
                  </a:lnTo>
                  <a:lnTo>
                    <a:pt x="124440" y="52316"/>
                  </a:lnTo>
                  <a:lnTo>
                    <a:pt x="118679" y="55506"/>
                  </a:lnTo>
                  <a:lnTo>
                    <a:pt x="112456" y="58426"/>
                  </a:lnTo>
                  <a:lnTo>
                    <a:pt x="106721" y="61959"/>
                  </a:lnTo>
                  <a:lnTo>
                    <a:pt x="101309" y="65903"/>
                  </a:lnTo>
                  <a:lnTo>
                    <a:pt x="96115" y="70120"/>
                  </a:lnTo>
                  <a:lnTo>
                    <a:pt x="91064" y="73725"/>
                  </a:lnTo>
                  <a:lnTo>
                    <a:pt x="86109" y="76922"/>
                  </a:lnTo>
                  <a:lnTo>
                    <a:pt x="81218" y="79847"/>
                  </a:lnTo>
                  <a:lnTo>
                    <a:pt x="77164" y="82591"/>
                  </a:lnTo>
                  <a:lnTo>
                    <a:pt x="73668" y="85214"/>
                  </a:lnTo>
                  <a:lnTo>
                    <a:pt x="70543" y="87756"/>
                  </a:lnTo>
                  <a:lnTo>
                    <a:pt x="67666" y="89451"/>
                  </a:lnTo>
                  <a:lnTo>
                    <a:pt x="64955" y="90581"/>
                  </a:lnTo>
                  <a:lnTo>
                    <a:pt x="62353" y="91334"/>
                  </a:lnTo>
                  <a:lnTo>
                    <a:pt x="59825" y="91836"/>
                  </a:lnTo>
                  <a:lnTo>
                    <a:pt x="57345" y="92171"/>
                  </a:lnTo>
                  <a:lnTo>
                    <a:pt x="51456" y="92708"/>
                  </a:lnTo>
                  <a:lnTo>
                    <a:pt x="46177" y="92814"/>
                  </a:lnTo>
                  <a:lnTo>
                    <a:pt x="50359" y="92838"/>
                  </a:lnTo>
                  <a:lnTo>
                    <a:pt x="66781" y="92841"/>
                  </a:lnTo>
                  <a:lnTo>
                    <a:pt x="69921" y="92047"/>
                  </a:lnTo>
                  <a:lnTo>
                    <a:pt x="73601" y="90724"/>
                  </a:lnTo>
                  <a:lnTo>
                    <a:pt x="77643" y="89048"/>
                  </a:lnTo>
                  <a:lnTo>
                    <a:pt x="81130" y="87931"/>
                  </a:lnTo>
                  <a:lnTo>
                    <a:pt x="84250" y="87186"/>
                  </a:lnTo>
                  <a:lnTo>
                    <a:pt x="87122" y="86690"/>
                  </a:lnTo>
                  <a:lnTo>
                    <a:pt x="90625" y="86359"/>
                  </a:lnTo>
                  <a:lnTo>
                    <a:pt x="94548" y="86138"/>
                  </a:lnTo>
                  <a:lnTo>
                    <a:pt x="98751" y="85991"/>
                  </a:lnTo>
                  <a:lnTo>
                    <a:pt x="103140" y="86687"/>
                  </a:lnTo>
                  <a:lnTo>
                    <a:pt x="107654" y="87944"/>
                  </a:lnTo>
                  <a:lnTo>
                    <a:pt x="112250" y="89576"/>
                  </a:lnTo>
                  <a:lnTo>
                    <a:pt x="116108" y="90664"/>
                  </a:lnTo>
                  <a:lnTo>
                    <a:pt x="119475" y="91390"/>
                  </a:lnTo>
                  <a:lnTo>
                    <a:pt x="122512" y="91874"/>
                  </a:lnTo>
                  <a:lnTo>
                    <a:pt x="126125" y="92196"/>
                  </a:lnTo>
                  <a:lnTo>
                    <a:pt x="130120" y="92411"/>
                  </a:lnTo>
                  <a:lnTo>
                    <a:pt x="134372" y="92554"/>
                  </a:lnTo>
                  <a:lnTo>
                    <a:pt x="138000" y="94237"/>
                  </a:lnTo>
                  <a:lnTo>
                    <a:pt x="141212" y="96946"/>
                  </a:lnTo>
                  <a:lnTo>
                    <a:pt x="144148" y="100340"/>
                  </a:lnTo>
                  <a:lnTo>
                    <a:pt x="147409" y="106228"/>
                  </a:lnTo>
                  <a:lnTo>
                    <a:pt x="148279" y="108909"/>
                  </a:lnTo>
                  <a:lnTo>
                    <a:pt x="151362" y="114005"/>
                  </a:lnTo>
                  <a:lnTo>
                    <a:pt x="153296" y="116475"/>
                  </a:lnTo>
                  <a:lnTo>
                    <a:pt x="155444" y="121336"/>
                  </a:lnTo>
                  <a:lnTo>
                    <a:pt x="156399" y="126143"/>
                  </a:lnTo>
                  <a:lnTo>
                    <a:pt x="156823" y="130925"/>
                  </a:lnTo>
                  <a:lnTo>
                    <a:pt x="156936" y="134105"/>
                  </a:lnTo>
                  <a:lnTo>
                    <a:pt x="157062" y="141872"/>
                  </a:lnTo>
                  <a:lnTo>
                    <a:pt x="156301" y="145372"/>
                  </a:lnTo>
                  <a:lnTo>
                    <a:pt x="153340" y="151378"/>
                  </a:lnTo>
                  <a:lnTo>
                    <a:pt x="149378" y="156692"/>
                  </a:lnTo>
                  <a:lnTo>
                    <a:pt x="147211" y="159221"/>
                  </a:lnTo>
                  <a:lnTo>
                    <a:pt x="144178" y="162494"/>
                  </a:lnTo>
                  <a:lnTo>
                    <a:pt x="136575" y="170364"/>
                  </a:lnTo>
                  <a:lnTo>
                    <a:pt x="132325" y="173892"/>
                  </a:lnTo>
                  <a:lnTo>
                    <a:pt x="127904" y="177037"/>
                  </a:lnTo>
                  <a:lnTo>
                    <a:pt x="123369" y="179928"/>
                  </a:lnTo>
                  <a:lnTo>
                    <a:pt x="119552" y="182649"/>
                  </a:lnTo>
                  <a:lnTo>
                    <a:pt x="116214" y="185257"/>
                  </a:lnTo>
                  <a:lnTo>
                    <a:pt x="113195" y="187789"/>
                  </a:lnTo>
                  <a:lnTo>
                    <a:pt x="109594" y="189477"/>
                  </a:lnTo>
                  <a:lnTo>
                    <a:pt x="105606" y="190602"/>
                  </a:lnTo>
                  <a:lnTo>
                    <a:pt x="101360" y="191353"/>
                  </a:lnTo>
                  <a:lnTo>
                    <a:pt x="96942" y="192646"/>
                  </a:lnTo>
                  <a:lnTo>
                    <a:pt x="92409" y="194303"/>
                  </a:lnTo>
                  <a:lnTo>
                    <a:pt x="87800" y="196201"/>
                  </a:lnTo>
                  <a:lnTo>
                    <a:pt x="83139" y="197466"/>
                  </a:lnTo>
                  <a:lnTo>
                    <a:pt x="78445" y="198310"/>
                  </a:lnTo>
                  <a:lnTo>
                    <a:pt x="73728" y="198872"/>
                  </a:lnTo>
                  <a:lnTo>
                    <a:pt x="68996" y="199247"/>
                  </a:lnTo>
                  <a:lnTo>
                    <a:pt x="64253" y="199497"/>
                  </a:lnTo>
                  <a:lnTo>
                    <a:pt x="54751" y="199774"/>
                  </a:lnTo>
                  <a:lnTo>
                    <a:pt x="26611" y="199989"/>
                  </a:lnTo>
                  <a:lnTo>
                    <a:pt x="19173" y="199994"/>
                  </a:lnTo>
                  <a:lnTo>
                    <a:pt x="16751" y="199201"/>
                  </a:lnTo>
                  <a:lnTo>
                    <a:pt x="11943" y="196204"/>
                  </a:lnTo>
                  <a:lnTo>
                    <a:pt x="8566" y="193846"/>
                  </a:lnTo>
                  <a:lnTo>
                    <a:pt x="5659" y="193294"/>
                  </a:lnTo>
                  <a:lnTo>
                    <a:pt x="0" y="192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9"/>
            <p:cNvSpPr/>
            <p:nvPr/>
          </p:nvSpPr>
          <p:spPr>
            <a:xfrm>
              <a:off x="3421856" y="4443412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0"/>
            <p:cNvSpPr/>
            <p:nvPr/>
          </p:nvSpPr>
          <p:spPr>
            <a:xfrm>
              <a:off x="3714752" y="4221956"/>
              <a:ext cx="21430" cy="250032"/>
            </a:xfrm>
            <a:custGeom>
              <a:avLst/>
              <a:gdLst/>
              <a:ahLst/>
              <a:cxnLst/>
              <a:rect l="0" t="0" r="0" b="0"/>
              <a:pathLst>
                <a:path w="21430" h="250032">
                  <a:moveTo>
                    <a:pt x="14285" y="0"/>
                  </a:moveTo>
                  <a:lnTo>
                    <a:pt x="8134" y="0"/>
                  </a:lnTo>
                  <a:lnTo>
                    <a:pt x="11228" y="0"/>
                  </a:lnTo>
                  <a:lnTo>
                    <a:pt x="12247" y="794"/>
                  </a:lnTo>
                  <a:lnTo>
                    <a:pt x="12926" y="2117"/>
                  </a:lnTo>
                  <a:lnTo>
                    <a:pt x="13379" y="3792"/>
                  </a:lnTo>
                  <a:lnTo>
                    <a:pt x="14016" y="9943"/>
                  </a:lnTo>
                  <a:lnTo>
                    <a:pt x="14166" y="16590"/>
                  </a:lnTo>
                  <a:lnTo>
                    <a:pt x="14278" y="51552"/>
                  </a:lnTo>
                  <a:lnTo>
                    <a:pt x="13487" y="58181"/>
                  </a:lnTo>
                  <a:lnTo>
                    <a:pt x="12165" y="64981"/>
                  </a:lnTo>
                  <a:lnTo>
                    <a:pt x="10491" y="71895"/>
                  </a:lnTo>
                  <a:lnTo>
                    <a:pt x="9374" y="78887"/>
                  </a:lnTo>
                  <a:lnTo>
                    <a:pt x="8630" y="85928"/>
                  </a:lnTo>
                  <a:lnTo>
                    <a:pt x="8133" y="93004"/>
                  </a:lnTo>
                  <a:lnTo>
                    <a:pt x="7009" y="100897"/>
                  </a:lnTo>
                  <a:lnTo>
                    <a:pt x="5466" y="109333"/>
                  </a:lnTo>
                  <a:lnTo>
                    <a:pt x="3643" y="118132"/>
                  </a:lnTo>
                  <a:lnTo>
                    <a:pt x="2428" y="126380"/>
                  </a:lnTo>
                  <a:lnTo>
                    <a:pt x="1618" y="134259"/>
                  </a:lnTo>
                  <a:lnTo>
                    <a:pt x="1078" y="141894"/>
                  </a:lnTo>
                  <a:lnTo>
                    <a:pt x="718" y="149364"/>
                  </a:lnTo>
                  <a:lnTo>
                    <a:pt x="318" y="164015"/>
                  </a:lnTo>
                  <a:lnTo>
                    <a:pt x="6" y="218649"/>
                  </a:lnTo>
                  <a:lnTo>
                    <a:pt x="0" y="233236"/>
                  </a:lnTo>
                  <a:lnTo>
                    <a:pt x="793" y="236454"/>
                  </a:lnTo>
                  <a:lnTo>
                    <a:pt x="2115" y="238598"/>
                  </a:lnTo>
                  <a:lnTo>
                    <a:pt x="3790" y="240028"/>
                  </a:lnTo>
                  <a:lnTo>
                    <a:pt x="5701" y="241775"/>
                  </a:lnTo>
                  <a:lnTo>
                    <a:pt x="9941" y="245832"/>
                  </a:lnTo>
                  <a:lnTo>
                    <a:pt x="12182" y="247232"/>
                  </a:lnTo>
                  <a:lnTo>
                    <a:pt x="14471" y="248165"/>
                  </a:lnTo>
                  <a:lnTo>
                    <a:pt x="21429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1"/>
            <p:cNvSpPr/>
            <p:nvPr/>
          </p:nvSpPr>
          <p:spPr>
            <a:xfrm>
              <a:off x="3843339" y="4379118"/>
              <a:ext cx="21430" cy="21433"/>
            </a:xfrm>
            <a:custGeom>
              <a:avLst/>
              <a:gdLst/>
              <a:ahLst/>
              <a:cxnLst/>
              <a:rect l="0" t="0" r="0" b="0"/>
              <a:pathLst>
                <a:path w="21430" h="21433">
                  <a:moveTo>
                    <a:pt x="7142" y="21432"/>
                  </a:moveTo>
                  <a:lnTo>
                    <a:pt x="85" y="21432"/>
                  </a:lnTo>
                  <a:lnTo>
                    <a:pt x="57" y="20638"/>
                  </a:lnTo>
                  <a:lnTo>
                    <a:pt x="0" y="10790"/>
                  </a:lnTo>
                  <a:lnTo>
                    <a:pt x="793" y="9574"/>
                  </a:lnTo>
                  <a:lnTo>
                    <a:pt x="2116" y="8764"/>
                  </a:lnTo>
                  <a:lnTo>
                    <a:pt x="6149" y="7464"/>
                  </a:lnTo>
                  <a:lnTo>
                    <a:pt x="7274" y="6564"/>
                  </a:lnTo>
                  <a:lnTo>
                    <a:pt x="8817" y="5170"/>
                  </a:lnTo>
                  <a:lnTo>
                    <a:pt x="13965" y="303"/>
                  </a:lnTo>
                  <a:lnTo>
                    <a:pt x="14866" y="202"/>
                  </a:lnTo>
                  <a:lnTo>
                    <a:pt x="16260" y="135"/>
                  </a:lnTo>
                  <a:lnTo>
                    <a:pt x="214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2"/>
            <p:cNvSpPr/>
            <p:nvPr/>
          </p:nvSpPr>
          <p:spPr>
            <a:xfrm>
              <a:off x="3929062" y="4157688"/>
              <a:ext cx="214303" cy="228272"/>
            </a:xfrm>
            <a:custGeom>
              <a:avLst/>
              <a:gdLst/>
              <a:ahLst/>
              <a:cxnLst/>
              <a:rect l="0" t="0" r="0" b="0"/>
              <a:pathLst>
                <a:path w="214303" h="228272">
                  <a:moveTo>
                    <a:pt x="171450" y="7118"/>
                  </a:moveTo>
                  <a:lnTo>
                    <a:pt x="171450" y="3326"/>
                  </a:lnTo>
                  <a:lnTo>
                    <a:pt x="170656" y="2208"/>
                  </a:lnTo>
                  <a:lnTo>
                    <a:pt x="169333" y="1463"/>
                  </a:lnTo>
                  <a:lnTo>
                    <a:pt x="164393" y="0"/>
                  </a:lnTo>
                  <a:lnTo>
                    <a:pt x="160540" y="3774"/>
                  </a:lnTo>
                  <a:lnTo>
                    <a:pt x="158620" y="4889"/>
                  </a:lnTo>
                  <a:lnTo>
                    <a:pt x="151953" y="6677"/>
                  </a:lnTo>
                  <a:lnTo>
                    <a:pt x="151309" y="6824"/>
                  </a:lnTo>
                  <a:lnTo>
                    <a:pt x="146359" y="9104"/>
                  </a:lnTo>
                  <a:lnTo>
                    <a:pt x="142816" y="10823"/>
                  </a:lnTo>
                  <a:lnTo>
                    <a:pt x="136763" y="14850"/>
                  </a:lnTo>
                  <a:lnTo>
                    <a:pt x="130634" y="19286"/>
                  </a:lnTo>
                  <a:lnTo>
                    <a:pt x="126777" y="21580"/>
                  </a:lnTo>
                  <a:lnTo>
                    <a:pt x="122618" y="23903"/>
                  </a:lnTo>
                  <a:lnTo>
                    <a:pt x="119051" y="25452"/>
                  </a:lnTo>
                  <a:lnTo>
                    <a:pt x="112972" y="27172"/>
                  </a:lnTo>
                  <a:lnTo>
                    <a:pt x="109446" y="28425"/>
                  </a:lnTo>
                  <a:lnTo>
                    <a:pt x="105508" y="30054"/>
                  </a:lnTo>
                  <a:lnTo>
                    <a:pt x="101295" y="31933"/>
                  </a:lnTo>
                  <a:lnTo>
                    <a:pt x="96899" y="33187"/>
                  </a:lnTo>
                  <a:lnTo>
                    <a:pt x="92380" y="34022"/>
                  </a:lnTo>
                  <a:lnTo>
                    <a:pt x="87781" y="34579"/>
                  </a:lnTo>
                  <a:lnTo>
                    <a:pt x="83920" y="35744"/>
                  </a:lnTo>
                  <a:lnTo>
                    <a:pt x="77515" y="39155"/>
                  </a:lnTo>
                  <a:lnTo>
                    <a:pt x="73901" y="40382"/>
                  </a:lnTo>
                  <a:lnTo>
                    <a:pt x="69905" y="41201"/>
                  </a:lnTo>
                  <a:lnTo>
                    <a:pt x="65653" y="41745"/>
                  </a:lnTo>
                  <a:lnTo>
                    <a:pt x="61232" y="42109"/>
                  </a:lnTo>
                  <a:lnTo>
                    <a:pt x="56696" y="42352"/>
                  </a:lnTo>
                  <a:lnTo>
                    <a:pt x="44845" y="42693"/>
                  </a:lnTo>
                  <a:lnTo>
                    <a:pt x="26310" y="42828"/>
                  </a:lnTo>
                  <a:lnTo>
                    <a:pt x="4" y="42837"/>
                  </a:lnTo>
                  <a:lnTo>
                    <a:pt x="0" y="53478"/>
                  </a:lnTo>
                  <a:lnTo>
                    <a:pt x="794" y="55488"/>
                  </a:lnTo>
                  <a:lnTo>
                    <a:pt x="3792" y="59837"/>
                  </a:lnTo>
                  <a:lnTo>
                    <a:pt x="5654" y="66532"/>
                  </a:lnTo>
                  <a:lnTo>
                    <a:pt x="6151" y="70539"/>
                  </a:lnTo>
                  <a:lnTo>
                    <a:pt x="6703" y="77110"/>
                  </a:lnTo>
                  <a:lnTo>
                    <a:pt x="6948" y="82675"/>
                  </a:lnTo>
                  <a:lnTo>
                    <a:pt x="7057" y="87795"/>
                  </a:lnTo>
                  <a:lnTo>
                    <a:pt x="7144" y="134586"/>
                  </a:lnTo>
                  <a:lnTo>
                    <a:pt x="7938" y="134959"/>
                  </a:lnTo>
                  <a:lnTo>
                    <a:pt x="10936" y="135374"/>
                  </a:lnTo>
                  <a:lnTo>
                    <a:pt x="12054" y="136278"/>
                  </a:lnTo>
                  <a:lnTo>
                    <a:pt x="12798" y="137675"/>
                  </a:lnTo>
                  <a:lnTo>
                    <a:pt x="13295" y="139399"/>
                  </a:lnTo>
                  <a:lnTo>
                    <a:pt x="14419" y="140550"/>
                  </a:lnTo>
                  <a:lnTo>
                    <a:pt x="15963" y="141316"/>
                  </a:lnTo>
                  <a:lnTo>
                    <a:pt x="20351" y="142546"/>
                  </a:lnTo>
                  <a:lnTo>
                    <a:pt x="23068" y="140598"/>
                  </a:lnTo>
                  <a:lnTo>
                    <a:pt x="28644" y="135556"/>
                  </a:lnTo>
                  <a:lnTo>
                    <a:pt x="32045" y="132199"/>
                  </a:lnTo>
                  <a:lnTo>
                    <a:pt x="34064" y="130987"/>
                  </a:lnTo>
                  <a:lnTo>
                    <a:pt x="40696" y="128486"/>
                  </a:lnTo>
                  <a:lnTo>
                    <a:pt x="45339" y="125088"/>
                  </a:lnTo>
                  <a:lnTo>
                    <a:pt x="48482" y="123071"/>
                  </a:lnTo>
                  <a:lnTo>
                    <a:pt x="52165" y="120933"/>
                  </a:lnTo>
                  <a:lnTo>
                    <a:pt x="56208" y="118713"/>
                  </a:lnTo>
                  <a:lnTo>
                    <a:pt x="62817" y="114130"/>
                  </a:lnTo>
                  <a:lnTo>
                    <a:pt x="69194" y="109448"/>
                  </a:lnTo>
                  <a:lnTo>
                    <a:pt x="73116" y="107088"/>
                  </a:lnTo>
                  <a:lnTo>
                    <a:pt x="77319" y="104721"/>
                  </a:lnTo>
                  <a:lnTo>
                    <a:pt x="81709" y="103143"/>
                  </a:lnTo>
                  <a:lnTo>
                    <a:pt x="86223" y="102091"/>
                  </a:lnTo>
                  <a:lnTo>
                    <a:pt x="90819" y="101389"/>
                  </a:lnTo>
                  <a:lnTo>
                    <a:pt x="94677" y="100128"/>
                  </a:lnTo>
                  <a:lnTo>
                    <a:pt x="101081" y="96610"/>
                  </a:lnTo>
                  <a:lnTo>
                    <a:pt x="104694" y="95354"/>
                  </a:lnTo>
                  <a:lnTo>
                    <a:pt x="108689" y="94517"/>
                  </a:lnTo>
                  <a:lnTo>
                    <a:pt x="112941" y="93959"/>
                  </a:lnTo>
                  <a:lnTo>
                    <a:pt x="117363" y="93587"/>
                  </a:lnTo>
                  <a:lnTo>
                    <a:pt x="121898" y="93339"/>
                  </a:lnTo>
                  <a:lnTo>
                    <a:pt x="133749" y="92990"/>
                  </a:lnTo>
                  <a:lnTo>
                    <a:pt x="136791" y="92941"/>
                  </a:lnTo>
                  <a:lnTo>
                    <a:pt x="140407" y="93702"/>
                  </a:lnTo>
                  <a:lnTo>
                    <a:pt x="144404" y="95003"/>
                  </a:lnTo>
                  <a:lnTo>
                    <a:pt x="148657" y="96665"/>
                  </a:lnTo>
                  <a:lnTo>
                    <a:pt x="153080" y="97772"/>
                  </a:lnTo>
                  <a:lnTo>
                    <a:pt x="157616" y="98510"/>
                  </a:lnTo>
                  <a:lnTo>
                    <a:pt x="162227" y="99002"/>
                  </a:lnTo>
                  <a:lnTo>
                    <a:pt x="166095" y="99330"/>
                  </a:lnTo>
                  <a:lnTo>
                    <a:pt x="172510" y="99695"/>
                  </a:lnTo>
                  <a:lnTo>
                    <a:pt x="176125" y="100586"/>
                  </a:lnTo>
                  <a:lnTo>
                    <a:pt x="180123" y="101974"/>
                  </a:lnTo>
                  <a:lnTo>
                    <a:pt x="184376" y="103692"/>
                  </a:lnTo>
                  <a:lnTo>
                    <a:pt x="188005" y="105632"/>
                  </a:lnTo>
                  <a:lnTo>
                    <a:pt x="194154" y="109904"/>
                  </a:lnTo>
                  <a:lnTo>
                    <a:pt x="199532" y="114448"/>
                  </a:lnTo>
                  <a:lnTo>
                    <a:pt x="204568" y="119114"/>
                  </a:lnTo>
                  <a:lnTo>
                    <a:pt x="209453" y="123833"/>
                  </a:lnTo>
                  <a:lnTo>
                    <a:pt x="211072" y="126203"/>
                  </a:lnTo>
                  <a:lnTo>
                    <a:pt x="212873" y="130953"/>
                  </a:lnTo>
                  <a:lnTo>
                    <a:pt x="213672" y="135710"/>
                  </a:lnTo>
                  <a:lnTo>
                    <a:pt x="214028" y="140470"/>
                  </a:lnTo>
                  <a:lnTo>
                    <a:pt x="214186" y="145231"/>
                  </a:lnTo>
                  <a:lnTo>
                    <a:pt x="214288" y="155549"/>
                  </a:lnTo>
                  <a:lnTo>
                    <a:pt x="214302" y="163310"/>
                  </a:lnTo>
                  <a:lnTo>
                    <a:pt x="213511" y="166809"/>
                  </a:lnTo>
                  <a:lnTo>
                    <a:pt x="210517" y="172812"/>
                  </a:lnTo>
                  <a:lnTo>
                    <a:pt x="206540" y="178127"/>
                  </a:lnTo>
                  <a:lnTo>
                    <a:pt x="202127" y="183134"/>
                  </a:lnTo>
                  <a:lnTo>
                    <a:pt x="197520" y="188006"/>
                  </a:lnTo>
                  <a:lnTo>
                    <a:pt x="194386" y="190416"/>
                  </a:lnTo>
                  <a:lnTo>
                    <a:pt x="190709" y="192816"/>
                  </a:lnTo>
                  <a:lnTo>
                    <a:pt x="186671" y="195211"/>
                  </a:lnTo>
                  <a:lnTo>
                    <a:pt x="180067" y="199988"/>
                  </a:lnTo>
                  <a:lnTo>
                    <a:pt x="174486" y="204756"/>
                  </a:lnTo>
                  <a:lnTo>
                    <a:pt x="169360" y="209522"/>
                  </a:lnTo>
                  <a:lnTo>
                    <a:pt x="166088" y="211110"/>
                  </a:lnTo>
                  <a:lnTo>
                    <a:pt x="162319" y="212169"/>
                  </a:lnTo>
                  <a:lnTo>
                    <a:pt x="158219" y="212875"/>
                  </a:lnTo>
                  <a:lnTo>
                    <a:pt x="151547" y="215776"/>
                  </a:lnTo>
                  <a:lnTo>
                    <a:pt x="148656" y="217660"/>
                  </a:lnTo>
                  <a:lnTo>
                    <a:pt x="145142" y="218917"/>
                  </a:lnTo>
                  <a:lnTo>
                    <a:pt x="141211" y="219755"/>
                  </a:lnTo>
                  <a:lnTo>
                    <a:pt x="137003" y="220313"/>
                  </a:lnTo>
                  <a:lnTo>
                    <a:pt x="133404" y="220685"/>
                  </a:lnTo>
                  <a:lnTo>
                    <a:pt x="127289" y="221099"/>
                  </a:lnTo>
                  <a:lnTo>
                    <a:pt x="124547" y="222003"/>
                  </a:lnTo>
                  <a:lnTo>
                    <a:pt x="119383" y="225125"/>
                  </a:lnTo>
                  <a:lnTo>
                    <a:pt x="116101" y="226275"/>
                  </a:lnTo>
                  <a:lnTo>
                    <a:pt x="112326" y="227041"/>
                  </a:lnTo>
                  <a:lnTo>
                    <a:pt x="108221" y="227552"/>
                  </a:lnTo>
                  <a:lnTo>
                    <a:pt x="101544" y="228120"/>
                  </a:lnTo>
                  <a:lnTo>
                    <a:pt x="98653" y="228271"/>
                  </a:lnTo>
                  <a:lnTo>
                    <a:pt x="95137" y="227579"/>
                  </a:lnTo>
                  <a:lnTo>
                    <a:pt x="91206" y="226323"/>
                  </a:lnTo>
                  <a:lnTo>
                    <a:pt x="86998" y="224692"/>
                  </a:lnTo>
                  <a:lnTo>
                    <a:pt x="83398" y="223605"/>
                  </a:lnTo>
                  <a:lnTo>
                    <a:pt x="77283" y="222396"/>
                  </a:lnTo>
                  <a:lnTo>
                    <a:pt x="71799" y="221621"/>
                  </a:lnTo>
                  <a:lnTo>
                    <a:pt x="66077" y="221487"/>
                  </a:lnTo>
                  <a:lnTo>
                    <a:pt x="57150" y="2214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0150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Your assignment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1">
              <a:buNone/>
            </a:pPr>
            <a:endParaRPr lang="en-US" sz="3300" dirty="0" smtClean="0"/>
          </a:p>
          <a:p>
            <a:r>
              <a:rPr lang="en-US" sz="4400" dirty="0" smtClean="0"/>
              <a:t>P. 302-305</a:t>
            </a:r>
          </a:p>
          <a:p>
            <a:pPr marL="0">
              <a:buNone/>
            </a:pPr>
            <a:r>
              <a:rPr lang="en-US" sz="4400" dirty="0" smtClean="0"/>
              <a:t>	#10-36 even</a:t>
            </a:r>
          </a:p>
          <a:p>
            <a:pPr marL="0">
              <a:buNone/>
            </a:pPr>
            <a:r>
              <a:rPr lang="en-US" sz="4400" dirty="0" smtClean="0"/>
              <a:t>	#48, 54, 60</a:t>
            </a:r>
          </a:p>
          <a:p>
            <a:pPr marL="0">
              <a:buNone/>
            </a:pPr>
            <a:r>
              <a:rPr lang="en-US" sz="4400" dirty="0" smtClean="0"/>
              <a:t>	#70-76 even</a:t>
            </a:r>
          </a:p>
          <a:p>
            <a:r>
              <a:rPr lang="en-US" sz="4400" dirty="0" smtClean="0"/>
              <a:t>Page 319-321</a:t>
            </a:r>
          </a:p>
          <a:p>
            <a:pPr lvl="2">
              <a:buNone/>
            </a:pPr>
            <a:r>
              <a:rPr lang="en-US" sz="4400" dirty="0" smtClean="0"/>
              <a:t>#15-18</a:t>
            </a:r>
          </a:p>
          <a:p>
            <a:pPr lvl="2">
              <a:buNone/>
            </a:pPr>
            <a:r>
              <a:rPr lang="en-US" sz="4400" dirty="0" smtClean="0"/>
              <a:t>#21-24</a:t>
            </a:r>
          </a:p>
          <a:p>
            <a:pPr lvl="2">
              <a:buNone/>
            </a:pPr>
            <a:r>
              <a:rPr lang="en-US" sz="4400" dirty="0" smtClean="0"/>
              <a:t>#85-88</a:t>
            </a:r>
          </a:p>
          <a:p>
            <a:pPr marL="0" indent="0">
              <a:buNone/>
            </a:pPr>
            <a:endParaRPr lang="en-US" sz="4400" dirty="0" smtClean="0"/>
          </a:p>
          <a:p>
            <a:pPr lvl="1">
              <a:buNone/>
            </a:pPr>
            <a:endParaRPr lang="en-US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59570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4.4: The Fundamental Theorem of Algebra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795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Complex numbers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Imaginary numbers: i = </a:t>
            </a:r>
            <a:r>
              <a:rPr lang="en-US">
                <a:cs typeface="Arial" charset="0"/>
              </a:rPr>
              <a:t>√(-1), i</a:t>
            </a:r>
            <a:r>
              <a:rPr lang="en-US" baseline="30000">
                <a:cs typeface="Arial" charset="0"/>
              </a:rPr>
              <a:t>2</a:t>
            </a:r>
            <a:r>
              <a:rPr lang="en-US">
                <a:cs typeface="Arial" charset="0"/>
              </a:rPr>
              <a:t> = -1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Complex numbers: all real number and all imaginary numbers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Add and subtract as if i is a variable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>
                <a:cs typeface="Arial" charset="0"/>
              </a:rPr>
              <a:t>2i-1+3i+2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SMARTPenAnnotation554"/>
          <p:cNvSpPr/>
          <p:nvPr/>
        </p:nvSpPr>
        <p:spPr>
          <a:xfrm>
            <a:off x="2336006" y="3771987"/>
            <a:ext cx="321470" cy="35632"/>
          </a:xfrm>
          <a:custGeom>
            <a:avLst/>
            <a:gdLst/>
            <a:ahLst/>
            <a:cxnLst/>
            <a:rect l="0" t="0" r="0" b="0"/>
            <a:pathLst>
              <a:path w="321470" h="35632">
                <a:moveTo>
                  <a:pt x="0" y="35631"/>
                </a:moveTo>
                <a:lnTo>
                  <a:pt x="6151" y="35631"/>
                </a:lnTo>
                <a:lnTo>
                  <a:pt x="7275" y="34838"/>
                </a:lnTo>
                <a:lnTo>
                  <a:pt x="8819" y="33515"/>
                </a:lnTo>
                <a:lnTo>
                  <a:pt x="10642" y="31839"/>
                </a:lnTo>
                <a:lnTo>
                  <a:pt x="12651" y="30721"/>
                </a:lnTo>
                <a:lnTo>
                  <a:pt x="14784" y="29977"/>
                </a:lnTo>
                <a:lnTo>
                  <a:pt x="21578" y="28929"/>
                </a:lnTo>
                <a:lnTo>
                  <a:pt x="23910" y="28782"/>
                </a:lnTo>
                <a:lnTo>
                  <a:pt x="27053" y="27890"/>
                </a:lnTo>
                <a:lnTo>
                  <a:pt x="30735" y="26502"/>
                </a:lnTo>
                <a:lnTo>
                  <a:pt x="34777" y="24782"/>
                </a:lnTo>
                <a:lnTo>
                  <a:pt x="38266" y="23636"/>
                </a:lnTo>
                <a:lnTo>
                  <a:pt x="41386" y="22872"/>
                </a:lnTo>
                <a:lnTo>
                  <a:pt x="47762" y="22023"/>
                </a:lnTo>
                <a:lnTo>
                  <a:pt x="55888" y="21645"/>
                </a:lnTo>
                <a:lnTo>
                  <a:pt x="69388" y="21433"/>
                </a:lnTo>
                <a:lnTo>
                  <a:pt x="83442" y="21370"/>
                </a:lnTo>
                <a:lnTo>
                  <a:pt x="88171" y="20568"/>
                </a:lnTo>
                <a:lnTo>
                  <a:pt x="92912" y="19239"/>
                </a:lnTo>
                <a:lnTo>
                  <a:pt x="97660" y="17559"/>
                </a:lnTo>
                <a:lnTo>
                  <a:pt x="102413" y="16439"/>
                </a:lnTo>
                <a:lnTo>
                  <a:pt x="107169" y="15693"/>
                </a:lnTo>
                <a:lnTo>
                  <a:pt x="111927" y="15195"/>
                </a:lnTo>
                <a:lnTo>
                  <a:pt x="117481" y="14864"/>
                </a:lnTo>
                <a:lnTo>
                  <a:pt x="130001" y="14495"/>
                </a:lnTo>
                <a:lnTo>
                  <a:pt x="146645" y="14287"/>
                </a:lnTo>
                <a:lnTo>
                  <a:pt x="152532" y="13464"/>
                </a:lnTo>
                <a:lnTo>
                  <a:pt x="158838" y="12122"/>
                </a:lnTo>
                <a:lnTo>
                  <a:pt x="165423" y="10434"/>
                </a:lnTo>
                <a:lnTo>
                  <a:pt x="172194" y="9308"/>
                </a:lnTo>
                <a:lnTo>
                  <a:pt x="179090" y="8557"/>
                </a:lnTo>
                <a:lnTo>
                  <a:pt x="186068" y="8057"/>
                </a:lnTo>
                <a:lnTo>
                  <a:pt x="192308" y="7723"/>
                </a:lnTo>
                <a:lnTo>
                  <a:pt x="203474" y="7353"/>
                </a:lnTo>
                <a:lnTo>
                  <a:pt x="223578" y="7115"/>
                </a:lnTo>
                <a:lnTo>
                  <a:pt x="261927" y="7059"/>
                </a:lnTo>
                <a:lnTo>
                  <a:pt x="265899" y="6264"/>
                </a:lnTo>
                <a:lnTo>
                  <a:pt x="269341" y="4941"/>
                </a:lnTo>
                <a:lnTo>
                  <a:pt x="272429" y="3265"/>
                </a:lnTo>
                <a:lnTo>
                  <a:pt x="276076" y="2147"/>
                </a:lnTo>
                <a:lnTo>
                  <a:pt x="280094" y="1402"/>
                </a:lnTo>
                <a:lnTo>
                  <a:pt x="287999" y="575"/>
                </a:lnTo>
                <a:lnTo>
                  <a:pt x="296911" y="109"/>
                </a:lnTo>
                <a:lnTo>
                  <a:pt x="302088" y="0"/>
                </a:lnTo>
                <a:lnTo>
                  <a:pt x="304579" y="764"/>
                </a:lnTo>
                <a:lnTo>
                  <a:pt x="307034" y="2068"/>
                </a:lnTo>
                <a:lnTo>
                  <a:pt x="312885" y="6071"/>
                </a:lnTo>
                <a:lnTo>
                  <a:pt x="315801" y="6618"/>
                </a:lnTo>
                <a:lnTo>
                  <a:pt x="321469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55"/>
          <p:cNvSpPr/>
          <p:nvPr/>
        </p:nvSpPr>
        <p:spPr>
          <a:xfrm>
            <a:off x="2393156" y="3864776"/>
            <a:ext cx="342901" cy="21425"/>
          </a:xfrm>
          <a:custGeom>
            <a:avLst/>
            <a:gdLst/>
            <a:ahLst/>
            <a:cxnLst/>
            <a:rect l="0" t="0" r="0" b="0"/>
            <a:pathLst>
              <a:path w="342901" h="21425">
                <a:moveTo>
                  <a:pt x="0" y="21424"/>
                </a:moveTo>
                <a:lnTo>
                  <a:pt x="55886" y="21424"/>
                </a:lnTo>
                <a:lnTo>
                  <a:pt x="60276" y="20630"/>
                </a:lnTo>
                <a:lnTo>
                  <a:pt x="64790" y="19307"/>
                </a:lnTo>
                <a:lnTo>
                  <a:pt x="69387" y="17631"/>
                </a:lnTo>
                <a:lnTo>
                  <a:pt x="74039" y="16514"/>
                </a:lnTo>
                <a:lnTo>
                  <a:pt x="78728" y="15769"/>
                </a:lnTo>
                <a:lnTo>
                  <a:pt x="83442" y="15273"/>
                </a:lnTo>
                <a:lnTo>
                  <a:pt x="88965" y="14942"/>
                </a:lnTo>
                <a:lnTo>
                  <a:pt x="101452" y="14574"/>
                </a:lnTo>
                <a:lnTo>
                  <a:pt x="108116" y="13682"/>
                </a:lnTo>
                <a:lnTo>
                  <a:pt x="114940" y="12294"/>
                </a:lnTo>
                <a:lnTo>
                  <a:pt x="121870" y="10575"/>
                </a:lnTo>
                <a:lnTo>
                  <a:pt x="128872" y="9428"/>
                </a:lnTo>
                <a:lnTo>
                  <a:pt x="135921" y="8664"/>
                </a:lnTo>
                <a:lnTo>
                  <a:pt x="143001" y="8155"/>
                </a:lnTo>
                <a:lnTo>
                  <a:pt x="150103" y="7815"/>
                </a:lnTo>
                <a:lnTo>
                  <a:pt x="164344" y="7438"/>
                </a:lnTo>
                <a:lnTo>
                  <a:pt x="185748" y="7226"/>
                </a:lnTo>
                <a:lnTo>
                  <a:pt x="192888" y="6402"/>
                </a:lnTo>
                <a:lnTo>
                  <a:pt x="200030" y="5059"/>
                </a:lnTo>
                <a:lnTo>
                  <a:pt x="207172" y="3370"/>
                </a:lnTo>
                <a:lnTo>
                  <a:pt x="215108" y="2244"/>
                </a:lnTo>
                <a:lnTo>
                  <a:pt x="223574" y="1493"/>
                </a:lnTo>
                <a:lnTo>
                  <a:pt x="239860" y="660"/>
                </a:lnTo>
                <a:lnTo>
                  <a:pt x="252390" y="289"/>
                </a:lnTo>
                <a:lnTo>
                  <a:pt x="294472" y="10"/>
                </a:lnTo>
                <a:lnTo>
                  <a:pt x="304443" y="0"/>
                </a:lnTo>
                <a:lnTo>
                  <a:pt x="308531" y="791"/>
                </a:lnTo>
                <a:lnTo>
                  <a:pt x="312050" y="2113"/>
                </a:lnTo>
                <a:lnTo>
                  <a:pt x="315189" y="3787"/>
                </a:lnTo>
                <a:lnTo>
                  <a:pt x="318076" y="4903"/>
                </a:lnTo>
                <a:lnTo>
                  <a:pt x="320795" y="5647"/>
                </a:lnTo>
                <a:lnTo>
                  <a:pt x="323400" y="6144"/>
                </a:lnTo>
                <a:lnTo>
                  <a:pt x="328413" y="6695"/>
                </a:lnTo>
                <a:lnTo>
                  <a:pt x="338098" y="7049"/>
                </a:lnTo>
                <a:lnTo>
                  <a:pt x="342900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56"/>
          <p:cNvSpPr/>
          <p:nvPr/>
        </p:nvSpPr>
        <p:spPr>
          <a:xfrm>
            <a:off x="2871787" y="3650482"/>
            <a:ext cx="364332" cy="385735"/>
          </a:xfrm>
          <a:custGeom>
            <a:avLst/>
            <a:gdLst/>
            <a:ahLst/>
            <a:cxnLst/>
            <a:rect l="0" t="0" r="0" b="0"/>
            <a:pathLst>
              <a:path w="364332" h="385735">
                <a:moveTo>
                  <a:pt x="364331" y="7118"/>
                </a:moveTo>
                <a:lnTo>
                  <a:pt x="319757" y="7118"/>
                </a:lnTo>
                <a:lnTo>
                  <a:pt x="317153" y="7912"/>
                </a:lnTo>
                <a:lnTo>
                  <a:pt x="312142" y="10910"/>
                </a:lnTo>
                <a:lnTo>
                  <a:pt x="305153" y="12772"/>
                </a:lnTo>
                <a:lnTo>
                  <a:pt x="296755" y="13599"/>
                </a:lnTo>
                <a:lnTo>
                  <a:pt x="287731" y="13967"/>
                </a:lnTo>
                <a:lnTo>
                  <a:pt x="273725" y="14174"/>
                </a:lnTo>
                <a:lnTo>
                  <a:pt x="264266" y="16339"/>
                </a:lnTo>
                <a:lnTo>
                  <a:pt x="254770" y="19154"/>
                </a:lnTo>
                <a:lnTo>
                  <a:pt x="245258" y="20404"/>
                </a:lnTo>
                <a:lnTo>
                  <a:pt x="241293" y="19944"/>
                </a:lnTo>
                <a:lnTo>
                  <a:pt x="237856" y="18844"/>
                </a:lnTo>
                <a:lnTo>
                  <a:pt x="234771" y="17316"/>
                </a:lnTo>
                <a:lnTo>
                  <a:pt x="227109" y="15619"/>
                </a:lnTo>
                <a:lnTo>
                  <a:pt x="218412" y="14865"/>
                </a:lnTo>
                <a:lnTo>
                  <a:pt x="209255" y="14529"/>
                </a:lnTo>
                <a:lnTo>
                  <a:pt x="195175" y="14341"/>
                </a:lnTo>
                <a:lnTo>
                  <a:pt x="185699" y="12180"/>
                </a:lnTo>
                <a:lnTo>
                  <a:pt x="176989" y="9367"/>
                </a:lnTo>
                <a:lnTo>
                  <a:pt x="166133" y="7414"/>
                </a:lnTo>
                <a:lnTo>
                  <a:pt x="154848" y="2267"/>
                </a:lnTo>
                <a:lnTo>
                  <a:pt x="152165" y="993"/>
                </a:lnTo>
                <a:lnTo>
                  <a:pt x="143225" y="0"/>
                </a:lnTo>
                <a:lnTo>
                  <a:pt x="136755" y="6127"/>
                </a:lnTo>
                <a:lnTo>
                  <a:pt x="136414" y="7251"/>
                </a:lnTo>
                <a:lnTo>
                  <a:pt x="135821" y="16974"/>
                </a:lnTo>
                <a:lnTo>
                  <a:pt x="131966" y="27677"/>
                </a:lnTo>
                <a:lnTo>
                  <a:pt x="129589" y="37109"/>
                </a:lnTo>
                <a:lnTo>
                  <a:pt x="128884" y="48724"/>
                </a:lnTo>
                <a:lnTo>
                  <a:pt x="128675" y="62220"/>
                </a:lnTo>
                <a:lnTo>
                  <a:pt x="128614" y="80065"/>
                </a:lnTo>
                <a:lnTo>
                  <a:pt x="126482" y="91397"/>
                </a:lnTo>
                <a:lnTo>
                  <a:pt x="123683" y="101725"/>
                </a:lnTo>
                <a:lnTo>
                  <a:pt x="122439" y="111607"/>
                </a:lnTo>
                <a:lnTo>
                  <a:pt x="121886" y="121291"/>
                </a:lnTo>
                <a:lnTo>
                  <a:pt x="121640" y="130886"/>
                </a:lnTo>
                <a:lnTo>
                  <a:pt x="121444" y="178567"/>
                </a:lnTo>
                <a:lnTo>
                  <a:pt x="121444" y="174775"/>
                </a:lnTo>
                <a:lnTo>
                  <a:pt x="122238" y="173658"/>
                </a:lnTo>
                <a:lnTo>
                  <a:pt x="123560" y="172913"/>
                </a:lnTo>
                <a:lnTo>
                  <a:pt x="125236" y="172417"/>
                </a:lnTo>
                <a:lnTo>
                  <a:pt x="126353" y="171292"/>
                </a:lnTo>
                <a:lnTo>
                  <a:pt x="127098" y="169749"/>
                </a:lnTo>
                <a:lnTo>
                  <a:pt x="127595" y="167926"/>
                </a:lnTo>
                <a:lnTo>
                  <a:pt x="129513" y="165917"/>
                </a:lnTo>
                <a:lnTo>
                  <a:pt x="139004" y="159297"/>
                </a:lnTo>
                <a:lnTo>
                  <a:pt x="147990" y="152309"/>
                </a:lnTo>
                <a:lnTo>
                  <a:pt x="155996" y="147582"/>
                </a:lnTo>
                <a:lnTo>
                  <a:pt x="165636" y="140459"/>
                </a:lnTo>
                <a:lnTo>
                  <a:pt x="175216" y="135701"/>
                </a:lnTo>
                <a:lnTo>
                  <a:pt x="185824" y="131735"/>
                </a:lnTo>
                <a:lnTo>
                  <a:pt x="197052" y="129502"/>
                </a:lnTo>
                <a:lnTo>
                  <a:pt x="205583" y="128979"/>
                </a:lnTo>
                <a:lnTo>
                  <a:pt x="214666" y="126630"/>
                </a:lnTo>
                <a:lnTo>
                  <a:pt x="223994" y="123734"/>
                </a:lnTo>
                <a:lnTo>
                  <a:pt x="233432" y="122447"/>
                </a:lnTo>
                <a:lnTo>
                  <a:pt x="242919" y="123992"/>
                </a:lnTo>
                <a:lnTo>
                  <a:pt x="251633" y="126530"/>
                </a:lnTo>
                <a:lnTo>
                  <a:pt x="261795" y="128753"/>
                </a:lnTo>
                <a:lnTo>
                  <a:pt x="270076" y="132086"/>
                </a:lnTo>
                <a:lnTo>
                  <a:pt x="279871" y="138425"/>
                </a:lnTo>
                <a:lnTo>
                  <a:pt x="287370" y="142999"/>
                </a:lnTo>
                <a:lnTo>
                  <a:pt x="298401" y="150037"/>
                </a:lnTo>
                <a:lnTo>
                  <a:pt x="301328" y="152404"/>
                </a:lnTo>
                <a:lnTo>
                  <a:pt x="306696" y="159266"/>
                </a:lnTo>
                <a:lnTo>
                  <a:pt x="311728" y="167608"/>
                </a:lnTo>
                <a:lnTo>
                  <a:pt x="316611" y="176607"/>
                </a:lnTo>
                <a:lnTo>
                  <a:pt x="323822" y="190598"/>
                </a:lnTo>
                <a:lnTo>
                  <a:pt x="326483" y="200054"/>
                </a:lnTo>
                <a:lnTo>
                  <a:pt x="327193" y="204798"/>
                </a:lnTo>
                <a:lnTo>
                  <a:pt x="325865" y="216419"/>
                </a:lnTo>
                <a:lnTo>
                  <a:pt x="324400" y="222852"/>
                </a:lnTo>
                <a:lnTo>
                  <a:pt x="322771" y="234233"/>
                </a:lnTo>
                <a:lnTo>
                  <a:pt x="321254" y="245377"/>
                </a:lnTo>
                <a:lnTo>
                  <a:pt x="319738" y="251682"/>
                </a:lnTo>
                <a:lnTo>
                  <a:pt x="317934" y="258267"/>
                </a:lnTo>
                <a:lnTo>
                  <a:pt x="313812" y="269817"/>
                </a:lnTo>
                <a:lnTo>
                  <a:pt x="311602" y="275119"/>
                </a:lnTo>
                <a:lnTo>
                  <a:pt x="310128" y="281035"/>
                </a:lnTo>
                <a:lnTo>
                  <a:pt x="309146" y="287360"/>
                </a:lnTo>
                <a:lnTo>
                  <a:pt x="308491" y="293959"/>
                </a:lnTo>
                <a:lnTo>
                  <a:pt x="306467" y="299945"/>
                </a:lnTo>
                <a:lnTo>
                  <a:pt x="299985" y="310830"/>
                </a:lnTo>
                <a:lnTo>
                  <a:pt x="291812" y="320959"/>
                </a:lnTo>
                <a:lnTo>
                  <a:pt x="283682" y="329959"/>
                </a:lnTo>
                <a:lnTo>
                  <a:pt x="273848" y="340282"/>
                </a:lnTo>
                <a:lnTo>
                  <a:pt x="265644" y="348601"/>
                </a:lnTo>
                <a:lnTo>
                  <a:pt x="256706" y="355473"/>
                </a:lnTo>
                <a:lnTo>
                  <a:pt x="247441" y="361173"/>
                </a:lnTo>
                <a:lnTo>
                  <a:pt x="238032" y="366353"/>
                </a:lnTo>
                <a:lnTo>
                  <a:pt x="223810" y="373731"/>
                </a:lnTo>
                <a:lnTo>
                  <a:pt x="214300" y="376432"/>
                </a:lnTo>
                <a:lnTo>
                  <a:pt x="203988" y="378426"/>
                </a:lnTo>
                <a:lnTo>
                  <a:pt x="197905" y="380069"/>
                </a:lnTo>
                <a:lnTo>
                  <a:pt x="191468" y="381958"/>
                </a:lnTo>
                <a:lnTo>
                  <a:pt x="185589" y="383217"/>
                </a:lnTo>
                <a:lnTo>
                  <a:pt x="174823" y="384617"/>
                </a:lnTo>
                <a:lnTo>
                  <a:pt x="164747" y="385239"/>
                </a:lnTo>
                <a:lnTo>
                  <a:pt x="154977" y="385515"/>
                </a:lnTo>
                <a:lnTo>
                  <a:pt x="121455" y="385723"/>
                </a:lnTo>
                <a:lnTo>
                  <a:pt x="102396" y="385734"/>
                </a:lnTo>
                <a:lnTo>
                  <a:pt x="92870" y="383619"/>
                </a:lnTo>
                <a:lnTo>
                  <a:pt x="83344" y="380826"/>
                </a:lnTo>
                <a:lnTo>
                  <a:pt x="73819" y="379585"/>
                </a:lnTo>
                <a:lnTo>
                  <a:pt x="63324" y="378886"/>
                </a:lnTo>
                <a:lnTo>
                  <a:pt x="55661" y="376607"/>
                </a:lnTo>
                <a:lnTo>
                  <a:pt x="47757" y="373741"/>
                </a:lnTo>
                <a:lnTo>
                  <a:pt x="41598" y="372468"/>
                </a:lnTo>
                <a:lnTo>
                  <a:pt x="36215" y="369785"/>
                </a:lnTo>
                <a:lnTo>
                  <a:pt x="33668" y="367958"/>
                </a:lnTo>
                <a:lnTo>
                  <a:pt x="28722" y="365929"/>
                </a:lnTo>
                <a:lnTo>
                  <a:pt x="21475" y="364786"/>
                </a:lnTo>
                <a:lnTo>
                  <a:pt x="10916" y="364333"/>
                </a:lnTo>
                <a:lnTo>
                  <a:pt x="0" y="36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7"/>
          <p:cNvSpPr/>
          <p:nvPr/>
        </p:nvSpPr>
        <p:spPr>
          <a:xfrm>
            <a:off x="3314708" y="3879056"/>
            <a:ext cx="164299" cy="171154"/>
          </a:xfrm>
          <a:custGeom>
            <a:avLst/>
            <a:gdLst/>
            <a:ahLst/>
            <a:cxnLst/>
            <a:rect l="0" t="0" r="0" b="0"/>
            <a:pathLst>
              <a:path w="164299" h="171154">
                <a:moveTo>
                  <a:pt x="35710" y="0"/>
                </a:moveTo>
                <a:lnTo>
                  <a:pt x="26519" y="0"/>
                </a:lnTo>
                <a:lnTo>
                  <a:pt x="28162" y="0"/>
                </a:lnTo>
                <a:lnTo>
                  <a:pt x="24371" y="0"/>
                </a:lnTo>
                <a:lnTo>
                  <a:pt x="28561" y="0"/>
                </a:lnTo>
                <a:lnTo>
                  <a:pt x="28567" y="17000"/>
                </a:lnTo>
                <a:lnTo>
                  <a:pt x="27773" y="19271"/>
                </a:lnTo>
                <a:lnTo>
                  <a:pt x="24774" y="23911"/>
                </a:lnTo>
                <a:lnTo>
                  <a:pt x="22913" y="28618"/>
                </a:lnTo>
                <a:lnTo>
                  <a:pt x="22085" y="33357"/>
                </a:lnTo>
                <a:lnTo>
                  <a:pt x="21717" y="38109"/>
                </a:lnTo>
                <a:lnTo>
                  <a:pt x="20825" y="41281"/>
                </a:lnTo>
                <a:lnTo>
                  <a:pt x="19437" y="44983"/>
                </a:lnTo>
                <a:lnTo>
                  <a:pt x="17718" y="49039"/>
                </a:lnTo>
                <a:lnTo>
                  <a:pt x="16571" y="52536"/>
                </a:lnTo>
                <a:lnTo>
                  <a:pt x="15807" y="55661"/>
                </a:lnTo>
                <a:lnTo>
                  <a:pt x="15298" y="58539"/>
                </a:lnTo>
                <a:lnTo>
                  <a:pt x="14165" y="62044"/>
                </a:lnTo>
                <a:lnTo>
                  <a:pt x="12615" y="65969"/>
                </a:lnTo>
                <a:lnTo>
                  <a:pt x="10789" y="70173"/>
                </a:lnTo>
                <a:lnTo>
                  <a:pt x="9571" y="73770"/>
                </a:lnTo>
                <a:lnTo>
                  <a:pt x="8759" y="76961"/>
                </a:lnTo>
                <a:lnTo>
                  <a:pt x="8218" y="79882"/>
                </a:lnTo>
                <a:lnTo>
                  <a:pt x="7063" y="83417"/>
                </a:lnTo>
                <a:lnTo>
                  <a:pt x="5500" y="87361"/>
                </a:lnTo>
                <a:lnTo>
                  <a:pt x="3664" y="91578"/>
                </a:lnTo>
                <a:lnTo>
                  <a:pt x="2439" y="95183"/>
                </a:lnTo>
                <a:lnTo>
                  <a:pt x="1624" y="98381"/>
                </a:lnTo>
                <a:lnTo>
                  <a:pt x="1079" y="101306"/>
                </a:lnTo>
                <a:lnTo>
                  <a:pt x="717" y="104050"/>
                </a:lnTo>
                <a:lnTo>
                  <a:pt x="314" y="109215"/>
                </a:lnTo>
                <a:lnTo>
                  <a:pt x="135" y="114157"/>
                </a:lnTo>
                <a:lnTo>
                  <a:pt x="20" y="123797"/>
                </a:lnTo>
                <a:lnTo>
                  <a:pt x="0" y="130960"/>
                </a:lnTo>
                <a:lnTo>
                  <a:pt x="791" y="133344"/>
                </a:lnTo>
                <a:lnTo>
                  <a:pt x="3786" y="138110"/>
                </a:lnTo>
                <a:lnTo>
                  <a:pt x="7267" y="142727"/>
                </a:lnTo>
                <a:lnTo>
                  <a:pt x="10634" y="146249"/>
                </a:lnTo>
                <a:lnTo>
                  <a:pt x="16991" y="152694"/>
                </a:lnTo>
                <a:lnTo>
                  <a:pt x="19262" y="154183"/>
                </a:lnTo>
                <a:lnTo>
                  <a:pt x="23902" y="155838"/>
                </a:lnTo>
                <a:lnTo>
                  <a:pt x="28610" y="158690"/>
                </a:lnTo>
                <a:lnTo>
                  <a:pt x="30977" y="160562"/>
                </a:lnTo>
                <a:lnTo>
                  <a:pt x="33348" y="161810"/>
                </a:lnTo>
                <a:lnTo>
                  <a:pt x="38100" y="163197"/>
                </a:lnTo>
                <a:lnTo>
                  <a:pt x="42858" y="163813"/>
                </a:lnTo>
                <a:lnTo>
                  <a:pt x="45238" y="163977"/>
                </a:lnTo>
                <a:lnTo>
                  <a:pt x="48412" y="164087"/>
                </a:lnTo>
                <a:lnTo>
                  <a:pt x="56172" y="164209"/>
                </a:lnTo>
                <a:lnTo>
                  <a:pt x="59670" y="165035"/>
                </a:lnTo>
                <a:lnTo>
                  <a:pt x="62796" y="166379"/>
                </a:lnTo>
                <a:lnTo>
                  <a:pt x="65674" y="168070"/>
                </a:lnTo>
                <a:lnTo>
                  <a:pt x="69180" y="169196"/>
                </a:lnTo>
                <a:lnTo>
                  <a:pt x="73104" y="169948"/>
                </a:lnTo>
                <a:lnTo>
                  <a:pt x="77308" y="170448"/>
                </a:lnTo>
                <a:lnTo>
                  <a:pt x="80905" y="170782"/>
                </a:lnTo>
                <a:lnTo>
                  <a:pt x="84096" y="171004"/>
                </a:lnTo>
                <a:lnTo>
                  <a:pt x="87018" y="171153"/>
                </a:lnTo>
                <a:lnTo>
                  <a:pt x="89759" y="170458"/>
                </a:lnTo>
                <a:lnTo>
                  <a:pt x="92380" y="169201"/>
                </a:lnTo>
                <a:lnTo>
                  <a:pt x="94922" y="167570"/>
                </a:lnTo>
                <a:lnTo>
                  <a:pt x="98203" y="166482"/>
                </a:lnTo>
                <a:lnTo>
                  <a:pt x="101979" y="165757"/>
                </a:lnTo>
                <a:lnTo>
                  <a:pt x="106083" y="165273"/>
                </a:lnTo>
                <a:lnTo>
                  <a:pt x="109613" y="164951"/>
                </a:lnTo>
                <a:lnTo>
                  <a:pt x="112760" y="164736"/>
                </a:lnTo>
                <a:lnTo>
                  <a:pt x="115651" y="164592"/>
                </a:lnTo>
                <a:lnTo>
                  <a:pt x="118373" y="163703"/>
                </a:lnTo>
                <a:lnTo>
                  <a:pt x="120981" y="162317"/>
                </a:lnTo>
                <a:lnTo>
                  <a:pt x="123514" y="160598"/>
                </a:lnTo>
                <a:lnTo>
                  <a:pt x="126790" y="158659"/>
                </a:lnTo>
                <a:lnTo>
                  <a:pt x="130561" y="156573"/>
                </a:lnTo>
                <a:lnTo>
                  <a:pt x="134663" y="154388"/>
                </a:lnTo>
                <a:lnTo>
                  <a:pt x="138191" y="152138"/>
                </a:lnTo>
                <a:lnTo>
                  <a:pt x="141337" y="149844"/>
                </a:lnTo>
                <a:lnTo>
                  <a:pt x="144228" y="147521"/>
                </a:lnTo>
                <a:lnTo>
                  <a:pt x="146949" y="144385"/>
                </a:lnTo>
                <a:lnTo>
                  <a:pt x="149557" y="140706"/>
                </a:lnTo>
                <a:lnTo>
                  <a:pt x="152090" y="136667"/>
                </a:lnTo>
                <a:lnTo>
                  <a:pt x="153778" y="133180"/>
                </a:lnTo>
                <a:lnTo>
                  <a:pt x="154903" y="130062"/>
                </a:lnTo>
                <a:lnTo>
                  <a:pt x="155653" y="127189"/>
                </a:lnTo>
                <a:lnTo>
                  <a:pt x="158604" y="121880"/>
                </a:lnTo>
                <a:lnTo>
                  <a:pt x="164298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8"/>
          <p:cNvSpPr/>
          <p:nvPr/>
        </p:nvSpPr>
        <p:spPr>
          <a:xfrm>
            <a:off x="3371937" y="3686203"/>
            <a:ext cx="21345" cy="35691"/>
          </a:xfrm>
          <a:custGeom>
            <a:avLst/>
            <a:gdLst/>
            <a:ahLst/>
            <a:cxnLst/>
            <a:rect l="0" t="0" r="0" b="0"/>
            <a:pathLst>
              <a:path w="21345" h="35691">
                <a:moveTo>
                  <a:pt x="7056" y="35690"/>
                </a:moveTo>
                <a:lnTo>
                  <a:pt x="3264" y="35690"/>
                </a:lnTo>
                <a:lnTo>
                  <a:pt x="2147" y="34897"/>
                </a:lnTo>
                <a:lnTo>
                  <a:pt x="1402" y="33574"/>
                </a:lnTo>
                <a:lnTo>
                  <a:pt x="207" y="29539"/>
                </a:lnTo>
                <a:lnTo>
                  <a:pt x="109" y="28415"/>
                </a:lnTo>
                <a:lnTo>
                  <a:pt x="43" y="26871"/>
                </a:lnTo>
                <a:lnTo>
                  <a:pt x="0" y="25048"/>
                </a:lnTo>
                <a:lnTo>
                  <a:pt x="764" y="23039"/>
                </a:lnTo>
                <a:lnTo>
                  <a:pt x="2068" y="20907"/>
                </a:lnTo>
                <a:lnTo>
                  <a:pt x="3731" y="18691"/>
                </a:lnTo>
                <a:lnTo>
                  <a:pt x="4839" y="16419"/>
                </a:lnTo>
                <a:lnTo>
                  <a:pt x="5578" y="14112"/>
                </a:lnTo>
                <a:lnTo>
                  <a:pt x="6764" y="8497"/>
                </a:lnTo>
                <a:lnTo>
                  <a:pt x="7655" y="7243"/>
                </a:lnTo>
                <a:lnTo>
                  <a:pt x="9043" y="5613"/>
                </a:lnTo>
                <a:lnTo>
                  <a:pt x="13181" y="1086"/>
                </a:lnTo>
                <a:lnTo>
                  <a:pt x="14315" y="714"/>
                </a:lnTo>
                <a:lnTo>
                  <a:pt x="15864" y="467"/>
                </a:lnTo>
                <a:lnTo>
                  <a:pt x="21023" y="0"/>
                </a:lnTo>
                <a:lnTo>
                  <a:pt x="21130" y="785"/>
                </a:lnTo>
                <a:lnTo>
                  <a:pt x="21202" y="2101"/>
                </a:lnTo>
                <a:lnTo>
                  <a:pt x="21344" y="71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9"/>
          <p:cNvSpPr/>
          <p:nvPr/>
        </p:nvSpPr>
        <p:spPr>
          <a:xfrm>
            <a:off x="3650456" y="3821906"/>
            <a:ext cx="35720" cy="164307"/>
          </a:xfrm>
          <a:custGeom>
            <a:avLst/>
            <a:gdLst/>
            <a:ahLst/>
            <a:cxnLst/>
            <a:rect l="0" t="0" r="0" b="0"/>
            <a:pathLst>
              <a:path w="35720" h="164307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4" y="23603"/>
                </a:lnTo>
                <a:lnTo>
                  <a:pt x="6151" y="27641"/>
                </a:lnTo>
                <a:lnTo>
                  <a:pt x="6482" y="31127"/>
                </a:lnTo>
                <a:lnTo>
                  <a:pt x="6702" y="34245"/>
                </a:lnTo>
                <a:lnTo>
                  <a:pt x="6849" y="37118"/>
                </a:lnTo>
                <a:lnTo>
                  <a:pt x="7741" y="40620"/>
                </a:lnTo>
                <a:lnTo>
                  <a:pt x="9129" y="44543"/>
                </a:lnTo>
                <a:lnTo>
                  <a:pt x="10849" y="48745"/>
                </a:lnTo>
                <a:lnTo>
                  <a:pt x="11995" y="53927"/>
                </a:lnTo>
                <a:lnTo>
                  <a:pt x="12759" y="59764"/>
                </a:lnTo>
                <a:lnTo>
                  <a:pt x="13268" y="66037"/>
                </a:lnTo>
                <a:lnTo>
                  <a:pt x="13608" y="71806"/>
                </a:lnTo>
                <a:lnTo>
                  <a:pt x="13986" y="82449"/>
                </a:lnTo>
                <a:lnTo>
                  <a:pt x="14198" y="97366"/>
                </a:lnTo>
                <a:lnTo>
                  <a:pt x="15021" y="102217"/>
                </a:lnTo>
                <a:lnTo>
                  <a:pt x="16365" y="107038"/>
                </a:lnTo>
                <a:lnTo>
                  <a:pt x="18053" y="111840"/>
                </a:lnTo>
                <a:lnTo>
                  <a:pt x="19179" y="116629"/>
                </a:lnTo>
                <a:lnTo>
                  <a:pt x="19930" y="121409"/>
                </a:lnTo>
                <a:lnTo>
                  <a:pt x="20430" y="126183"/>
                </a:lnTo>
                <a:lnTo>
                  <a:pt x="20764" y="130159"/>
                </a:lnTo>
                <a:lnTo>
                  <a:pt x="20986" y="133604"/>
                </a:lnTo>
                <a:lnTo>
                  <a:pt x="21135" y="136694"/>
                </a:lnTo>
                <a:lnTo>
                  <a:pt x="22027" y="139548"/>
                </a:lnTo>
                <a:lnTo>
                  <a:pt x="23416" y="142245"/>
                </a:lnTo>
                <a:lnTo>
                  <a:pt x="25136" y="144836"/>
                </a:lnTo>
                <a:lnTo>
                  <a:pt x="26282" y="147357"/>
                </a:lnTo>
                <a:lnTo>
                  <a:pt x="27047" y="149832"/>
                </a:lnTo>
                <a:lnTo>
                  <a:pt x="27895" y="154698"/>
                </a:lnTo>
                <a:lnTo>
                  <a:pt x="28272" y="159507"/>
                </a:lnTo>
                <a:lnTo>
                  <a:pt x="29167" y="161107"/>
                </a:lnTo>
                <a:lnTo>
                  <a:pt x="30557" y="162173"/>
                </a:lnTo>
                <a:lnTo>
                  <a:pt x="3571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0"/>
          <p:cNvSpPr/>
          <p:nvPr/>
        </p:nvSpPr>
        <p:spPr>
          <a:xfrm>
            <a:off x="3543300" y="3871912"/>
            <a:ext cx="242888" cy="14289"/>
          </a:xfrm>
          <a:custGeom>
            <a:avLst/>
            <a:gdLst/>
            <a:ahLst/>
            <a:cxnLst/>
            <a:rect l="0" t="0" r="0" b="0"/>
            <a:pathLst>
              <a:path w="242888" h="14289">
                <a:moveTo>
                  <a:pt x="0" y="14288"/>
                </a:moveTo>
                <a:lnTo>
                  <a:pt x="34698" y="14288"/>
                </a:lnTo>
                <a:lnTo>
                  <a:pt x="39007" y="13494"/>
                </a:lnTo>
                <a:lnTo>
                  <a:pt x="43467" y="12171"/>
                </a:lnTo>
                <a:lnTo>
                  <a:pt x="48028" y="10495"/>
                </a:lnTo>
                <a:lnTo>
                  <a:pt x="52656" y="9378"/>
                </a:lnTo>
                <a:lnTo>
                  <a:pt x="57329" y="8633"/>
                </a:lnTo>
                <a:lnTo>
                  <a:pt x="62031" y="8137"/>
                </a:lnTo>
                <a:lnTo>
                  <a:pt x="66754" y="7806"/>
                </a:lnTo>
                <a:lnTo>
                  <a:pt x="71490" y="7585"/>
                </a:lnTo>
                <a:lnTo>
                  <a:pt x="76235" y="7438"/>
                </a:lnTo>
                <a:lnTo>
                  <a:pt x="81779" y="6546"/>
                </a:lnTo>
                <a:lnTo>
                  <a:pt x="87857" y="5158"/>
                </a:lnTo>
                <a:lnTo>
                  <a:pt x="94290" y="3439"/>
                </a:lnTo>
                <a:lnTo>
                  <a:pt x="100166" y="2292"/>
                </a:lnTo>
                <a:lnTo>
                  <a:pt x="105671" y="1528"/>
                </a:lnTo>
                <a:lnTo>
                  <a:pt x="110928" y="1019"/>
                </a:lnTo>
                <a:lnTo>
                  <a:pt x="116021" y="679"/>
                </a:lnTo>
                <a:lnTo>
                  <a:pt x="121003" y="453"/>
                </a:lnTo>
                <a:lnTo>
                  <a:pt x="130773" y="201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1"/>
          <p:cNvSpPr/>
          <p:nvPr/>
        </p:nvSpPr>
        <p:spPr>
          <a:xfrm>
            <a:off x="3914775" y="3736181"/>
            <a:ext cx="35719" cy="292895"/>
          </a:xfrm>
          <a:custGeom>
            <a:avLst/>
            <a:gdLst/>
            <a:ahLst/>
            <a:cxnLst/>
            <a:rect l="0" t="0" r="0" b="0"/>
            <a:pathLst>
              <a:path w="35719" h="292895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7"/>
                </a:lnTo>
                <a:lnTo>
                  <a:pt x="6481" y="5703"/>
                </a:lnTo>
                <a:lnTo>
                  <a:pt x="7056" y="13000"/>
                </a:lnTo>
                <a:lnTo>
                  <a:pt x="7118" y="21491"/>
                </a:lnTo>
                <a:lnTo>
                  <a:pt x="7920" y="25440"/>
                </a:lnTo>
                <a:lnTo>
                  <a:pt x="9249" y="29660"/>
                </a:lnTo>
                <a:lnTo>
                  <a:pt x="10928" y="34060"/>
                </a:lnTo>
                <a:lnTo>
                  <a:pt x="12048" y="38582"/>
                </a:lnTo>
                <a:lnTo>
                  <a:pt x="12794" y="43184"/>
                </a:lnTo>
                <a:lnTo>
                  <a:pt x="13292" y="47839"/>
                </a:lnTo>
                <a:lnTo>
                  <a:pt x="13623" y="52530"/>
                </a:lnTo>
                <a:lnTo>
                  <a:pt x="13845" y="57245"/>
                </a:lnTo>
                <a:lnTo>
                  <a:pt x="14091" y="66717"/>
                </a:lnTo>
                <a:lnTo>
                  <a:pt x="14279" y="108569"/>
                </a:lnTo>
                <a:lnTo>
                  <a:pt x="15076" y="114448"/>
                </a:lnTo>
                <a:lnTo>
                  <a:pt x="16400" y="119955"/>
                </a:lnTo>
                <a:lnTo>
                  <a:pt x="24229" y="143992"/>
                </a:lnTo>
                <a:lnTo>
                  <a:pt x="25678" y="150763"/>
                </a:lnTo>
                <a:lnTo>
                  <a:pt x="26643" y="157659"/>
                </a:lnTo>
                <a:lnTo>
                  <a:pt x="27287" y="164637"/>
                </a:lnTo>
                <a:lnTo>
                  <a:pt x="27716" y="171670"/>
                </a:lnTo>
                <a:lnTo>
                  <a:pt x="28193" y="185835"/>
                </a:lnTo>
                <a:lnTo>
                  <a:pt x="28462" y="207198"/>
                </a:lnTo>
                <a:lnTo>
                  <a:pt x="29293" y="213538"/>
                </a:lnTo>
                <a:lnTo>
                  <a:pt x="30641" y="219352"/>
                </a:lnTo>
                <a:lnTo>
                  <a:pt x="32334" y="224816"/>
                </a:lnTo>
                <a:lnTo>
                  <a:pt x="33462" y="230046"/>
                </a:lnTo>
                <a:lnTo>
                  <a:pt x="34214" y="235120"/>
                </a:lnTo>
                <a:lnTo>
                  <a:pt x="34715" y="240091"/>
                </a:lnTo>
                <a:lnTo>
                  <a:pt x="35050" y="244991"/>
                </a:lnTo>
                <a:lnTo>
                  <a:pt x="35273" y="249847"/>
                </a:lnTo>
                <a:lnTo>
                  <a:pt x="35520" y="259474"/>
                </a:lnTo>
                <a:lnTo>
                  <a:pt x="35718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2"/>
          <p:cNvSpPr/>
          <p:nvPr/>
        </p:nvSpPr>
        <p:spPr>
          <a:xfrm>
            <a:off x="6780448" y="2636070"/>
            <a:ext cx="291865" cy="207105"/>
          </a:xfrm>
          <a:custGeom>
            <a:avLst/>
            <a:gdLst/>
            <a:ahLst/>
            <a:cxnLst/>
            <a:rect l="0" t="0" r="0" b="0"/>
            <a:pathLst>
              <a:path w="291865" h="207105">
                <a:moveTo>
                  <a:pt x="163277" y="42836"/>
                </a:moveTo>
                <a:lnTo>
                  <a:pt x="163277" y="39044"/>
                </a:lnTo>
                <a:lnTo>
                  <a:pt x="162483" y="37926"/>
                </a:lnTo>
                <a:lnTo>
                  <a:pt x="161160" y="37181"/>
                </a:lnTo>
                <a:lnTo>
                  <a:pt x="157126" y="35986"/>
                </a:lnTo>
                <a:lnTo>
                  <a:pt x="152635" y="31987"/>
                </a:lnTo>
                <a:lnTo>
                  <a:pt x="151419" y="30047"/>
                </a:lnTo>
                <a:lnTo>
                  <a:pt x="150069" y="25775"/>
                </a:lnTo>
                <a:lnTo>
                  <a:pt x="148915" y="24318"/>
                </a:lnTo>
                <a:lnTo>
                  <a:pt x="147353" y="23347"/>
                </a:lnTo>
                <a:lnTo>
                  <a:pt x="145517" y="22699"/>
                </a:lnTo>
                <a:lnTo>
                  <a:pt x="141360" y="19863"/>
                </a:lnTo>
                <a:lnTo>
                  <a:pt x="134558" y="13804"/>
                </a:lnTo>
                <a:lnTo>
                  <a:pt x="132225" y="11575"/>
                </a:lnTo>
                <a:lnTo>
                  <a:pt x="129875" y="10089"/>
                </a:lnTo>
                <a:lnTo>
                  <a:pt x="125149" y="8438"/>
                </a:lnTo>
                <a:lnTo>
                  <a:pt x="118025" y="7508"/>
                </a:lnTo>
                <a:lnTo>
                  <a:pt x="115646" y="6584"/>
                </a:lnTo>
                <a:lnTo>
                  <a:pt x="108506" y="2285"/>
                </a:lnTo>
                <a:lnTo>
                  <a:pt x="103745" y="1001"/>
                </a:lnTo>
                <a:lnTo>
                  <a:pt x="96866" y="430"/>
                </a:lnTo>
                <a:lnTo>
                  <a:pt x="89310" y="176"/>
                </a:lnTo>
                <a:lnTo>
                  <a:pt x="79257" y="0"/>
                </a:lnTo>
                <a:lnTo>
                  <a:pt x="70472" y="3774"/>
                </a:lnTo>
                <a:lnTo>
                  <a:pt x="61607" y="9919"/>
                </a:lnTo>
                <a:lnTo>
                  <a:pt x="54326" y="14448"/>
                </a:lnTo>
                <a:lnTo>
                  <a:pt x="46591" y="19106"/>
                </a:lnTo>
                <a:lnTo>
                  <a:pt x="40508" y="23823"/>
                </a:lnTo>
                <a:lnTo>
                  <a:pt x="35159" y="28565"/>
                </a:lnTo>
                <a:lnTo>
                  <a:pt x="32621" y="30941"/>
                </a:lnTo>
                <a:lnTo>
                  <a:pt x="30135" y="34112"/>
                </a:lnTo>
                <a:lnTo>
                  <a:pt x="27684" y="37814"/>
                </a:lnTo>
                <a:lnTo>
                  <a:pt x="25257" y="41869"/>
                </a:lnTo>
                <a:lnTo>
                  <a:pt x="22845" y="45366"/>
                </a:lnTo>
                <a:lnTo>
                  <a:pt x="18048" y="51369"/>
                </a:lnTo>
                <a:lnTo>
                  <a:pt x="15657" y="54875"/>
                </a:lnTo>
                <a:lnTo>
                  <a:pt x="13270" y="58799"/>
                </a:lnTo>
                <a:lnTo>
                  <a:pt x="10885" y="63003"/>
                </a:lnTo>
                <a:lnTo>
                  <a:pt x="9294" y="67393"/>
                </a:lnTo>
                <a:lnTo>
                  <a:pt x="8234" y="71907"/>
                </a:lnTo>
                <a:lnTo>
                  <a:pt x="7528" y="76504"/>
                </a:lnTo>
                <a:lnTo>
                  <a:pt x="7057" y="80363"/>
                </a:lnTo>
                <a:lnTo>
                  <a:pt x="6533" y="86766"/>
                </a:lnTo>
                <a:lnTo>
                  <a:pt x="5599" y="90379"/>
                </a:lnTo>
                <a:lnTo>
                  <a:pt x="4183" y="94375"/>
                </a:lnTo>
                <a:lnTo>
                  <a:pt x="2445" y="98627"/>
                </a:lnTo>
                <a:lnTo>
                  <a:pt x="1287" y="102255"/>
                </a:lnTo>
                <a:lnTo>
                  <a:pt x="0" y="108403"/>
                </a:lnTo>
                <a:lnTo>
                  <a:pt x="451" y="111947"/>
                </a:lnTo>
                <a:lnTo>
                  <a:pt x="1545" y="115897"/>
                </a:lnTo>
                <a:lnTo>
                  <a:pt x="3068" y="120119"/>
                </a:lnTo>
                <a:lnTo>
                  <a:pt x="4083" y="124520"/>
                </a:lnTo>
                <a:lnTo>
                  <a:pt x="4760" y="129042"/>
                </a:lnTo>
                <a:lnTo>
                  <a:pt x="5212" y="133644"/>
                </a:lnTo>
                <a:lnTo>
                  <a:pt x="6306" y="137506"/>
                </a:lnTo>
                <a:lnTo>
                  <a:pt x="9639" y="143913"/>
                </a:lnTo>
                <a:lnTo>
                  <a:pt x="13766" y="149407"/>
                </a:lnTo>
                <a:lnTo>
                  <a:pt x="18247" y="155288"/>
                </a:lnTo>
                <a:lnTo>
                  <a:pt x="20553" y="159079"/>
                </a:lnTo>
                <a:lnTo>
                  <a:pt x="22883" y="163194"/>
                </a:lnTo>
                <a:lnTo>
                  <a:pt x="25231" y="166731"/>
                </a:lnTo>
                <a:lnTo>
                  <a:pt x="29957" y="172777"/>
                </a:lnTo>
                <a:lnTo>
                  <a:pt x="34702" y="178110"/>
                </a:lnTo>
                <a:lnTo>
                  <a:pt x="37080" y="180644"/>
                </a:lnTo>
                <a:lnTo>
                  <a:pt x="43954" y="185575"/>
                </a:lnTo>
                <a:lnTo>
                  <a:pt x="51507" y="189619"/>
                </a:lnTo>
                <a:lnTo>
                  <a:pt x="57509" y="191417"/>
                </a:lnTo>
                <a:lnTo>
                  <a:pt x="64940" y="192216"/>
                </a:lnTo>
                <a:lnTo>
                  <a:pt x="72740" y="192571"/>
                </a:lnTo>
                <a:lnTo>
                  <a:pt x="81594" y="192770"/>
                </a:lnTo>
                <a:lnTo>
                  <a:pt x="86757" y="192817"/>
                </a:lnTo>
                <a:lnTo>
                  <a:pt x="93814" y="190721"/>
                </a:lnTo>
                <a:lnTo>
                  <a:pt x="101448" y="187938"/>
                </a:lnTo>
                <a:lnTo>
                  <a:pt x="107487" y="186701"/>
                </a:lnTo>
                <a:lnTo>
                  <a:pt x="112816" y="184034"/>
                </a:lnTo>
                <a:lnTo>
                  <a:pt x="115349" y="182212"/>
                </a:lnTo>
                <a:lnTo>
                  <a:pt x="120280" y="175954"/>
                </a:lnTo>
                <a:lnTo>
                  <a:pt x="122705" y="172062"/>
                </a:lnTo>
                <a:lnTo>
                  <a:pt x="125401" y="165622"/>
                </a:lnTo>
                <a:lnTo>
                  <a:pt x="127393" y="159320"/>
                </a:lnTo>
                <a:lnTo>
                  <a:pt x="129035" y="155417"/>
                </a:lnTo>
                <a:lnTo>
                  <a:pt x="130923" y="151227"/>
                </a:lnTo>
                <a:lnTo>
                  <a:pt x="133771" y="146847"/>
                </a:lnTo>
                <a:lnTo>
                  <a:pt x="137256" y="142339"/>
                </a:lnTo>
                <a:lnTo>
                  <a:pt x="141167" y="137746"/>
                </a:lnTo>
                <a:lnTo>
                  <a:pt x="143774" y="133097"/>
                </a:lnTo>
                <a:lnTo>
                  <a:pt x="145512" y="128410"/>
                </a:lnTo>
                <a:lnTo>
                  <a:pt x="146671" y="123698"/>
                </a:lnTo>
                <a:lnTo>
                  <a:pt x="148238" y="118969"/>
                </a:lnTo>
                <a:lnTo>
                  <a:pt x="150076" y="114228"/>
                </a:lnTo>
                <a:lnTo>
                  <a:pt x="152095" y="109481"/>
                </a:lnTo>
                <a:lnTo>
                  <a:pt x="153441" y="105522"/>
                </a:lnTo>
                <a:lnTo>
                  <a:pt x="154338" y="102089"/>
                </a:lnTo>
                <a:lnTo>
                  <a:pt x="154936" y="99007"/>
                </a:lnTo>
                <a:lnTo>
                  <a:pt x="155335" y="95364"/>
                </a:lnTo>
                <a:lnTo>
                  <a:pt x="155601" y="91349"/>
                </a:lnTo>
                <a:lnTo>
                  <a:pt x="155779" y="87084"/>
                </a:lnTo>
                <a:lnTo>
                  <a:pt x="155975" y="78112"/>
                </a:lnTo>
                <a:lnTo>
                  <a:pt x="156133" y="28559"/>
                </a:lnTo>
                <a:lnTo>
                  <a:pt x="156133" y="49134"/>
                </a:lnTo>
                <a:lnTo>
                  <a:pt x="156927" y="52591"/>
                </a:lnTo>
                <a:lnTo>
                  <a:pt x="159926" y="58548"/>
                </a:lnTo>
                <a:lnTo>
                  <a:pt x="161043" y="62836"/>
                </a:lnTo>
                <a:lnTo>
                  <a:pt x="161787" y="68075"/>
                </a:lnTo>
                <a:lnTo>
                  <a:pt x="162284" y="73950"/>
                </a:lnTo>
                <a:lnTo>
                  <a:pt x="163408" y="79453"/>
                </a:lnTo>
                <a:lnTo>
                  <a:pt x="164952" y="84710"/>
                </a:lnTo>
                <a:lnTo>
                  <a:pt x="166776" y="89802"/>
                </a:lnTo>
                <a:lnTo>
                  <a:pt x="167990" y="94784"/>
                </a:lnTo>
                <a:lnTo>
                  <a:pt x="168800" y="99693"/>
                </a:lnTo>
                <a:lnTo>
                  <a:pt x="169340" y="104553"/>
                </a:lnTo>
                <a:lnTo>
                  <a:pt x="170494" y="109381"/>
                </a:lnTo>
                <a:lnTo>
                  <a:pt x="172057" y="114186"/>
                </a:lnTo>
                <a:lnTo>
                  <a:pt x="173892" y="118978"/>
                </a:lnTo>
                <a:lnTo>
                  <a:pt x="175116" y="124553"/>
                </a:lnTo>
                <a:lnTo>
                  <a:pt x="175932" y="130652"/>
                </a:lnTo>
                <a:lnTo>
                  <a:pt x="176476" y="137098"/>
                </a:lnTo>
                <a:lnTo>
                  <a:pt x="177632" y="142190"/>
                </a:lnTo>
                <a:lnTo>
                  <a:pt x="179197" y="146378"/>
                </a:lnTo>
                <a:lnTo>
                  <a:pt x="194329" y="176392"/>
                </a:lnTo>
                <a:lnTo>
                  <a:pt x="196678" y="180292"/>
                </a:lnTo>
                <a:lnTo>
                  <a:pt x="201405" y="186742"/>
                </a:lnTo>
                <a:lnTo>
                  <a:pt x="206151" y="192255"/>
                </a:lnTo>
                <a:lnTo>
                  <a:pt x="210907" y="197350"/>
                </a:lnTo>
                <a:lnTo>
                  <a:pt x="215666" y="202261"/>
                </a:lnTo>
                <a:lnTo>
                  <a:pt x="218047" y="203888"/>
                </a:lnTo>
                <a:lnTo>
                  <a:pt x="222809" y="205696"/>
                </a:lnTo>
                <a:lnTo>
                  <a:pt x="229952" y="206713"/>
                </a:lnTo>
                <a:lnTo>
                  <a:pt x="236831" y="206952"/>
                </a:lnTo>
                <a:lnTo>
                  <a:pt x="250391" y="207104"/>
                </a:lnTo>
                <a:lnTo>
                  <a:pt x="253102" y="206323"/>
                </a:lnTo>
                <a:lnTo>
                  <a:pt x="261505" y="201431"/>
                </a:lnTo>
                <a:lnTo>
                  <a:pt x="269375" y="197196"/>
                </a:lnTo>
                <a:lnTo>
                  <a:pt x="273697" y="194161"/>
                </a:lnTo>
                <a:lnTo>
                  <a:pt x="278165" y="190551"/>
                </a:lnTo>
                <a:lnTo>
                  <a:pt x="291864" y="17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3"/>
          <p:cNvSpPr/>
          <p:nvPr/>
        </p:nvSpPr>
        <p:spPr>
          <a:xfrm>
            <a:off x="7136606" y="2678906"/>
            <a:ext cx="221457" cy="7145"/>
          </a:xfrm>
          <a:custGeom>
            <a:avLst/>
            <a:gdLst/>
            <a:ahLst/>
            <a:cxnLst/>
            <a:rect l="0" t="0" r="0" b="0"/>
            <a:pathLst>
              <a:path w="221457" h="7145">
                <a:moveTo>
                  <a:pt x="0" y="7144"/>
                </a:moveTo>
                <a:lnTo>
                  <a:pt x="61978" y="7144"/>
                </a:lnTo>
                <a:lnTo>
                  <a:pt x="67512" y="6350"/>
                </a:lnTo>
                <a:lnTo>
                  <a:pt x="73584" y="5027"/>
                </a:lnTo>
                <a:lnTo>
                  <a:pt x="80012" y="3351"/>
                </a:lnTo>
                <a:lnTo>
                  <a:pt x="86678" y="2234"/>
                </a:lnTo>
                <a:lnTo>
                  <a:pt x="93504" y="1489"/>
                </a:lnTo>
                <a:lnTo>
                  <a:pt x="100436" y="993"/>
                </a:lnTo>
                <a:lnTo>
                  <a:pt x="106645" y="662"/>
                </a:lnTo>
                <a:lnTo>
                  <a:pt x="117776" y="294"/>
                </a:lnTo>
                <a:lnTo>
                  <a:pt x="153675" y="26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4"/>
          <p:cNvSpPr/>
          <p:nvPr/>
        </p:nvSpPr>
        <p:spPr>
          <a:xfrm>
            <a:off x="7215274" y="2593181"/>
            <a:ext cx="78495" cy="207170"/>
          </a:xfrm>
          <a:custGeom>
            <a:avLst/>
            <a:gdLst/>
            <a:ahLst/>
            <a:cxnLst/>
            <a:rect l="0" t="0" r="0" b="0"/>
            <a:pathLst>
              <a:path w="78495" h="207170">
                <a:moveTo>
                  <a:pt x="7057" y="0"/>
                </a:moveTo>
                <a:lnTo>
                  <a:pt x="0" y="0"/>
                </a:lnTo>
                <a:lnTo>
                  <a:pt x="2069" y="2116"/>
                </a:lnTo>
                <a:lnTo>
                  <a:pt x="3731" y="3792"/>
                </a:lnTo>
                <a:lnTo>
                  <a:pt x="4840" y="5703"/>
                </a:lnTo>
                <a:lnTo>
                  <a:pt x="6072" y="9943"/>
                </a:lnTo>
                <a:lnTo>
                  <a:pt x="7194" y="12185"/>
                </a:lnTo>
                <a:lnTo>
                  <a:pt x="8736" y="14473"/>
                </a:lnTo>
                <a:lnTo>
                  <a:pt x="10557" y="16792"/>
                </a:lnTo>
                <a:lnTo>
                  <a:pt x="11772" y="19926"/>
                </a:lnTo>
                <a:lnTo>
                  <a:pt x="12581" y="23603"/>
                </a:lnTo>
                <a:lnTo>
                  <a:pt x="13121" y="27641"/>
                </a:lnTo>
                <a:lnTo>
                  <a:pt x="14275" y="31921"/>
                </a:lnTo>
                <a:lnTo>
                  <a:pt x="15838" y="36362"/>
                </a:lnTo>
                <a:lnTo>
                  <a:pt x="17673" y="40910"/>
                </a:lnTo>
                <a:lnTo>
                  <a:pt x="19691" y="45530"/>
                </a:lnTo>
                <a:lnTo>
                  <a:pt x="24049" y="54896"/>
                </a:lnTo>
                <a:lnTo>
                  <a:pt x="30965" y="69094"/>
                </a:lnTo>
                <a:lnTo>
                  <a:pt x="32521" y="73844"/>
                </a:lnTo>
                <a:lnTo>
                  <a:pt x="33558" y="78598"/>
                </a:lnTo>
                <a:lnTo>
                  <a:pt x="34250" y="83355"/>
                </a:lnTo>
                <a:lnTo>
                  <a:pt x="35504" y="88114"/>
                </a:lnTo>
                <a:lnTo>
                  <a:pt x="37134" y="92874"/>
                </a:lnTo>
                <a:lnTo>
                  <a:pt x="39014" y="97634"/>
                </a:lnTo>
                <a:lnTo>
                  <a:pt x="43220" y="109274"/>
                </a:lnTo>
                <a:lnTo>
                  <a:pt x="45454" y="115712"/>
                </a:lnTo>
                <a:lnTo>
                  <a:pt x="46942" y="121591"/>
                </a:lnTo>
                <a:lnTo>
                  <a:pt x="47935" y="127098"/>
                </a:lnTo>
                <a:lnTo>
                  <a:pt x="48596" y="132357"/>
                </a:lnTo>
                <a:lnTo>
                  <a:pt x="49831" y="137450"/>
                </a:lnTo>
                <a:lnTo>
                  <a:pt x="51448" y="142433"/>
                </a:lnTo>
                <a:lnTo>
                  <a:pt x="53320" y="147343"/>
                </a:lnTo>
                <a:lnTo>
                  <a:pt x="55362" y="151410"/>
                </a:lnTo>
                <a:lnTo>
                  <a:pt x="57516" y="154915"/>
                </a:lnTo>
                <a:lnTo>
                  <a:pt x="59747" y="158045"/>
                </a:lnTo>
                <a:lnTo>
                  <a:pt x="61233" y="161720"/>
                </a:lnTo>
                <a:lnTo>
                  <a:pt x="62224" y="165757"/>
                </a:lnTo>
                <a:lnTo>
                  <a:pt x="62884" y="170036"/>
                </a:lnTo>
                <a:lnTo>
                  <a:pt x="63325" y="173682"/>
                </a:lnTo>
                <a:lnTo>
                  <a:pt x="63815" y="179850"/>
                </a:lnTo>
                <a:lnTo>
                  <a:pt x="64739" y="182606"/>
                </a:lnTo>
                <a:lnTo>
                  <a:pt x="66149" y="185238"/>
                </a:lnTo>
                <a:lnTo>
                  <a:pt x="67883" y="187785"/>
                </a:lnTo>
                <a:lnTo>
                  <a:pt x="69810" y="192733"/>
                </a:lnTo>
                <a:lnTo>
                  <a:pt x="70323" y="195164"/>
                </a:lnTo>
                <a:lnTo>
                  <a:pt x="71460" y="196784"/>
                </a:lnTo>
                <a:lnTo>
                  <a:pt x="73011" y="197864"/>
                </a:lnTo>
                <a:lnTo>
                  <a:pt x="77411" y="199598"/>
                </a:lnTo>
                <a:lnTo>
                  <a:pt x="77772" y="200534"/>
                </a:lnTo>
                <a:lnTo>
                  <a:pt x="78352" y="205623"/>
                </a:lnTo>
                <a:lnTo>
                  <a:pt x="78494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5"/>
          <p:cNvSpPr/>
          <p:nvPr/>
        </p:nvSpPr>
        <p:spPr>
          <a:xfrm>
            <a:off x="7486650" y="2507456"/>
            <a:ext cx="277391" cy="291774"/>
          </a:xfrm>
          <a:custGeom>
            <a:avLst/>
            <a:gdLst/>
            <a:ahLst/>
            <a:cxnLst/>
            <a:rect l="0" t="0" r="0" b="0"/>
            <a:pathLst>
              <a:path w="277391" h="291774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7275" y="12185"/>
                </a:lnTo>
                <a:lnTo>
                  <a:pt x="10642" y="16792"/>
                </a:lnTo>
                <a:lnTo>
                  <a:pt x="12667" y="25719"/>
                </a:lnTo>
                <a:lnTo>
                  <a:pt x="13207" y="31434"/>
                </a:lnTo>
                <a:lnTo>
                  <a:pt x="14361" y="36831"/>
                </a:lnTo>
                <a:lnTo>
                  <a:pt x="15924" y="42016"/>
                </a:lnTo>
                <a:lnTo>
                  <a:pt x="17760" y="47061"/>
                </a:lnTo>
                <a:lnTo>
                  <a:pt x="18983" y="52805"/>
                </a:lnTo>
                <a:lnTo>
                  <a:pt x="19799" y="59016"/>
                </a:lnTo>
                <a:lnTo>
                  <a:pt x="20343" y="65537"/>
                </a:lnTo>
                <a:lnTo>
                  <a:pt x="21500" y="72267"/>
                </a:lnTo>
                <a:lnTo>
                  <a:pt x="23064" y="79134"/>
                </a:lnTo>
                <a:lnTo>
                  <a:pt x="24900" y="86093"/>
                </a:lnTo>
                <a:lnTo>
                  <a:pt x="26126" y="93908"/>
                </a:lnTo>
                <a:lnTo>
                  <a:pt x="26942" y="102293"/>
                </a:lnTo>
                <a:lnTo>
                  <a:pt x="27486" y="111058"/>
                </a:lnTo>
                <a:lnTo>
                  <a:pt x="28643" y="119282"/>
                </a:lnTo>
                <a:lnTo>
                  <a:pt x="30208" y="127146"/>
                </a:lnTo>
                <a:lnTo>
                  <a:pt x="32044" y="134770"/>
                </a:lnTo>
                <a:lnTo>
                  <a:pt x="34063" y="142234"/>
                </a:lnTo>
                <a:lnTo>
                  <a:pt x="38423" y="156878"/>
                </a:lnTo>
                <a:lnTo>
                  <a:pt x="45339" y="178509"/>
                </a:lnTo>
                <a:lnTo>
                  <a:pt x="46894" y="185681"/>
                </a:lnTo>
                <a:lnTo>
                  <a:pt x="47932" y="192843"/>
                </a:lnTo>
                <a:lnTo>
                  <a:pt x="48623" y="200000"/>
                </a:lnTo>
                <a:lnTo>
                  <a:pt x="49878" y="207152"/>
                </a:lnTo>
                <a:lnTo>
                  <a:pt x="51508" y="214301"/>
                </a:lnTo>
                <a:lnTo>
                  <a:pt x="53388" y="221449"/>
                </a:lnTo>
                <a:lnTo>
                  <a:pt x="55436" y="227801"/>
                </a:lnTo>
                <a:lnTo>
                  <a:pt x="57595" y="233623"/>
                </a:lnTo>
                <a:lnTo>
                  <a:pt x="59828" y="239093"/>
                </a:lnTo>
                <a:lnTo>
                  <a:pt x="62110" y="244326"/>
                </a:lnTo>
                <a:lnTo>
                  <a:pt x="66762" y="254375"/>
                </a:lnTo>
                <a:lnTo>
                  <a:pt x="69360" y="262016"/>
                </a:lnTo>
                <a:lnTo>
                  <a:pt x="70822" y="270780"/>
                </a:lnTo>
                <a:lnTo>
                  <a:pt x="71027" y="273388"/>
                </a:lnTo>
                <a:lnTo>
                  <a:pt x="71958" y="275921"/>
                </a:lnTo>
                <a:lnTo>
                  <a:pt x="77551" y="284299"/>
                </a:lnTo>
                <a:lnTo>
                  <a:pt x="78123" y="287222"/>
                </a:lnTo>
                <a:lnTo>
                  <a:pt x="78490" y="291773"/>
                </a:lnTo>
                <a:lnTo>
                  <a:pt x="78554" y="288769"/>
                </a:lnTo>
                <a:lnTo>
                  <a:pt x="77769" y="287763"/>
                </a:lnTo>
                <a:lnTo>
                  <a:pt x="76452" y="287092"/>
                </a:lnTo>
                <a:lnTo>
                  <a:pt x="74780" y="286644"/>
                </a:lnTo>
                <a:lnTo>
                  <a:pt x="73666" y="285552"/>
                </a:lnTo>
                <a:lnTo>
                  <a:pt x="72923" y="284031"/>
                </a:lnTo>
                <a:lnTo>
                  <a:pt x="72428" y="282223"/>
                </a:lnTo>
                <a:lnTo>
                  <a:pt x="69761" y="278097"/>
                </a:lnTo>
                <a:lnTo>
                  <a:pt x="67938" y="275885"/>
                </a:lnTo>
                <a:lnTo>
                  <a:pt x="66723" y="272823"/>
                </a:lnTo>
                <a:lnTo>
                  <a:pt x="65374" y="265188"/>
                </a:lnTo>
                <a:lnTo>
                  <a:pt x="64774" y="256503"/>
                </a:lnTo>
                <a:lnTo>
                  <a:pt x="64507" y="247351"/>
                </a:lnTo>
                <a:lnTo>
                  <a:pt x="64389" y="237992"/>
                </a:lnTo>
                <a:lnTo>
                  <a:pt x="65151" y="233274"/>
                </a:lnTo>
                <a:lnTo>
                  <a:pt x="66453" y="228541"/>
                </a:lnTo>
                <a:lnTo>
                  <a:pt x="68114" y="223798"/>
                </a:lnTo>
                <a:lnTo>
                  <a:pt x="70015" y="219049"/>
                </a:lnTo>
                <a:lnTo>
                  <a:pt x="72077" y="214295"/>
                </a:lnTo>
                <a:lnTo>
                  <a:pt x="74245" y="209538"/>
                </a:lnTo>
                <a:lnTo>
                  <a:pt x="77278" y="204779"/>
                </a:lnTo>
                <a:lnTo>
                  <a:pt x="80888" y="200020"/>
                </a:lnTo>
                <a:lnTo>
                  <a:pt x="84880" y="195259"/>
                </a:lnTo>
                <a:lnTo>
                  <a:pt x="89130" y="190497"/>
                </a:lnTo>
                <a:lnTo>
                  <a:pt x="98087" y="180974"/>
                </a:lnTo>
                <a:lnTo>
                  <a:pt x="102697" y="177005"/>
                </a:lnTo>
                <a:lnTo>
                  <a:pt x="107358" y="173566"/>
                </a:lnTo>
                <a:lnTo>
                  <a:pt x="112053" y="170479"/>
                </a:lnTo>
                <a:lnTo>
                  <a:pt x="116771" y="167628"/>
                </a:lnTo>
                <a:lnTo>
                  <a:pt x="121504" y="164933"/>
                </a:lnTo>
                <a:lnTo>
                  <a:pt x="130995" y="159822"/>
                </a:lnTo>
                <a:lnTo>
                  <a:pt x="154785" y="147674"/>
                </a:lnTo>
                <a:lnTo>
                  <a:pt x="160340" y="146074"/>
                </a:lnTo>
                <a:lnTo>
                  <a:pt x="166424" y="145008"/>
                </a:lnTo>
                <a:lnTo>
                  <a:pt x="172862" y="144297"/>
                </a:lnTo>
                <a:lnTo>
                  <a:pt x="178741" y="143823"/>
                </a:lnTo>
                <a:lnTo>
                  <a:pt x="184249" y="143507"/>
                </a:lnTo>
                <a:lnTo>
                  <a:pt x="194600" y="143156"/>
                </a:lnTo>
                <a:lnTo>
                  <a:pt x="204492" y="143000"/>
                </a:lnTo>
                <a:lnTo>
                  <a:pt x="210147" y="143752"/>
                </a:lnTo>
                <a:lnTo>
                  <a:pt x="216299" y="145047"/>
                </a:lnTo>
                <a:lnTo>
                  <a:pt x="222780" y="146704"/>
                </a:lnTo>
                <a:lnTo>
                  <a:pt x="228689" y="148603"/>
                </a:lnTo>
                <a:lnTo>
                  <a:pt x="234215" y="150662"/>
                </a:lnTo>
                <a:lnTo>
                  <a:pt x="239487" y="152829"/>
                </a:lnTo>
                <a:lnTo>
                  <a:pt x="247462" y="157353"/>
                </a:lnTo>
                <a:lnTo>
                  <a:pt x="254445" y="162009"/>
                </a:lnTo>
                <a:lnTo>
                  <a:pt x="262841" y="166725"/>
                </a:lnTo>
                <a:lnTo>
                  <a:pt x="265714" y="169887"/>
                </a:lnTo>
                <a:lnTo>
                  <a:pt x="267630" y="173583"/>
                </a:lnTo>
                <a:lnTo>
                  <a:pt x="270553" y="181129"/>
                </a:lnTo>
                <a:lnTo>
                  <a:pt x="274497" y="187129"/>
                </a:lnTo>
                <a:lnTo>
                  <a:pt x="276780" y="194558"/>
                </a:lnTo>
                <a:lnTo>
                  <a:pt x="277390" y="198761"/>
                </a:lnTo>
                <a:lnTo>
                  <a:pt x="277000" y="202358"/>
                </a:lnTo>
                <a:lnTo>
                  <a:pt x="275949" y="205549"/>
                </a:lnTo>
                <a:lnTo>
                  <a:pt x="268555" y="220166"/>
                </a:lnTo>
                <a:lnTo>
                  <a:pt x="264086" y="226968"/>
                </a:lnTo>
                <a:lnTo>
                  <a:pt x="258659" y="233431"/>
                </a:lnTo>
                <a:lnTo>
                  <a:pt x="250955" y="241595"/>
                </a:lnTo>
                <a:lnTo>
                  <a:pt x="246677" y="245200"/>
                </a:lnTo>
                <a:lnTo>
                  <a:pt x="242239" y="248398"/>
                </a:lnTo>
                <a:lnTo>
                  <a:pt x="237694" y="251324"/>
                </a:lnTo>
                <a:lnTo>
                  <a:pt x="233075" y="254068"/>
                </a:lnTo>
                <a:lnTo>
                  <a:pt x="228407" y="256691"/>
                </a:lnTo>
                <a:lnTo>
                  <a:pt x="218989" y="261722"/>
                </a:lnTo>
                <a:lnTo>
                  <a:pt x="195251" y="273815"/>
                </a:lnTo>
                <a:lnTo>
                  <a:pt x="190493" y="275412"/>
                </a:lnTo>
                <a:lnTo>
                  <a:pt x="185732" y="276477"/>
                </a:lnTo>
                <a:lnTo>
                  <a:pt x="180971" y="277187"/>
                </a:lnTo>
                <a:lnTo>
                  <a:pt x="176210" y="278453"/>
                </a:lnTo>
                <a:lnTo>
                  <a:pt x="171449" y="280092"/>
                </a:lnTo>
                <a:lnTo>
                  <a:pt x="166686" y="281978"/>
                </a:lnTo>
                <a:lnTo>
                  <a:pt x="161130" y="283235"/>
                </a:lnTo>
                <a:lnTo>
                  <a:pt x="155044" y="284073"/>
                </a:lnTo>
                <a:lnTo>
                  <a:pt x="148607" y="284632"/>
                </a:lnTo>
                <a:lnTo>
                  <a:pt x="142727" y="285005"/>
                </a:lnTo>
                <a:lnTo>
                  <a:pt x="131962" y="285419"/>
                </a:lnTo>
                <a:lnTo>
                  <a:pt x="116976" y="285652"/>
                </a:lnTo>
                <a:lnTo>
                  <a:pt x="77619" y="285747"/>
                </a:lnTo>
                <a:lnTo>
                  <a:pt x="74765" y="284954"/>
                </a:lnTo>
                <a:lnTo>
                  <a:pt x="66955" y="280840"/>
                </a:lnTo>
                <a:lnTo>
                  <a:pt x="58598" y="278900"/>
                </a:lnTo>
                <a:lnTo>
                  <a:pt x="57150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6"/>
          <p:cNvSpPr/>
          <p:nvPr/>
        </p:nvSpPr>
        <p:spPr>
          <a:xfrm>
            <a:off x="7872412" y="2636043"/>
            <a:ext cx="28576" cy="171451"/>
          </a:xfrm>
          <a:custGeom>
            <a:avLst/>
            <a:gdLst/>
            <a:ahLst/>
            <a:cxnLst/>
            <a:rect l="0" t="0" r="0" b="0"/>
            <a:pathLst>
              <a:path w="28576" h="171451">
                <a:moveTo>
                  <a:pt x="0" y="0"/>
                </a:moveTo>
                <a:lnTo>
                  <a:pt x="6152" y="6151"/>
                </a:lnTo>
                <a:lnTo>
                  <a:pt x="6703" y="10936"/>
                </a:lnTo>
                <a:lnTo>
                  <a:pt x="6948" y="17560"/>
                </a:lnTo>
                <a:lnTo>
                  <a:pt x="7057" y="23151"/>
                </a:lnTo>
                <a:lnTo>
                  <a:pt x="7136" y="47985"/>
                </a:lnTo>
                <a:lnTo>
                  <a:pt x="7932" y="52628"/>
                </a:lnTo>
                <a:lnTo>
                  <a:pt x="9257" y="57310"/>
                </a:lnTo>
                <a:lnTo>
                  <a:pt x="10933" y="62020"/>
                </a:lnTo>
                <a:lnTo>
                  <a:pt x="12052" y="66746"/>
                </a:lnTo>
                <a:lnTo>
                  <a:pt x="12797" y="71485"/>
                </a:lnTo>
                <a:lnTo>
                  <a:pt x="13295" y="76232"/>
                </a:lnTo>
                <a:lnTo>
                  <a:pt x="13625" y="80984"/>
                </a:lnTo>
                <a:lnTo>
                  <a:pt x="13846" y="85739"/>
                </a:lnTo>
                <a:lnTo>
                  <a:pt x="14091" y="95257"/>
                </a:lnTo>
                <a:lnTo>
                  <a:pt x="14201" y="104778"/>
                </a:lnTo>
                <a:lnTo>
                  <a:pt x="15024" y="109539"/>
                </a:lnTo>
                <a:lnTo>
                  <a:pt x="16366" y="114302"/>
                </a:lnTo>
                <a:lnTo>
                  <a:pt x="18054" y="119064"/>
                </a:lnTo>
                <a:lnTo>
                  <a:pt x="19179" y="123032"/>
                </a:lnTo>
                <a:lnTo>
                  <a:pt x="19931" y="126472"/>
                </a:lnTo>
                <a:lnTo>
                  <a:pt x="20431" y="129558"/>
                </a:lnTo>
                <a:lnTo>
                  <a:pt x="20764" y="133203"/>
                </a:lnTo>
                <a:lnTo>
                  <a:pt x="20986" y="137221"/>
                </a:lnTo>
                <a:lnTo>
                  <a:pt x="21135" y="141487"/>
                </a:lnTo>
                <a:lnTo>
                  <a:pt x="22028" y="145125"/>
                </a:lnTo>
                <a:lnTo>
                  <a:pt x="23416" y="148344"/>
                </a:lnTo>
                <a:lnTo>
                  <a:pt x="25136" y="151283"/>
                </a:lnTo>
                <a:lnTo>
                  <a:pt x="25489" y="154037"/>
                </a:lnTo>
                <a:lnTo>
                  <a:pt x="24930" y="156666"/>
                </a:lnTo>
                <a:lnTo>
                  <a:pt x="23764" y="159213"/>
                </a:lnTo>
                <a:lnTo>
                  <a:pt x="23781" y="161705"/>
                </a:lnTo>
                <a:lnTo>
                  <a:pt x="24585" y="164160"/>
                </a:lnTo>
                <a:lnTo>
                  <a:pt x="28545" y="171394"/>
                </a:lnTo>
                <a:lnTo>
                  <a:pt x="285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7"/>
          <p:cNvSpPr/>
          <p:nvPr/>
        </p:nvSpPr>
        <p:spPr>
          <a:xfrm>
            <a:off x="7843837" y="2521841"/>
            <a:ext cx="49882" cy="35622"/>
          </a:xfrm>
          <a:custGeom>
            <a:avLst/>
            <a:gdLst/>
            <a:ahLst/>
            <a:cxnLst/>
            <a:rect l="0" t="0" r="0" b="0"/>
            <a:pathLst>
              <a:path w="49882" h="35622">
                <a:moveTo>
                  <a:pt x="0" y="35621"/>
                </a:moveTo>
                <a:lnTo>
                  <a:pt x="0" y="31829"/>
                </a:lnTo>
                <a:lnTo>
                  <a:pt x="794" y="30711"/>
                </a:lnTo>
                <a:lnTo>
                  <a:pt x="2116" y="29967"/>
                </a:lnTo>
                <a:lnTo>
                  <a:pt x="3793" y="29470"/>
                </a:lnTo>
                <a:lnTo>
                  <a:pt x="5704" y="28345"/>
                </a:lnTo>
                <a:lnTo>
                  <a:pt x="7771" y="26802"/>
                </a:lnTo>
                <a:lnTo>
                  <a:pt x="9943" y="24979"/>
                </a:lnTo>
                <a:lnTo>
                  <a:pt x="11392" y="22970"/>
                </a:lnTo>
                <a:lnTo>
                  <a:pt x="12357" y="20837"/>
                </a:lnTo>
                <a:lnTo>
                  <a:pt x="13001" y="18621"/>
                </a:lnTo>
                <a:lnTo>
                  <a:pt x="15016" y="16350"/>
                </a:lnTo>
                <a:lnTo>
                  <a:pt x="17949" y="14043"/>
                </a:lnTo>
                <a:lnTo>
                  <a:pt x="21490" y="11710"/>
                </a:lnTo>
                <a:lnTo>
                  <a:pt x="24646" y="10156"/>
                </a:lnTo>
                <a:lnTo>
                  <a:pt x="27543" y="9119"/>
                </a:lnTo>
                <a:lnTo>
                  <a:pt x="30269" y="8428"/>
                </a:lnTo>
                <a:lnTo>
                  <a:pt x="32879" y="7174"/>
                </a:lnTo>
                <a:lnTo>
                  <a:pt x="35413" y="5544"/>
                </a:lnTo>
                <a:lnTo>
                  <a:pt x="37896" y="3663"/>
                </a:lnTo>
                <a:lnTo>
                  <a:pt x="40346" y="2410"/>
                </a:lnTo>
                <a:lnTo>
                  <a:pt x="42772" y="1574"/>
                </a:lnTo>
                <a:lnTo>
                  <a:pt x="49583" y="0"/>
                </a:lnTo>
                <a:lnTo>
                  <a:pt x="49725" y="761"/>
                </a:lnTo>
                <a:lnTo>
                  <a:pt x="49818" y="2063"/>
                </a:lnTo>
                <a:lnTo>
                  <a:pt x="49881" y="3724"/>
                </a:lnTo>
                <a:lnTo>
                  <a:pt x="49129" y="4831"/>
                </a:lnTo>
                <a:lnTo>
                  <a:pt x="47834" y="5569"/>
                </a:lnTo>
                <a:lnTo>
                  <a:pt x="42863" y="7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4543425" y="3543300"/>
            <a:ext cx="1893094" cy="407157"/>
            <a:chOff x="4543425" y="3543300"/>
            <a:chExt cx="1893094" cy="407157"/>
          </a:xfrm>
        </p:grpSpPr>
        <p:sp>
          <p:nvSpPr>
            <p:cNvPr id="16" name="SMARTPenAnnotation568"/>
            <p:cNvSpPr/>
            <p:nvPr/>
          </p:nvSpPr>
          <p:spPr>
            <a:xfrm>
              <a:off x="4543425" y="3786187"/>
              <a:ext cx="278607" cy="21432"/>
            </a:xfrm>
            <a:custGeom>
              <a:avLst/>
              <a:gdLst/>
              <a:ahLst/>
              <a:cxnLst/>
              <a:rect l="0" t="0" r="0" b="0"/>
              <a:pathLst>
                <a:path w="278607" h="21432">
                  <a:moveTo>
                    <a:pt x="0" y="21431"/>
                  </a:moveTo>
                  <a:lnTo>
                    <a:pt x="10641" y="21431"/>
                  </a:lnTo>
                  <a:lnTo>
                    <a:pt x="13444" y="20638"/>
                  </a:lnTo>
                  <a:lnTo>
                    <a:pt x="16900" y="19315"/>
                  </a:lnTo>
                  <a:lnTo>
                    <a:pt x="20792" y="17639"/>
                  </a:lnTo>
                  <a:lnTo>
                    <a:pt x="24179" y="16521"/>
                  </a:lnTo>
                  <a:lnTo>
                    <a:pt x="27232" y="15777"/>
                  </a:lnTo>
                  <a:lnTo>
                    <a:pt x="30061" y="15280"/>
                  </a:lnTo>
                  <a:lnTo>
                    <a:pt x="37437" y="14729"/>
                  </a:lnTo>
                  <a:lnTo>
                    <a:pt x="46008" y="14484"/>
                  </a:lnTo>
                  <a:lnTo>
                    <a:pt x="89524" y="14295"/>
                  </a:lnTo>
                  <a:lnTo>
                    <a:pt x="95401" y="13499"/>
                  </a:lnTo>
                  <a:lnTo>
                    <a:pt x="101701" y="12174"/>
                  </a:lnTo>
                  <a:lnTo>
                    <a:pt x="108282" y="10498"/>
                  </a:lnTo>
                  <a:lnTo>
                    <a:pt x="115050" y="9380"/>
                  </a:lnTo>
                  <a:lnTo>
                    <a:pt x="121944" y="8634"/>
                  </a:lnTo>
                  <a:lnTo>
                    <a:pt x="128921" y="8137"/>
                  </a:lnTo>
                  <a:lnTo>
                    <a:pt x="135953" y="7806"/>
                  </a:lnTo>
                  <a:lnTo>
                    <a:pt x="150117" y="7438"/>
                  </a:lnTo>
                  <a:lnTo>
                    <a:pt x="175271" y="7231"/>
                  </a:lnTo>
                  <a:lnTo>
                    <a:pt x="182729" y="6408"/>
                  </a:lnTo>
                  <a:lnTo>
                    <a:pt x="189288" y="5066"/>
                  </a:lnTo>
                  <a:lnTo>
                    <a:pt x="195248" y="3377"/>
                  </a:lnTo>
                  <a:lnTo>
                    <a:pt x="200809" y="2252"/>
                  </a:lnTo>
                  <a:lnTo>
                    <a:pt x="206104" y="1501"/>
                  </a:lnTo>
                  <a:lnTo>
                    <a:pt x="211221" y="1001"/>
                  </a:lnTo>
                  <a:lnTo>
                    <a:pt x="217014" y="667"/>
                  </a:lnTo>
                  <a:lnTo>
                    <a:pt x="229800" y="296"/>
                  </a:lnTo>
                  <a:lnTo>
                    <a:pt x="257832" y="26"/>
                  </a:lnTo>
                  <a:lnTo>
                    <a:pt x="2786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69"/>
            <p:cNvSpPr/>
            <p:nvPr/>
          </p:nvSpPr>
          <p:spPr>
            <a:xfrm>
              <a:off x="4564856" y="3879056"/>
              <a:ext cx="278607" cy="14288"/>
            </a:xfrm>
            <a:custGeom>
              <a:avLst/>
              <a:gdLst/>
              <a:ahLst/>
              <a:cxnLst/>
              <a:rect l="0" t="0" r="0" b="0"/>
              <a:pathLst>
                <a:path w="278607" h="14288">
                  <a:moveTo>
                    <a:pt x="0" y="14287"/>
                  </a:moveTo>
                  <a:lnTo>
                    <a:pt x="6151" y="8136"/>
                  </a:lnTo>
                  <a:lnTo>
                    <a:pt x="7275" y="7805"/>
                  </a:lnTo>
                  <a:lnTo>
                    <a:pt x="10642" y="7438"/>
                  </a:lnTo>
                  <a:lnTo>
                    <a:pt x="16900" y="7274"/>
                  </a:lnTo>
                  <a:lnTo>
                    <a:pt x="90491" y="7144"/>
                  </a:lnTo>
                  <a:lnTo>
                    <a:pt x="96046" y="6350"/>
                  </a:lnTo>
                  <a:lnTo>
                    <a:pt x="102131" y="5027"/>
                  </a:lnTo>
                  <a:lnTo>
                    <a:pt x="108568" y="3351"/>
                  </a:lnTo>
                  <a:lnTo>
                    <a:pt x="115241" y="2234"/>
                  </a:lnTo>
                  <a:lnTo>
                    <a:pt x="122071" y="1489"/>
                  </a:lnTo>
                  <a:lnTo>
                    <a:pt x="129006" y="993"/>
                  </a:lnTo>
                  <a:lnTo>
                    <a:pt x="135216" y="662"/>
                  </a:lnTo>
                  <a:lnTo>
                    <a:pt x="146350" y="294"/>
                  </a:lnTo>
                  <a:lnTo>
                    <a:pt x="182250" y="25"/>
                  </a:lnTo>
                  <a:lnTo>
                    <a:pt x="2786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70"/>
            <p:cNvSpPr/>
            <p:nvPr/>
          </p:nvSpPr>
          <p:spPr>
            <a:xfrm>
              <a:off x="5336381" y="3600450"/>
              <a:ext cx="14288" cy="342901"/>
            </a:xfrm>
            <a:custGeom>
              <a:avLst/>
              <a:gdLst/>
              <a:ahLst/>
              <a:cxnLst/>
              <a:rect l="0" t="0" r="0" b="0"/>
              <a:pathLst>
                <a:path w="14288" h="342901">
                  <a:moveTo>
                    <a:pt x="0" y="0"/>
                  </a:moveTo>
                  <a:lnTo>
                    <a:pt x="0" y="164629"/>
                  </a:lnTo>
                  <a:lnTo>
                    <a:pt x="794" y="170871"/>
                  </a:lnTo>
                  <a:lnTo>
                    <a:pt x="2117" y="176620"/>
                  </a:lnTo>
                  <a:lnTo>
                    <a:pt x="3792" y="182040"/>
                  </a:lnTo>
                  <a:lnTo>
                    <a:pt x="4910" y="187242"/>
                  </a:lnTo>
                  <a:lnTo>
                    <a:pt x="5654" y="192296"/>
                  </a:lnTo>
                  <a:lnTo>
                    <a:pt x="6151" y="197254"/>
                  </a:lnTo>
                  <a:lnTo>
                    <a:pt x="6482" y="202940"/>
                  </a:lnTo>
                  <a:lnTo>
                    <a:pt x="6849" y="215608"/>
                  </a:lnTo>
                  <a:lnTo>
                    <a:pt x="7056" y="232335"/>
                  </a:lnTo>
                  <a:lnTo>
                    <a:pt x="7879" y="238233"/>
                  </a:lnTo>
                  <a:lnTo>
                    <a:pt x="9222" y="244547"/>
                  </a:lnTo>
                  <a:lnTo>
                    <a:pt x="10910" y="251138"/>
                  </a:lnTo>
                  <a:lnTo>
                    <a:pt x="12036" y="257119"/>
                  </a:lnTo>
                  <a:lnTo>
                    <a:pt x="12787" y="262694"/>
                  </a:lnTo>
                  <a:lnTo>
                    <a:pt x="13287" y="267998"/>
                  </a:lnTo>
                  <a:lnTo>
                    <a:pt x="13620" y="273121"/>
                  </a:lnTo>
                  <a:lnTo>
                    <a:pt x="13991" y="283047"/>
                  </a:lnTo>
                  <a:lnTo>
                    <a:pt x="14200" y="297561"/>
                  </a:lnTo>
                  <a:lnTo>
                    <a:pt x="14287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71"/>
            <p:cNvSpPr/>
            <p:nvPr/>
          </p:nvSpPr>
          <p:spPr>
            <a:xfrm>
              <a:off x="5464968" y="3774945"/>
              <a:ext cx="285751" cy="18093"/>
            </a:xfrm>
            <a:custGeom>
              <a:avLst/>
              <a:gdLst/>
              <a:ahLst/>
              <a:cxnLst/>
              <a:rect l="0" t="0" r="0" b="0"/>
              <a:pathLst>
                <a:path w="285751" h="18093">
                  <a:moveTo>
                    <a:pt x="0" y="11242"/>
                  </a:moveTo>
                  <a:lnTo>
                    <a:pt x="14435" y="11242"/>
                  </a:lnTo>
                  <a:lnTo>
                    <a:pt x="17560" y="12036"/>
                  </a:lnTo>
                  <a:lnTo>
                    <a:pt x="20439" y="13359"/>
                  </a:lnTo>
                  <a:lnTo>
                    <a:pt x="23151" y="15034"/>
                  </a:lnTo>
                  <a:lnTo>
                    <a:pt x="26546" y="16152"/>
                  </a:lnTo>
                  <a:lnTo>
                    <a:pt x="30398" y="16896"/>
                  </a:lnTo>
                  <a:lnTo>
                    <a:pt x="34553" y="17393"/>
                  </a:lnTo>
                  <a:lnTo>
                    <a:pt x="43403" y="17945"/>
                  </a:lnTo>
                  <a:lnTo>
                    <a:pt x="47985" y="18092"/>
                  </a:lnTo>
                  <a:lnTo>
                    <a:pt x="53421" y="17396"/>
                  </a:lnTo>
                  <a:lnTo>
                    <a:pt x="59427" y="16139"/>
                  </a:lnTo>
                  <a:lnTo>
                    <a:pt x="65812" y="14506"/>
                  </a:lnTo>
                  <a:lnTo>
                    <a:pt x="71656" y="13418"/>
                  </a:lnTo>
                  <a:lnTo>
                    <a:pt x="77140" y="12693"/>
                  </a:lnTo>
                  <a:lnTo>
                    <a:pt x="82383" y="12209"/>
                  </a:lnTo>
                  <a:lnTo>
                    <a:pt x="87465" y="11887"/>
                  </a:lnTo>
                  <a:lnTo>
                    <a:pt x="97347" y="11528"/>
                  </a:lnTo>
                  <a:lnTo>
                    <a:pt x="115627" y="11327"/>
                  </a:lnTo>
                  <a:lnTo>
                    <a:pt x="122329" y="10505"/>
                  </a:lnTo>
                  <a:lnTo>
                    <a:pt x="129178" y="9163"/>
                  </a:lnTo>
                  <a:lnTo>
                    <a:pt x="136125" y="7475"/>
                  </a:lnTo>
                  <a:lnTo>
                    <a:pt x="143137" y="6349"/>
                  </a:lnTo>
                  <a:lnTo>
                    <a:pt x="150194" y="5599"/>
                  </a:lnTo>
                  <a:lnTo>
                    <a:pt x="157279" y="5099"/>
                  </a:lnTo>
                  <a:lnTo>
                    <a:pt x="163591" y="4765"/>
                  </a:lnTo>
                  <a:lnTo>
                    <a:pt x="174836" y="4395"/>
                  </a:lnTo>
                  <a:lnTo>
                    <a:pt x="193885" y="4186"/>
                  </a:lnTo>
                  <a:lnTo>
                    <a:pt x="200694" y="3363"/>
                  </a:lnTo>
                  <a:lnTo>
                    <a:pt x="207615" y="2020"/>
                  </a:lnTo>
                  <a:lnTo>
                    <a:pt x="214610" y="332"/>
                  </a:lnTo>
                  <a:lnTo>
                    <a:pt x="220861" y="0"/>
                  </a:lnTo>
                  <a:lnTo>
                    <a:pt x="226616" y="572"/>
                  </a:lnTo>
                  <a:lnTo>
                    <a:pt x="232040" y="1748"/>
                  </a:lnTo>
                  <a:lnTo>
                    <a:pt x="237244" y="2531"/>
                  </a:lnTo>
                  <a:lnTo>
                    <a:pt x="242300" y="3053"/>
                  </a:lnTo>
                  <a:lnTo>
                    <a:pt x="247258" y="3401"/>
                  </a:lnTo>
                  <a:lnTo>
                    <a:pt x="252152" y="3634"/>
                  </a:lnTo>
                  <a:lnTo>
                    <a:pt x="261822" y="3892"/>
                  </a:lnTo>
                  <a:lnTo>
                    <a:pt x="265829" y="4754"/>
                  </a:lnTo>
                  <a:lnTo>
                    <a:pt x="269294" y="6123"/>
                  </a:lnTo>
                  <a:lnTo>
                    <a:pt x="272398" y="7830"/>
                  </a:lnTo>
                  <a:lnTo>
                    <a:pt x="275262" y="8967"/>
                  </a:lnTo>
                  <a:lnTo>
                    <a:pt x="277964" y="9725"/>
                  </a:lnTo>
                  <a:lnTo>
                    <a:pt x="285750" y="112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72"/>
            <p:cNvSpPr/>
            <p:nvPr/>
          </p:nvSpPr>
          <p:spPr>
            <a:xfrm>
              <a:off x="5579271" y="3707606"/>
              <a:ext cx="63175" cy="214313"/>
            </a:xfrm>
            <a:custGeom>
              <a:avLst/>
              <a:gdLst/>
              <a:ahLst/>
              <a:cxnLst/>
              <a:rect l="0" t="0" r="0" b="0"/>
              <a:pathLst>
                <a:path w="63175" h="214313">
                  <a:moveTo>
                    <a:pt x="7141" y="0"/>
                  </a:moveTo>
                  <a:lnTo>
                    <a:pt x="990" y="0"/>
                  </a:lnTo>
                  <a:lnTo>
                    <a:pt x="659" y="794"/>
                  </a:lnTo>
                  <a:lnTo>
                    <a:pt x="56" y="7275"/>
                  </a:lnTo>
                  <a:lnTo>
                    <a:pt x="0" y="30061"/>
                  </a:lnTo>
                  <a:lnTo>
                    <a:pt x="793" y="33535"/>
                  </a:lnTo>
                  <a:lnTo>
                    <a:pt x="2115" y="37437"/>
                  </a:lnTo>
                  <a:lnTo>
                    <a:pt x="3790" y="41627"/>
                  </a:lnTo>
                  <a:lnTo>
                    <a:pt x="4907" y="45214"/>
                  </a:lnTo>
                  <a:lnTo>
                    <a:pt x="6148" y="51316"/>
                  </a:lnTo>
                  <a:lnTo>
                    <a:pt x="7273" y="54848"/>
                  </a:lnTo>
                  <a:lnTo>
                    <a:pt x="8816" y="58790"/>
                  </a:lnTo>
                  <a:lnTo>
                    <a:pt x="10639" y="63006"/>
                  </a:lnTo>
                  <a:lnTo>
                    <a:pt x="14781" y="71923"/>
                  </a:lnTo>
                  <a:lnTo>
                    <a:pt x="23908" y="90583"/>
                  </a:lnTo>
                  <a:lnTo>
                    <a:pt x="26256" y="94520"/>
                  </a:lnTo>
                  <a:lnTo>
                    <a:pt x="28616" y="97939"/>
                  </a:lnTo>
                  <a:lnTo>
                    <a:pt x="30983" y="101011"/>
                  </a:lnTo>
                  <a:lnTo>
                    <a:pt x="33354" y="104647"/>
                  </a:lnTo>
                  <a:lnTo>
                    <a:pt x="35729" y="108658"/>
                  </a:lnTo>
                  <a:lnTo>
                    <a:pt x="38106" y="112920"/>
                  </a:lnTo>
                  <a:lnTo>
                    <a:pt x="40484" y="116555"/>
                  </a:lnTo>
                  <a:lnTo>
                    <a:pt x="42864" y="119772"/>
                  </a:lnTo>
                  <a:lnTo>
                    <a:pt x="45243" y="122710"/>
                  </a:lnTo>
                  <a:lnTo>
                    <a:pt x="47624" y="126257"/>
                  </a:lnTo>
                  <a:lnTo>
                    <a:pt x="50005" y="130209"/>
                  </a:lnTo>
                  <a:lnTo>
                    <a:pt x="52386" y="134431"/>
                  </a:lnTo>
                  <a:lnTo>
                    <a:pt x="53973" y="138833"/>
                  </a:lnTo>
                  <a:lnTo>
                    <a:pt x="55031" y="143355"/>
                  </a:lnTo>
                  <a:lnTo>
                    <a:pt x="55737" y="147957"/>
                  </a:lnTo>
                  <a:lnTo>
                    <a:pt x="57001" y="151819"/>
                  </a:lnTo>
                  <a:lnTo>
                    <a:pt x="58637" y="155188"/>
                  </a:lnTo>
                  <a:lnTo>
                    <a:pt x="60521" y="158227"/>
                  </a:lnTo>
                  <a:lnTo>
                    <a:pt x="61778" y="161841"/>
                  </a:lnTo>
                  <a:lnTo>
                    <a:pt x="62616" y="165838"/>
                  </a:lnTo>
                  <a:lnTo>
                    <a:pt x="63174" y="170090"/>
                  </a:lnTo>
                  <a:lnTo>
                    <a:pt x="62753" y="173718"/>
                  </a:lnTo>
                  <a:lnTo>
                    <a:pt x="61678" y="176930"/>
                  </a:lnTo>
                  <a:lnTo>
                    <a:pt x="60168" y="179866"/>
                  </a:lnTo>
                  <a:lnTo>
                    <a:pt x="58490" y="185245"/>
                  </a:lnTo>
                  <a:lnTo>
                    <a:pt x="58043" y="187790"/>
                  </a:lnTo>
                  <a:lnTo>
                    <a:pt x="56950" y="190281"/>
                  </a:lnTo>
                  <a:lnTo>
                    <a:pt x="55428" y="192735"/>
                  </a:lnTo>
                  <a:lnTo>
                    <a:pt x="53620" y="195165"/>
                  </a:lnTo>
                  <a:lnTo>
                    <a:pt x="52415" y="197579"/>
                  </a:lnTo>
                  <a:lnTo>
                    <a:pt x="51075" y="202377"/>
                  </a:lnTo>
                  <a:lnTo>
                    <a:pt x="50479" y="207156"/>
                  </a:lnTo>
                  <a:lnTo>
                    <a:pt x="50004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73"/>
            <p:cNvSpPr/>
            <p:nvPr/>
          </p:nvSpPr>
          <p:spPr>
            <a:xfrm>
              <a:off x="5900737" y="3543300"/>
              <a:ext cx="285751" cy="407157"/>
            </a:xfrm>
            <a:custGeom>
              <a:avLst/>
              <a:gdLst/>
              <a:ahLst/>
              <a:cxnLst/>
              <a:rect l="0" t="0" r="0" b="0"/>
              <a:pathLst>
                <a:path w="285751" h="407157">
                  <a:moveTo>
                    <a:pt x="285750" y="0"/>
                  </a:moveTo>
                  <a:lnTo>
                    <a:pt x="279599" y="0"/>
                  </a:lnTo>
                  <a:lnTo>
                    <a:pt x="273099" y="4909"/>
                  </a:lnTo>
                  <a:lnTo>
                    <a:pt x="268750" y="6150"/>
                  </a:lnTo>
                  <a:lnTo>
                    <a:pt x="261839" y="6849"/>
                  </a:lnTo>
                  <a:lnTo>
                    <a:pt x="259491" y="7741"/>
                  </a:lnTo>
                  <a:lnTo>
                    <a:pt x="252393" y="11995"/>
                  </a:lnTo>
                  <a:lnTo>
                    <a:pt x="245263" y="14402"/>
                  </a:lnTo>
                  <a:lnTo>
                    <a:pt x="237330" y="19789"/>
                  </a:lnTo>
                  <a:lnTo>
                    <a:pt x="229570" y="24141"/>
                  </a:lnTo>
                  <a:lnTo>
                    <a:pt x="220829" y="26604"/>
                  </a:lnTo>
                  <a:lnTo>
                    <a:pt x="216276" y="27261"/>
                  </a:lnTo>
                  <a:lnTo>
                    <a:pt x="211652" y="28492"/>
                  </a:lnTo>
                  <a:lnTo>
                    <a:pt x="206983" y="30107"/>
                  </a:lnTo>
                  <a:lnTo>
                    <a:pt x="202282" y="31978"/>
                  </a:lnTo>
                  <a:lnTo>
                    <a:pt x="197561" y="33225"/>
                  </a:lnTo>
                  <a:lnTo>
                    <a:pt x="192826" y="34056"/>
                  </a:lnTo>
                  <a:lnTo>
                    <a:pt x="188082" y="34610"/>
                  </a:lnTo>
                  <a:lnTo>
                    <a:pt x="183332" y="34980"/>
                  </a:lnTo>
                  <a:lnTo>
                    <a:pt x="178577" y="35226"/>
                  </a:lnTo>
                  <a:lnTo>
                    <a:pt x="169061" y="35499"/>
                  </a:lnTo>
                  <a:lnTo>
                    <a:pt x="135731" y="35705"/>
                  </a:lnTo>
                  <a:lnTo>
                    <a:pt x="84314" y="35718"/>
                  </a:lnTo>
                  <a:lnTo>
                    <a:pt x="79228" y="34924"/>
                  </a:lnTo>
                  <a:lnTo>
                    <a:pt x="71461" y="31926"/>
                  </a:lnTo>
                  <a:lnTo>
                    <a:pt x="63246" y="30064"/>
                  </a:lnTo>
                  <a:lnTo>
                    <a:pt x="55097" y="29236"/>
                  </a:lnTo>
                  <a:lnTo>
                    <a:pt x="48829" y="28869"/>
                  </a:lnTo>
                  <a:lnTo>
                    <a:pt x="41281" y="28705"/>
                  </a:lnTo>
                  <a:lnTo>
                    <a:pt x="25003" y="28577"/>
                  </a:lnTo>
                  <a:lnTo>
                    <a:pt x="23813" y="29370"/>
                  </a:lnTo>
                  <a:lnTo>
                    <a:pt x="23019" y="30692"/>
                  </a:lnTo>
                  <a:lnTo>
                    <a:pt x="22137" y="34278"/>
                  </a:lnTo>
                  <a:lnTo>
                    <a:pt x="21524" y="45367"/>
                  </a:lnTo>
                  <a:lnTo>
                    <a:pt x="21432" y="90612"/>
                  </a:lnTo>
                  <a:lnTo>
                    <a:pt x="23549" y="100067"/>
                  </a:lnTo>
                  <a:lnTo>
                    <a:pt x="26341" y="109562"/>
                  </a:lnTo>
                  <a:lnTo>
                    <a:pt x="27582" y="119073"/>
                  </a:lnTo>
                  <a:lnTo>
                    <a:pt x="28134" y="130709"/>
                  </a:lnTo>
                  <a:lnTo>
                    <a:pt x="27585" y="143024"/>
                  </a:lnTo>
                  <a:lnTo>
                    <a:pt x="24695" y="153789"/>
                  </a:lnTo>
                  <a:lnTo>
                    <a:pt x="22398" y="164982"/>
                  </a:lnTo>
                  <a:lnTo>
                    <a:pt x="21622" y="175875"/>
                  </a:lnTo>
                  <a:lnTo>
                    <a:pt x="21456" y="188074"/>
                  </a:lnTo>
                  <a:lnTo>
                    <a:pt x="21439" y="191457"/>
                  </a:lnTo>
                  <a:lnTo>
                    <a:pt x="22230" y="191931"/>
                  </a:lnTo>
                  <a:lnTo>
                    <a:pt x="28281" y="192844"/>
                  </a:lnTo>
                  <a:lnTo>
                    <a:pt x="28488" y="189077"/>
                  </a:lnTo>
                  <a:lnTo>
                    <a:pt x="29311" y="187964"/>
                  </a:lnTo>
                  <a:lnTo>
                    <a:pt x="30653" y="187222"/>
                  </a:lnTo>
                  <a:lnTo>
                    <a:pt x="32342" y="186727"/>
                  </a:lnTo>
                  <a:lnTo>
                    <a:pt x="36334" y="184060"/>
                  </a:lnTo>
                  <a:lnTo>
                    <a:pt x="41549" y="180229"/>
                  </a:lnTo>
                  <a:lnTo>
                    <a:pt x="49158" y="175881"/>
                  </a:lnTo>
                  <a:lnTo>
                    <a:pt x="55714" y="171302"/>
                  </a:lnTo>
                  <a:lnTo>
                    <a:pt x="62068" y="165828"/>
                  </a:lnTo>
                  <a:lnTo>
                    <a:pt x="70184" y="158103"/>
                  </a:lnTo>
                  <a:lnTo>
                    <a:pt x="79083" y="151495"/>
                  </a:lnTo>
                  <a:lnTo>
                    <a:pt x="83678" y="148622"/>
                  </a:lnTo>
                  <a:lnTo>
                    <a:pt x="89123" y="146706"/>
                  </a:lnTo>
                  <a:lnTo>
                    <a:pt x="95134" y="145429"/>
                  </a:lnTo>
                  <a:lnTo>
                    <a:pt x="101523" y="144577"/>
                  </a:lnTo>
                  <a:lnTo>
                    <a:pt x="107369" y="143216"/>
                  </a:lnTo>
                  <a:lnTo>
                    <a:pt x="112855" y="141515"/>
                  </a:lnTo>
                  <a:lnTo>
                    <a:pt x="123977" y="137507"/>
                  </a:lnTo>
                  <a:lnTo>
                    <a:pt x="136857" y="133081"/>
                  </a:lnTo>
                  <a:lnTo>
                    <a:pt x="142832" y="132376"/>
                  </a:lnTo>
                  <a:lnTo>
                    <a:pt x="148403" y="132701"/>
                  </a:lnTo>
                  <a:lnTo>
                    <a:pt x="153704" y="133711"/>
                  </a:lnTo>
                  <a:lnTo>
                    <a:pt x="158826" y="134384"/>
                  </a:lnTo>
                  <a:lnTo>
                    <a:pt x="163828" y="134833"/>
                  </a:lnTo>
                  <a:lnTo>
                    <a:pt x="168750" y="135132"/>
                  </a:lnTo>
                  <a:lnTo>
                    <a:pt x="173619" y="136126"/>
                  </a:lnTo>
                  <a:lnTo>
                    <a:pt x="178452" y="137582"/>
                  </a:lnTo>
                  <a:lnTo>
                    <a:pt x="188849" y="141316"/>
                  </a:lnTo>
                  <a:lnTo>
                    <a:pt x="201408" y="145622"/>
                  </a:lnTo>
                  <a:lnTo>
                    <a:pt x="207297" y="147881"/>
                  </a:lnTo>
                  <a:lnTo>
                    <a:pt x="212811" y="150181"/>
                  </a:lnTo>
                  <a:lnTo>
                    <a:pt x="218074" y="152508"/>
                  </a:lnTo>
                  <a:lnTo>
                    <a:pt x="222376" y="155647"/>
                  </a:lnTo>
                  <a:lnTo>
                    <a:pt x="229274" y="163368"/>
                  </a:lnTo>
                  <a:lnTo>
                    <a:pt x="237101" y="172091"/>
                  </a:lnTo>
                  <a:lnTo>
                    <a:pt x="241412" y="176639"/>
                  </a:lnTo>
                  <a:lnTo>
                    <a:pt x="248317" y="188044"/>
                  </a:lnTo>
                  <a:lnTo>
                    <a:pt x="251270" y="194419"/>
                  </a:lnTo>
                  <a:lnTo>
                    <a:pt x="253238" y="201050"/>
                  </a:lnTo>
                  <a:lnTo>
                    <a:pt x="254551" y="207852"/>
                  </a:lnTo>
                  <a:lnTo>
                    <a:pt x="255425" y="214768"/>
                  </a:lnTo>
                  <a:lnTo>
                    <a:pt x="256802" y="221760"/>
                  </a:lnTo>
                  <a:lnTo>
                    <a:pt x="258514" y="228802"/>
                  </a:lnTo>
                  <a:lnTo>
                    <a:pt x="260449" y="235879"/>
                  </a:lnTo>
                  <a:lnTo>
                    <a:pt x="260945" y="242977"/>
                  </a:lnTo>
                  <a:lnTo>
                    <a:pt x="260482" y="250091"/>
                  </a:lnTo>
                  <a:lnTo>
                    <a:pt x="259380" y="257215"/>
                  </a:lnTo>
                  <a:lnTo>
                    <a:pt x="258645" y="264345"/>
                  </a:lnTo>
                  <a:lnTo>
                    <a:pt x="258155" y="271480"/>
                  </a:lnTo>
                  <a:lnTo>
                    <a:pt x="257828" y="278617"/>
                  </a:lnTo>
                  <a:lnTo>
                    <a:pt x="256023" y="285757"/>
                  </a:lnTo>
                  <a:lnTo>
                    <a:pt x="253232" y="292899"/>
                  </a:lnTo>
                  <a:lnTo>
                    <a:pt x="249784" y="300040"/>
                  </a:lnTo>
                  <a:lnTo>
                    <a:pt x="246691" y="307183"/>
                  </a:lnTo>
                  <a:lnTo>
                    <a:pt x="243836" y="314326"/>
                  </a:lnTo>
                  <a:lnTo>
                    <a:pt x="241139" y="321469"/>
                  </a:lnTo>
                  <a:lnTo>
                    <a:pt x="237753" y="328613"/>
                  </a:lnTo>
                  <a:lnTo>
                    <a:pt x="233908" y="335756"/>
                  </a:lnTo>
                  <a:lnTo>
                    <a:pt x="229758" y="342900"/>
                  </a:lnTo>
                  <a:lnTo>
                    <a:pt x="220912" y="355070"/>
                  </a:lnTo>
                  <a:lnTo>
                    <a:pt x="216331" y="360539"/>
                  </a:lnTo>
                  <a:lnTo>
                    <a:pt x="211689" y="365771"/>
                  </a:lnTo>
                  <a:lnTo>
                    <a:pt x="202299" y="375819"/>
                  </a:lnTo>
                  <a:lnTo>
                    <a:pt x="196778" y="379927"/>
                  </a:lnTo>
                  <a:lnTo>
                    <a:pt x="190717" y="383459"/>
                  </a:lnTo>
                  <a:lnTo>
                    <a:pt x="167671" y="394832"/>
                  </a:lnTo>
                  <a:lnTo>
                    <a:pt x="161787" y="397365"/>
                  </a:lnTo>
                  <a:lnTo>
                    <a:pt x="155483" y="399848"/>
                  </a:lnTo>
                  <a:lnTo>
                    <a:pt x="148899" y="402296"/>
                  </a:lnTo>
                  <a:lnTo>
                    <a:pt x="142923" y="403928"/>
                  </a:lnTo>
                  <a:lnTo>
                    <a:pt x="137351" y="405017"/>
                  </a:lnTo>
                  <a:lnTo>
                    <a:pt x="132048" y="405742"/>
                  </a:lnTo>
                  <a:lnTo>
                    <a:pt x="126926" y="406226"/>
                  </a:lnTo>
                  <a:lnTo>
                    <a:pt x="121924" y="406548"/>
                  </a:lnTo>
                  <a:lnTo>
                    <a:pt x="117001" y="406763"/>
                  </a:lnTo>
                  <a:lnTo>
                    <a:pt x="105182" y="407002"/>
                  </a:lnTo>
                  <a:lnTo>
                    <a:pt x="81983" y="407156"/>
                  </a:lnTo>
                  <a:lnTo>
                    <a:pt x="76881" y="406374"/>
                  </a:lnTo>
                  <a:lnTo>
                    <a:pt x="71891" y="405060"/>
                  </a:lnTo>
                  <a:lnTo>
                    <a:pt x="48685" y="397247"/>
                  </a:lnTo>
                  <a:lnTo>
                    <a:pt x="43569" y="395006"/>
                  </a:lnTo>
                  <a:lnTo>
                    <a:pt x="35768" y="390400"/>
                  </a:lnTo>
                  <a:lnTo>
                    <a:pt x="29656" y="387823"/>
                  </a:lnTo>
                  <a:lnTo>
                    <a:pt x="26914" y="387136"/>
                  </a:lnTo>
                  <a:lnTo>
                    <a:pt x="21751" y="384256"/>
                  </a:lnTo>
                  <a:lnTo>
                    <a:pt x="14382" y="378172"/>
                  </a:lnTo>
                  <a:lnTo>
                    <a:pt x="11970" y="375940"/>
                  </a:lnTo>
                  <a:lnTo>
                    <a:pt x="9567" y="374451"/>
                  </a:lnTo>
                  <a:lnTo>
                    <a:pt x="1417" y="371866"/>
                  </a:lnTo>
                  <a:lnTo>
                    <a:pt x="945" y="370942"/>
                  </a:lnTo>
                  <a:lnTo>
                    <a:pt x="0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74"/>
            <p:cNvSpPr/>
            <p:nvPr/>
          </p:nvSpPr>
          <p:spPr>
            <a:xfrm>
              <a:off x="6300788" y="3714750"/>
              <a:ext cx="135731" cy="192871"/>
            </a:xfrm>
            <a:custGeom>
              <a:avLst/>
              <a:gdLst/>
              <a:ahLst/>
              <a:cxnLst/>
              <a:rect l="0" t="0" r="0" b="0"/>
              <a:pathLst>
                <a:path w="135731" h="192871">
                  <a:moveTo>
                    <a:pt x="21430" y="0"/>
                  </a:moveTo>
                  <a:lnTo>
                    <a:pt x="14289" y="0"/>
                  </a:lnTo>
                  <a:lnTo>
                    <a:pt x="14287" y="9942"/>
                  </a:lnTo>
                  <a:lnTo>
                    <a:pt x="13493" y="12978"/>
                  </a:lnTo>
                  <a:lnTo>
                    <a:pt x="12170" y="16590"/>
                  </a:lnTo>
                  <a:lnTo>
                    <a:pt x="10494" y="20584"/>
                  </a:lnTo>
                  <a:lnTo>
                    <a:pt x="9377" y="24835"/>
                  </a:lnTo>
                  <a:lnTo>
                    <a:pt x="8632" y="29257"/>
                  </a:lnTo>
                  <a:lnTo>
                    <a:pt x="8136" y="33792"/>
                  </a:lnTo>
                  <a:lnTo>
                    <a:pt x="7805" y="37609"/>
                  </a:lnTo>
                  <a:lnTo>
                    <a:pt x="7584" y="40947"/>
                  </a:lnTo>
                  <a:lnTo>
                    <a:pt x="7437" y="43967"/>
                  </a:lnTo>
                  <a:lnTo>
                    <a:pt x="6545" y="47568"/>
                  </a:lnTo>
                  <a:lnTo>
                    <a:pt x="5157" y="51555"/>
                  </a:lnTo>
                  <a:lnTo>
                    <a:pt x="3438" y="55802"/>
                  </a:lnTo>
                  <a:lnTo>
                    <a:pt x="2291" y="60219"/>
                  </a:lnTo>
                  <a:lnTo>
                    <a:pt x="1527" y="64753"/>
                  </a:lnTo>
                  <a:lnTo>
                    <a:pt x="1018" y="69362"/>
                  </a:lnTo>
                  <a:lnTo>
                    <a:pt x="678" y="74023"/>
                  </a:lnTo>
                  <a:lnTo>
                    <a:pt x="452" y="78717"/>
                  </a:lnTo>
                  <a:lnTo>
                    <a:pt x="201" y="88960"/>
                  </a:lnTo>
                  <a:lnTo>
                    <a:pt x="0" y="155748"/>
                  </a:lnTo>
                  <a:lnTo>
                    <a:pt x="794" y="159394"/>
                  </a:lnTo>
                  <a:lnTo>
                    <a:pt x="2116" y="162619"/>
                  </a:lnTo>
                  <a:lnTo>
                    <a:pt x="5703" y="168318"/>
                  </a:lnTo>
                  <a:lnTo>
                    <a:pt x="9942" y="173498"/>
                  </a:lnTo>
                  <a:lnTo>
                    <a:pt x="12184" y="175990"/>
                  </a:lnTo>
                  <a:lnTo>
                    <a:pt x="16792" y="180876"/>
                  </a:lnTo>
                  <a:lnTo>
                    <a:pt x="18338" y="183290"/>
                  </a:lnTo>
                  <a:lnTo>
                    <a:pt x="20056" y="188089"/>
                  </a:lnTo>
                  <a:lnTo>
                    <a:pt x="21308" y="189686"/>
                  </a:lnTo>
                  <a:lnTo>
                    <a:pt x="22936" y="190751"/>
                  </a:lnTo>
                  <a:lnTo>
                    <a:pt x="26862" y="191934"/>
                  </a:lnTo>
                  <a:lnTo>
                    <a:pt x="29020" y="192250"/>
                  </a:lnTo>
                  <a:lnTo>
                    <a:pt x="31253" y="192460"/>
                  </a:lnTo>
                  <a:lnTo>
                    <a:pt x="34329" y="192601"/>
                  </a:lnTo>
                  <a:lnTo>
                    <a:pt x="45449" y="192798"/>
                  </a:lnTo>
                  <a:lnTo>
                    <a:pt x="59243" y="192870"/>
                  </a:lnTo>
                  <a:lnTo>
                    <a:pt x="62514" y="192080"/>
                  </a:lnTo>
                  <a:lnTo>
                    <a:pt x="66282" y="190760"/>
                  </a:lnTo>
                  <a:lnTo>
                    <a:pt x="70382" y="189085"/>
                  </a:lnTo>
                  <a:lnTo>
                    <a:pt x="73908" y="187969"/>
                  </a:lnTo>
                  <a:lnTo>
                    <a:pt x="77053" y="187225"/>
                  </a:lnTo>
                  <a:lnTo>
                    <a:pt x="79944" y="186729"/>
                  </a:lnTo>
                  <a:lnTo>
                    <a:pt x="83458" y="185604"/>
                  </a:lnTo>
                  <a:lnTo>
                    <a:pt x="87388" y="184062"/>
                  </a:lnTo>
                  <a:lnTo>
                    <a:pt x="91596" y="182238"/>
                  </a:lnTo>
                  <a:lnTo>
                    <a:pt x="100504" y="178097"/>
                  </a:lnTo>
                  <a:lnTo>
                    <a:pt x="105103" y="175881"/>
                  </a:lnTo>
                  <a:lnTo>
                    <a:pt x="108962" y="173610"/>
                  </a:lnTo>
                  <a:lnTo>
                    <a:pt x="112329" y="171303"/>
                  </a:lnTo>
                  <a:lnTo>
                    <a:pt x="115367" y="168970"/>
                  </a:lnTo>
                  <a:lnTo>
                    <a:pt x="118186" y="166622"/>
                  </a:lnTo>
                  <a:lnTo>
                    <a:pt x="120859" y="164262"/>
                  </a:lnTo>
                  <a:lnTo>
                    <a:pt x="125946" y="159524"/>
                  </a:lnTo>
                  <a:lnTo>
                    <a:pt x="135730" y="15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75"/>
            <p:cNvSpPr/>
            <p:nvPr/>
          </p:nvSpPr>
          <p:spPr>
            <a:xfrm>
              <a:off x="6322218" y="3600476"/>
              <a:ext cx="7145" cy="14262"/>
            </a:xfrm>
            <a:custGeom>
              <a:avLst/>
              <a:gdLst/>
              <a:ahLst/>
              <a:cxnLst/>
              <a:rect l="0" t="0" r="0" b="0"/>
              <a:pathLst>
                <a:path w="7145" h="14262">
                  <a:moveTo>
                    <a:pt x="7144" y="14261"/>
                  </a:moveTo>
                  <a:lnTo>
                    <a:pt x="8" y="14261"/>
                  </a:lnTo>
                  <a:lnTo>
                    <a:pt x="0" y="0"/>
                  </a:lnTo>
                  <a:lnTo>
                    <a:pt x="0" y="71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3702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Multiplying </a:t>
            </a:r>
            <a:r>
              <a:rPr lang="en-US" sz="4000" dirty="0" smtClean="0"/>
              <a:t>numbers</a:t>
            </a:r>
            <a:endParaRPr lang="en-US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(4-i)(5+i)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</p:txBody>
      </p:sp>
      <p:sp>
        <p:nvSpPr>
          <p:cNvPr id="2" name="SMARTPenAnnotation497"/>
          <p:cNvSpPr/>
          <p:nvPr/>
        </p:nvSpPr>
        <p:spPr>
          <a:xfrm>
            <a:off x="2207418" y="1628775"/>
            <a:ext cx="242889" cy="18404"/>
          </a:xfrm>
          <a:custGeom>
            <a:avLst/>
            <a:gdLst/>
            <a:ahLst/>
            <a:cxnLst/>
            <a:rect l="0" t="0" r="0" b="0"/>
            <a:pathLst>
              <a:path w="242889" h="18404">
                <a:moveTo>
                  <a:pt x="0" y="14287"/>
                </a:moveTo>
                <a:lnTo>
                  <a:pt x="17087" y="14287"/>
                </a:lnTo>
                <a:lnTo>
                  <a:pt x="19329" y="15081"/>
                </a:lnTo>
                <a:lnTo>
                  <a:pt x="21617" y="16404"/>
                </a:lnTo>
                <a:lnTo>
                  <a:pt x="23937" y="18079"/>
                </a:lnTo>
                <a:lnTo>
                  <a:pt x="26277" y="18403"/>
                </a:lnTo>
                <a:lnTo>
                  <a:pt x="28630" y="17825"/>
                </a:lnTo>
                <a:lnTo>
                  <a:pt x="30993" y="16645"/>
                </a:lnTo>
                <a:lnTo>
                  <a:pt x="34156" y="15859"/>
                </a:lnTo>
                <a:lnTo>
                  <a:pt x="37852" y="15335"/>
                </a:lnTo>
                <a:lnTo>
                  <a:pt x="41904" y="14986"/>
                </a:lnTo>
                <a:lnTo>
                  <a:pt x="46192" y="14753"/>
                </a:lnTo>
                <a:lnTo>
                  <a:pt x="55190" y="14494"/>
                </a:lnTo>
                <a:lnTo>
                  <a:pt x="69181" y="14348"/>
                </a:lnTo>
                <a:lnTo>
                  <a:pt x="74696" y="13534"/>
                </a:lnTo>
                <a:lnTo>
                  <a:pt x="80754" y="12198"/>
                </a:lnTo>
                <a:lnTo>
                  <a:pt x="87173" y="10513"/>
                </a:lnTo>
                <a:lnTo>
                  <a:pt x="93041" y="9390"/>
                </a:lnTo>
                <a:lnTo>
                  <a:pt x="98540" y="8641"/>
                </a:lnTo>
                <a:lnTo>
                  <a:pt x="103793" y="8142"/>
                </a:lnTo>
                <a:lnTo>
                  <a:pt x="109677" y="7015"/>
                </a:lnTo>
                <a:lnTo>
                  <a:pt x="115980" y="5470"/>
                </a:lnTo>
                <a:lnTo>
                  <a:pt x="122564" y="3647"/>
                </a:lnTo>
                <a:lnTo>
                  <a:pt x="128541" y="2431"/>
                </a:lnTo>
                <a:lnTo>
                  <a:pt x="134113" y="1621"/>
                </a:lnTo>
                <a:lnTo>
                  <a:pt x="139415" y="1080"/>
                </a:lnTo>
                <a:lnTo>
                  <a:pt x="145331" y="720"/>
                </a:lnTo>
                <a:lnTo>
                  <a:pt x="158254" y="320"/>
                </a:lnTo>
                <a:lnTo>
                  <a:pt x="185254" y="42"/>
                </a:lnTo>
                <a:lnTo>
                  <a:pt x="238230" y="0"/>
                </a:lnTo>
                <a:lnTo>
                  <a:pt x="239783" y="793"/>
                </a:lnTo>
                <a:lnTo>
                  <a:pt x="240818" y="2116"/>
                </a:lnTo>
                <a:lnTo>
                  <a:pt x="2428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98"/>
          <p:cNvSpPr/>
          <p:nvPr/>
        </p:nvSpPr>
        <p:spPr>
          <a:xfrm>
            <a:off x="2221706" y="1735931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7144"/>
                </a:moveTo>
                <a:lnTo>
                  <a:pt x="6151" y="7144"/>
                </a:lnTo>
                <a:lnTo>
                  <a:pt x="8069" y="7937"/>
                </a:lnTo>
                <a:lnTo>
                  <a:pt x="10936" y="9260"/>
                </a:lnTo>
                <a:lnTo>
                  <a:pt x="14434" y="10936"/>
                </a:lnTo>
                <a:lnTo>
                  <a:pt x="17560" y="12053"/>
                </a:lnTo>
                <a:lnTo>
                  <a:pt x="20438" y="12798"/>
                </a:lnTo>
                <a:lnTo>
                  <a:pt x="23150" y="13294"/>
                </a:lnTo>
                <a:lnTo>
                  <a:pt x="25752" y="13625"/>
                </a:lnTo>
                <a:lnTo>
                  <a:pt x="30760" y="13993"/>
                </a:lnTo>
                <a:lnTo>
                  <a:pt x="37748" y="14157"/>
                </a:lnTo>
                <a:lnTo>
                  <a:pt x="93150" y="14287"/>
                </a:lnTo>
                <a:lnTo>
                  <a:pt x="97025" y="13493"/>
                </a:lnTo>
                <a:lnTo>
                  <a:pt x="101196" y="12170"/>
                </a:lnTo>
                <a:lnTo>
                  <a:pt x="105564" y="10495"/>
                </a:lnTo>
                <a:lnTo>
                  <a:pt x="110857" y="9378"/>
                </a:lnTo>
                <a:lnTo>
                  <a:pt x="116767" y="8633"/>
                </a:lnTo>
                <a:lnTo>
                  <a:pt x="128097" y="7805"/>
                </a:lnTo>
                <a:lnTo>
                  <a:pt x="135778" y="7438"/>
                </a:lnTo>
                <a:lnTo>
                  <a:pt x="143954" y="7274"/>
                </a:lnTo>
                <a:lnTo>
                  <a:pt x="172483" y="7151"/>
                </a:lnTo>
                <a:lnTo>
                  <a:pt x="176107" y="6355"/>
                </a:lnTo>
                <a:lnTo>
                  <a:pt x="180111" y="5030"/>
                </a:lnTo>
                <a:lnTo>
                  <a:pt x="184368" y="3353"/>
                </a:lnTo>
                <a:lnTo>
                  <a:pt x="187999" y="2235"/>
                </a:lnTo>
                <a:lnTo>
                  <a:pt x="191214" y="1490"/>
                </a:lnTo>
                <a:lnTo>
                  <a:pt x="194151" y="993"/>
                </a:lnTo>
                <a:lnTo>
                  <a:pt x="197696" y="662"/>
                </a:lnTo>
                <a:lnTo>
                  <a:pt x="201648" y="44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99"/>
          <p:cNvSpPr/>
          <p:nvPr/>
        </p:nvSpPr>
        <p:spPr>
          <a:xfrm>
            <a:off x="2650758" y="1571661"/>
            <a:ext cx="271036" cy="321433"/>
          </a:xfrm>
          <a:custGeom>
            <a:avLst/>
            <a:gdLst/>
            <a:ahLst/>
            <a:cxnLst/>
            <a:rect l="0" t="0" r="0" b="0"/>
            <a:pathLst>
              <a:path w="271036" h="321433">
                <a:moveTo>
                  <a:pt x="56723" y="57114"/>
                </a:moveTo>
                <a:lnTo>
                  <a:pt x="56723" y="43845"/>
                </a:lnTo>
                <a:lnTo>
                  <a:pt x="60515" y="39336"/>
                </a:lnTo>
                <a:lnTo>
                  <a:pt x="66666" y="32972"/>
                </a:lnTo>
                <a:lnTo>
                  <a:pt x="68908" y="31494"/>
                </a:lnTo>
                <a:lnTo>
                  <a:pt x="80326" y="27006"/>
                </a:lnTo>
                <a:lnTo>
                  <a:pt x="88644" y="23095"/>
                </a:lnTo>
                <a:lnTo>
                  <a:pt x="125817" y="4699"/>
                </a:lnTo>
                <a:lnTo>
                  <a:pt x="131360" y="3121"/>
                </a:lnTo>
                <a:lnTo>
                  <a:pt x="137437" y="2068"/>
                </a:lnTo>
                <a:lnTo>
                  <a:pt x="143870" y="1367"/>
                </a:lnTo>
                <a:lnTo>
                  <a:pt x="150540" y="899"/>
                </a:lnTo>
                <a:lnTo>
                  <a:pt x="157367" y="587"/>
                </a:lnTo>
                <a:lnTo>
                  <a:pt x="176237" y="148"/>
                </a:lnTo>
                <a:lnTo>
                  <a:pt x="196835" y="0"/>
                </a:lnTo>
                <a:lnTo>
                  <a:pt x="201725" y="782"/>
                </a:lnTo>
                <a:lnTo>
                  <a:pt x="206572" y="2096"/>
                </a:lnTo>
                <a:lnTo>
                  <a:pt x="211391" y="3767"/>
                </a:lnTo>
                <a:lnTo>
                  <a:pt x="216191" y="5674"/>
                </a:lnTo>
                <a:lnTo>
                  <a:pt x="220979" y="7739"/>
                </a:lnTo>
                <a:lnTo>
                  <a:pt x="225758" y="9910"/>
                </a:lnTo>
                <a:lnTo>
                  <a:pt x="233185" y="14438"/>
                </a:lnTo>
                <a:lnTo>
                  <a:pt x="236277" y="16757"/>
                </a:lnTo>
                <a:lnTo>
                  <a:pt x="241829" y="23567"/>
                </a:lnTo>
                <a:lnTo>
                  <a:pt x="247736" y="31885"/>
                </a:lnTo>
                <a:lnTo>
                  <a:pt x="255653" y="40874"/>
                </a:lnTo>
                <a:lnTo>
                  <a:pt x="258399" y="46287"/>
                </a:lnTo>
                <a:lnTo>
                  <a:pt x="260230" y="52277"/>
                </a:lnTo>
                <a:lnTo>
                  <a:pt x="261450" y="58652"/>
                </a:lnTo>
                <a:lnTo>
                  <a:pt x="263058" y="64489"/>
                </a:lnTo>
                <a:lnTo>
                  <a:pt x="264923" y="69968"/>
                </a:lnTo>
                <a:lnTo>
                  <a:pt x="266961" y="75208"/>
                </a:lnTo>
                <a:lnTo>
                  <a:pt x="268319" y="81083"/>
                </a:lnTo>
                <a:lnTo>
                  <a:pt x="269224" y="87381"/>
                </a:lnTo>
                <a:lnTo>
                  <a:pt x="269828" y="93960"/>
                </a:lnTo>
                <a:lnTo>
                  <a:pt x="270230" y="99934"/>
                </a:lnTo>
                <a:lnTo>
                  <a:pt x="270499" y="105505"/>
                </a:lnTo>
                <a:lnTo>
                  <a:pt x="270678" y="110805"/>
                </a:lnTo>
                <a:lnTo>
                  <a:pt x="270003" y="116721"/>
                </a:lnTo>
                <a:lnTo>
                  <a:pt x="268760" y="123045"/>
                </a:lnTo>
                <a:lnTo>
                  <a:pt x="267137" y="129643"/>
                </a:lnTo>
                <a:lnTo>
                  <a:pt x="265262" y="136423"/>
                </a:lnTo>
                <a:lnTo>
                  <a:pt x="261061" y="150306"/>
                </a:lnTo>
                <a:lnTo>
                  <a:pt x="258829" y="156548"/>
                </a:lnTo>
                <a:lnTo>
                  <a:pt x="256548" y="162297"/>
                </a:lnTo>
                <a:lnTo>
                  <a:pt x="254233" y="167717"/>
                </a:lnTo>
                <a:lnTo>
                  <a:pt x="251896" y="173712"/>
                </a:lnTo>
                <a:lnTo>
                  <a:pt x="247183" y="186722"/>
                </a:lnTo>
                <a:lnTo>
                  <a:pt x="244021" y="193526"/>
                </a:lnTo>
                <a:lnTo>
                  <a:pt x="240326" y="200443"/>
                </a:lnTo>
                <a:lnTo>
                  <a:pt x="236275" y="207435"/>
                </a:lnTo>
                <a:lnTo>
                  <a:pt x="231987" y="213684"/>
                </a:lnTo>
                <a:lnTo>
                  <a:pt x="227541" y="219438"/>
                </a:lnTo>
                <a:lnTo>
                  <a:pt x="222989" y="224861"/>
                </a:lnTo>
                <a:lnTo>
                  <a:pt x="218367" y="230858"/>
                </a:lnTo>
                <a:lnTo>
                  <a:pt x="213698" y="237237"/>
                </a:lnTo>
                <a:lnTo>
                  <a:pt x="208998" y="243871"/>
                </a:lnTo>
                <a:lnTo>
                  <a:pt x="203483" y="249881"/>
                </a:lnTo>
                <a:lnTo>
                  <a:pt x="197425" y="255475"/>
                </a:lnTo>
                <a:lnTo>
                  <a:pt x="191006" y="260792"/>
                </a:lnTo>
                <a:lnTo>
                  <a:pt x="185139" y="265924"/>
                </a:lnTo>
                <a:lnTo>
                  <a:pt x="179640" y="270933"/>
                </a:lnTo>
                <a:lnTo>
                  <a:pt x="174386" y="275860"/>
                </a:lnTo>
                <a:lnTo>
                  <a:pt x="168503" y="279938"/>
                </a:lnTo>
                <a:lnTo>
                  <a:pt x="162199" y="283451"/>
                </a:lnTo>
                <a:lnTo>
                  <a:pt x="138764" y="294792"/>
                </a:lnTo>
                <a:lnTo>
                  <a:pt x="132849" y="297322"/>
                </a:lnTo>
                <a:lnTo>
                  <a:pt x="126523" y="299802"/>
                </a:lnTo>
                <a:lnTo>
                  <a:pt x="119925" y="302250"/>
                </a:lnTo>
                <a:lnTo>
                  <a:pt x="113939" y="304675"/>
                </a:lnTo>
                <a:lnTo>
                  <a:pt x="108361" y="307086"/>
                </a:lnTo>
                <a:lnTo>
                  <a:pt x="103054" y="309487"/>
                </a:lnTo>
                <a:lnTo>
                  <a:pt x="97929" y="311087"/>
                </a:lnTo>
                <a:lnTo>
                  <a:pt x="92925" y="312154"/>
                </a:lnTo>
                <a:lnTo>
                  <a:pt x="88001" y="312866"/>
                </a:lnTo>
                <a:lnTo>
                  <a:pt x="83131" y="313340"/>
                </a:lnTo>
                <a:lnTo>
                  <a:pt x="78297" y="313656"/>
                </a:lnTo>
                <a:lnTo>
                  <a:pt x="73487" y="313867"/>
                </a:lnTo>
                <a:lnTo>
                  <a:pt x="67899" y="313214"/>
                </a:lnTo>
                <a:lnTo>
                  <a:pt x="61792" y="311985"/>
                </a:lnTo>
                <a:lnTo>
                  <a:pt x="55340" y="310371"/>
                </a:lnTo>
                <a:lnTo>
                  <a:pt x="50245" y="309296"/>
                </a:lnTo>
                <a:lnTo>
                  <a:pt x="42466" y="308101"/>
                </a:lnTo>
                <a:lnTo>
                  <a:pt x="34247" y="305453"/>
                </a:lnTo>
                <a:lnTo>
                  <a:pt x="26096" y="301630"/>
                </a:lnTo>
                <a:lnTo>
                  <a:pt x="19828" y="297285"/>
                </a:lnTo>
                <a:lnTo>
                  <a:pt x="11836" y="290377"/>
                </a:lnTo>
                <a:lnTo>
                  <a:pt x="6875" y="283553"/>
                </a:lnTo>
                <a:lnTo>
                  <a:pt x="2818" y="276022"/>
                </a:lnTo>
                <a:lnTo>
                  <a:pt x="1015" y="270029"/>
                </a:lnTo>
                <a:lnTo>
                  <a:pt x="0" y="262193"/>
                </a:lnTo>
                <a:lnTo>
                  <a:pt x="651" y="259714"/>
                </a:lnTo>
                <a:lnTo>
                  <a:pt x="3492" y="254844"/>
                </a:lnTo>
                <a:lnTo>
                  <a:pt x="11783" y="245249"/>
                </a:lnTo>
                <a:lnTo>
                  <a:pt x="18713" y="238094"/>
                </a:lnTo>
                <a:lnTo>
                  <a:pt x="30541" y="226183"/>
                </a:lnTo>
                <a:lnTo>
                  <a:pt x="33712" y="224595"/>
                </a:lnTo>
                <a:lnTo>
                  <a:pt x="45760" y="221567"/>
                </a:lnTo>
                <a:lnTo>
                  <a:pt x="50208" y="219930"/>
                </a:lnTo>
                <a:lnTo>
                  <a:pt x="54761" y="218046"/>
                </a:lnTo>
                <a:lnTo>
                  <a:pt x="59384" y="217583"/>
                </a:lnTo>
                <a:lnTo>
                  <a:pt x="64053" y="218068"/>
                </a:lnTo>
                <a:lnTo>
                  <a:pt x="68753" y="219185"/>
                </a:lnTo>
                <a:lnTo>
                  <a:pt x="74268" y="219930"/>
                </a:lnTo>
                <a:lnTo>
                  <a:pt x="80326" y="220427"/>
                </a:lnTo>
                <a:lnTo>
                  <a:pt x="86746" y="220758"/>
                </a:lnTo>
                <a:lnTo>
                  <a:pt x="92613" y="221772"/>
                </a:lnTo>
                <a:lnTo>
                  <a:pt x="98112" y="223242"/>
                </a:lnTo>
                <a:lnTo>
                  <a:pt x="103366" y="225016"/>
                </a:lnTo>
                <a:lnTo>
                  <a:pt x="108456" y="226992"/>
                </a:lnTo>
                <a:lnTo>
                  <a:pt x="113436" y="229104"/>
                </a:lnTo>
                <a:lnTo>
                  <a:pt x="123204" y="233566"/>
                </a:lnTo>
                <a:lnTo>
                  <a:pt x="132837" y="238195"/>
                </a:lnTo>
                <a:lnTo>
                  <a:pt x="138422" y="240541"/>
                </a:lnTo>
                <a:lnTo>
                  <a:pt x="144526" y="242898"/>
                </a:lnTo>
                <a:lnTo>
                  <a:pt x="150977" y="245264"/>
                </a:lnTo>
                <a:lnTo>
                  <a:pt x="156071" y="247635"/>
                </a:lnTo>
                <a:lnTo>
                  <a:pt x="163849" y="252385"/>
                </a:lnTo>
                <a:lnTo>
                  <a:pt x="172068" y="259259"/>
                </a:lnTo>
                <a:lnTo>
                  <a:pt x="176482" y="263315"/>
                </a:lnTo>
                <a:lnTo>
                  <a:pt x="181012" y="266812"/>
                </a:lnTo>
                <a:lnTo>
                  <a:pt x="185620" y="269938"/>
                </a:lnTo>
                <a:lnTo>
                  <a:pt x="190279" y="272815"/>
                </a:lnTo>
                <a:lnTo>
                  <a:pt x="197573" y="278129"/>
                </a:lnTo>
                <a:lnTo>
                  <a:pt x="204254" y="283136"/>
                </a:lnTo>
                <a:lnTo>
                  <a:pt x="212515" y="288008"/>
                </a:lnTo>
                <a:lnTo>
                  <a:pt x="219362" y="292819"/>
                </a:lnTo>
                <a:lnTo>
                  <a:pt x="227679" y="299989"/>
                </a:lnTo>
                <a:lnTo>
                  <a:pt x="235170" y="307141"/>
                </a:lnTo>
                <a:lnTo>
                  <a:pt x="244813" y="316669"/>
                </a:lnTo>
                <a:lnTo>
                  <a:pt x="247204" y="318257"/>
                </a:lnTo>
                <a:lnTo>
                  <a:pt x="251977" y="320021"/>
                </a:lnTo>
                <a:lnTo>
                  <a:pt x="259127" y="321014"/>
                </a:lnTo>
                <a:lnTo>
                  <a:pt x="266272" y="321308"/>
                </a:lnTo>
                <a:lnTo>
                  <a:pt x="271035" y="3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00"/>
          <p:cNvSpPr/>
          <p:nvPr/>
        </p:nvSpPr>
        <p:spPr>
          <a:xfrm>
            <a:off x="2993569" y="1608362"/>
            <a:ext cx="341123" cy="291846"/>
          </a:xfrm>
          <a:custGeom>
            <a:avLst/>
            <a:gdLst/>
            <a:ahLst/>
            <a:cxnLst/>
            <a:rect l="0" t="0" r="0" b="0"/>
            <a:pathLst>
              <a:path w="341123" h="291846">
                <a:moveTo>
                  <a:pt x="113962" y="13269"/>
                </a:moveTo>
                <a:lnTo>
                  <a:pt x="113962" y="6419"/>
                </a:lnTo>
                <a:lnTo>
                  <a:pt x="107811" y="0"/>
                </a:lnTo>
                <a:lnTo>
                  <a:pt x="106686" y="454"/>
                </a:lnTo>
                <a:lnTo>
                  <a:pt x="103320" y="3075"/>
                </a:lnTo>
                <a:lnTo>
                  <a:pt x="101311" y="4092"/>
                </a:lnTo>
                <a:lnTo>
                  <a:pt x="94691" y="6316"/>
                </a:lnTo>
                <a:lnTo>
                  <a:pt x="86909" y="11650"/>
                </a:lnTo>
                <a:lnTo>
                  <a:pt x="79184" y="15989"/>
                </a:lnTo>
                <a:lnTo>
                  <a:pt x="69702" y="22894"/>
                </a:lnTo>
                <a:lnTo>
                  <a:pt x="62276" y="29718"/>
                </a:lnTo>
                <a:lnTo>
                  <a:pt x="54478" y="38042"/>
                </a:lnTo>
                <a:lnTo>
                  <a:pt x="45625" y="50860"/>
                </a:lnTo>
                <a:lnTo>
                  <a:pt x="40463" y="57228"/>
                </a:lnTo>
                <a:lnTo>
                  <a:pt x="35523" y="64821"/>
                </a:lnTo>
                <a:lnTo>
                  <a:pt x="29887" y="73487"/>
                </a:lnTo>
                <a:lnTo>
                  <a:pt x="26162" y="78021"/>
                </a:lnTo>
                <a:lnTo>
                  <a:pt x="22091" y="82630"/>
                </a:lnTo>
                <a:lnTo>
                  <a:pt x="18583" y="88085"/>
                </a:lnTo>
                <a:lnTo>
                  <a:pt x="15451" y="94103"/>
                </a:lnTo>
                <a:lnTo>
                  <a:pt x="12569" y="100495"/>
                </a:lnTo>
                <a:lnTo>
                  <a:pt x="10648" y="106345"/>
                </a:lnTo>
                <a:lnTo>
                  <a:pt x="9367" y="111832"/>
                </a:lnTo>
                <a:lnTo>
                  <a:pt x="8513" y="117078"/>
                </a:lnTo>
                <a:lnTo>
                  <a:pt x="7150" y="122162"/>
                </a:lnTo>
                <a:lnTo>
                  <a:pt x="5448" y="127139"/>
                </a:lnTo>
                <a:lnTo>
                  <a:pt x="3519" y="132045"/>
                </a:lnTo>
                <a:lnTo>
                  <a:pt x="2233" y="136903"/>
                </a:lnTo>
                <a:lnTo>
                  <a:pt x="1376" y="141729"/>
                </a:lnTo>
                <a:lnTo>
                  <a:pt x="805" y="146534"/>
                </a:lnTo>
                <a:lnTo>
                  <a:pt x="424" y="151325"/>
                </a:lnTo>
                <a:lnTo>
                  <a:pt x="170" y="156106"/>
                </a:lnTo>
                <a:lnTo>
                  <a:pt x="0" y="160881"/>
                </a:lnTo>
                <a:lnTo>
                  <a:pt x="681" y="165652"/>
                </a:lnTo>
                <a:lnTo>
                  <a:pt x="1929" y="170420"/>
                </a:lnTo>
                <a:lnTo>
                  <a:pt x="3555" y="175186"/>
                </a:lnTo>
                <a:lnTo>
                  <a:pt x="4638" y="179951"/>
                </a:lnTo>
                <a:lnTo>
                  <a:pt x="5361" y="184715"/>
                </a:lnTo>
                <a:lnTo>
                  <a:pt x="5842" y="189479"/>
                </a:lnTo>
                <a:lnTo>
                  <a:pt x="6957" y="194242"/>
                </a:lnTo>
                <a:lnTo>
                  <a:pt x="8494" y="199005"/>
                </a:lnTo>
                <a:lnTo>
                  <a:pt x="10313" y="203768"/>
                </a:lnTo>
                <a:lnTo>
                  <a:pt x="12319" y="208531"/>
                </a:lnTo>
                <a:lnTo>
                  <a:pt x="14450" y="213294"/>
                </a:lnTo>
                <a:lnTo>
                  <a:pt x="16664" y="218056"/>
                </a:lnTo>
                <a:lnTo>
                  <a:pt x="19728" y="222025"/>
                </a:lnTo>
                <a:lnTo>
                  <a:pt x="27365" y="228551"/>
                </a:lnTo>
                <a:lnTo>
                  <a:pt x="33935" y="236214"/>
                </a:lnTo>
                <a:lnTo>
                  <a:pt x="39501" y="244118"/>
                </a:lnTo>
                <a:lnTo>
                  <a:pt x="44620" y="250277"/>
                </a:lnTo>
                <a:lnTo>
                  <a:pt x="51658" y="255660"/>
                </a:lnTo>
                <a:lnTo>
                  <a:pt x="60077" y="261492"/>
                </a:lnTo>
                <a:lnTo>
                  <a:pt x="69111" y="269376"/>
                </a:lnTo>
                <a:lnTo>
                  <a:pt x="78418" y="276054"/>
                </a:lnTo>
                <a:lnTo>
                  <a:pt x="83122" y="278947"/>
                </a:lnTo>
                <a:lnTo>
                  <a:pt x="88639" y="280875"/>
                </a:lnTo>
                <a:lnTo>
                  <a:pt x="94699" y="282160"/>
                </a:lnTo>
                <a:lnTo>
                  <a:pt x="101120" y="283017"/>
                </a:lnTo>
                <a:lnTo>
                  <a:pt x="106988" y="284382"/>
                </a:lnTo>
                <a:lnTo>
                  <a:pt x="112488" y="286086"/>
                </a:lnTo>
                <a:lnTo>
                  <a:pt x="122832" y="289302"/>
                </a:lnTo>
                <a:lnTo>
                  <a:pt x="132721" y="290731"/>
                </a:lnTo>
                <a:lnTo>
                  <a:pt x="138374" y="291113"/>
                </a:lnTo>
                <a:lnTo>
                  <a:pt x="144524" y="291367"/>
                </a:lnTo>
                <a:lnTo>
                  <a:pt x="162440" y="291725"/>
                </a:lnTo>
                <a:lnTo>
                  <a:pt x="182716" y="291845"/>
                </a:lnTo>
                <a:lnTo>
                  <a:pt x="188373" y="291061"/>
                </a:lnTo>
                <a:lnTo>
                  <a:pt x="194526" y="289745"/>
                </a:lnTo>
                <a:lnTo>
                  <a:pt x="201009" y="288074"/>
                </a:lnTo>
                <a:lnTo>
                  <a:pt x="206918" y="286960"/>
                </a:lnTo>
                <a:lnTo>
                  <a:pt x="212445" y="286217"/>
                </a:lnTo>
                <a:lnTo>
                  <a:pt x="222820" y="284598"/>
                </a:lnTo>
                <a:lnTo>
                  <a:pt x="232722" y="281232"/>
                </a:lnTo>
                <a:lnTo>
                  <a:pt x="242415" y="274974"/>
                </a:lnTo>
                <a:lnTo>
                  <a:pt x="252015" y="267695"/>
                </a:lnTo>
                <a:lnTo>
                  <a:pt x="261573" y="261814"/>
                </a:lnTo>
                <a:lnTo>
                  <a:pt x="271113" y="254437"/>
                </a:lnTo>
                <a:lnTo>
                  <a:pt x="280644" y="246661"/>
                </a:lnTo>
                <a:lnTo>
                  <a:pt x="290172" y="240559"/>
                </a:lnTo>
                <a:lnTo>
                  <a:pt x="297582" y="233085"/>
                </a:lnTo>
                <a:lnTo>
                  <a:pt x="304314" y="224471"/>
                </a:lnTo>
                <a:lnTo>
                  <a:pt x="312598" y="215351"/>
                </a:lnTo>
                <a:lnTo>
                  <a:pt x="316236" y="210696"/>
                </a:lnTo>
                <a:lnTo>
                  <a:pt x="319455" y="206006"/>
                </a:lnTo>
                <a:lnTo>
                  <a:pt x="325148" y="197355"/>
                </a:lnTo>
                <a:lnTo>
                  <a:pt x="330325" y="190864"/>
                </a:lnTo>
                <a:lnTo>
                  <a:pt x="335271" y="183217"/>
                </a:lnTo>
                <a:lnTo>
                  <a:pt x="337702" y="178955"/>
                </a:lnTo>
                <a:lnTo>
                  <a:pt x="340402" y="169986"/>
                </a:lnTo>
                <a:lnTo>
                  <a:pt x="341122" y="165372"/>
                </a:lnTo>
                <a:lnTo>
                  <a:pt x="340808" y="159915"/>
                </a:lnTo>
                <a:lnTo>
                  <a:pt x="339805" y="153895"/>
                </a:lnTo>
                <a:lnTo>
                  <a:pt x="338343" y="147501"/>
                </a:lnTo>
                <a:lnTo>
                  <a:pt x="337368" y="141651"/>
                </a:lnTo>
                <a:lnTo>
                  <a:pt x="336718" y="136163"/>
                </a:lnTo>
                <a:lnTo>
                  <a:pt x="336285" y="130917"/>
                </a:lnTo>
                <a:lnTo>
                  <a:pt x="335803" y="122972"/>
                </a:lnTo>
                <a:lnTo>
                  <a:pt x="335675" y="119742"/>
                </a:lnTo>
                <a:lnTo>
                  <a:pt x="333415" y="111919"/>
                </a:lnTo>
                <a:lnTo>
                  <a:pt x="330559" y="103151"/>
                </a:lnTo>
                <a:lnTo>
                  <a:pt x="329798" y="98590"/>
                </a:lnTo>
                <a:lnTo>
                  <a:pt x="329290" y="93962"/>
                </a:lnTo>
                <a:lnTo>
                  <a:pt x="326609" y="86703"/>
                </a:lnTo>
                <a:lnTo>
                  <a:pt x="321978" y="80038"/>
                </a:lnTo>
                <a:lnTo>
                  <a:pt x="314628" y="71783"/>
                </a:lnTo>
                <a:lnTo>
                  <a:pt x="308186" y="64940"/>
                </a:lnTo>
                <a:lnTo>
                  <a:pt x="301884" y="59252"/>
                </a:lnTo>
                <a:lnTo>
                  <a:pt x="293791" y="54079"/>
                </a:lnTo>
                <a:lnTo>
                  <a:pt x="284903" y="49134"/>
                </a:lnTo>
                <a:lnTo>
                  <a:pt x="270973" y="41887"/>
                </a:lnTo>
                <a:lnTo>
                  <a:pt x="260738" y="37100"/>
                </a:lnTo>
                <a:lnTo>
                  <a:pt x="254675" y="34713"/>
                </a:lnTo>
                <a:lnTo>
                  <a:pt x="248252" y="32327"/>
                </a:lnTo>
                <a:lnTo>
                  <a:pt x="242382" y="30737"/>
                </a:lnTo>
                <a:lnTo>
                  <a:pt x="236882" y="29677"/>
                </a:lnTo>
                <a:lnTo>
                  <a:pt x="231627" y="28970"/>
                </a:lnTo>
                <a:lnTo>
                  <a:pt x="225743" y="28499"/>
                </a:lnTo>
                <a:lnTo>
                  <a:pt x="219439" y="28185"/>
                </a:lnTo>
                <a:lnTo>
                  <a:pt x="206878" y="27835"/>
                </a:lnTo>
                <a:lnTo>
                  <a:pt x="177164" y="27593"/>
                </a:lnTo>
                <a:lnTo>
                  <a:pt x="170384" y="28375"/>
                </a:lnTo>
                <a:lnTo>
                  <a:pt x="163483" y="29689"/>
                </a:lnTo>
                <a:lnTo>
                  <a:pt x="156501" y="31360"/>
                </a:lnTo>
                <a:lnTo>
                  <a:pt x="150259" y="32473"/>
                </a:lnTo>
                <a:lnTo>
                  <a:pt x="144510" y="33215"/>
                </a:lnTo>
                <a:lnTo>
                  <a:pt x="133889" y="34040"/>
                </a:lnTo>
                <a:lnTo>
                  <a:pt x="123877" y="34407"/>
                </a:lnTo>
                <a:lnTo>
                  <a:pt x="114135" y="36686"/>
                </a:lnTo>
                <a:lnTo>
                  <a:pt x="104514" y="39552"/>
                </a:lnTo>
                <a:lnTo>
                  <a:pt x="94946" y="40825"/>
                </a:lnTo>
                <a:lnTo>
                  <a:pt x="84427" y="41542"/>
                </a:lnTo>
                <a:lnTo>
                  <a:pt x="74994" y="41817"/>
                </a:lnTo>
                <a:lnTo>
                  <a:pt x="71099" y="41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01"/>
          <p:cNvSpPr/>
          <p:nvPr/>
        </p:nvSpPr>
        <p:spPr>
          <a:xfrm>
            <a:off x="3686175" y="1685925"/>
            <a:ext cx="78553" cy="214313"/>
          </a:xfrm>
          <a:custGeom>
            <a:avLst/>
            <a:gdLst/>
            <a:ahLst/>
            <a:cxnLst/>
            <a:rect l="0" t="0" r="0" b="0"/>
            <a:pathLst>
              <a:path w="78553" h="214313">
                <a:moveTo>
                  <a:pt x="0" y="0"/>
                </a:moveTo>
                <a:lnTo>
                  <a:pt x="0" y="13000"/>
                </a:lnTo>
                <a:lnTo>
                  <a:pt x="2116" y="15832"/>
                </a:lnTo>
                <a:lnTo>
                  <a:pt x="3792" y="17698"/>
                </a:lnTo>
                <a:lnTo>
                  <a:pt x="5703" y="20530"/>
                </a:lnTo>
                <a:lnTo>
                  <a:pt x="7770" y="24005"/>
                </a:lnTo>
                <a:lnTo>
                  <a:pt x="9942" y="27910"/>
                </a:lnTo>
                <a:lnTo>
                  <a:pt x="12356" y="34364"/>
                </a:lnTo>
                <a:lnTo>
                  <a:pt x="14223" y="40673"/>
                </a:lnTo>
                <a:lnTo>
                  <a:pt x="15832" y="44578"/>
                </a:lnTo>
                <a:lnTo>
                  <a:pt x="17698" y="48768"/>
                </a:lnTo>
                <a:lnTo>
                  <a:pt x="19736" y="52356"/>
                </a:lnTo>
                <a:lnTo>
                  <a:pt x="21888" y="55541"/>
                </a:lnTo>
                <a:lnTo>
                  <a:pt x="24117" y="58459"/>
                </a:lnTo>
                <a:lnTo>
                  <a:pt x="25603" y="61991"/>
                </a:lnTo>
                <a:lnTo>
                  <a:pt x="26594" y="65933"/>
                </a:lnTo>
                <a:lnTo>
                  <a:pt x="27254" y="70149"/>
                </a:lnTo>
                <a:lnTo>
                  <a:pt x="28488" y="74547"/>
                </a:lnTo>
                <a:lnTo>
                  <a:pt x="30105" y="79067"/>
                </a:lnTo>
                <a:lnTo>
                  <a:pt x="31975" y="83667"/>
                </a:lnTo>
                <a:lnTo>
                  <a:pt x="34017" y="88322"/>
                </a:lnTo>
                <a:lnTo>
                  <a:pt x="38402" y="97727"/>
                </a:lnTo>
                <a:lnTo>
                  <a:pt x="39889" y="102457"/>
                </a:lnTo>
                <a:lnTo>
                  <a:pt x="40880" y="107198"/>
                </a:lnTo>
                <a:lnTo>
                  <a:pt x="41540" y="111947"/>
                </a:lnTo>
                <a:lnTo>
                  <a:pt x="42775" y="116700"/>
                </a:lnTo>
                <a:lnTo>
                  <a:pt x="44391" y="121456"/>
                </a:lnTo>
                <a:lnTo>
                  <a:pt x="46263" y="126214"/>
                </a:lnTo>
                <a:lnTo>
                  <a:pt x="48304" y="130974"/>
                </a:lnTo>
                <a:lnTo>
                  <a:pt x="52689" y="140496"/>
                </a:lnTo>
                <a:lnTo>
                  <a:pt x="54176" y="145257"/>
                </a:lnTo>
                <a:lnTo>
                  <a:pt x="55167" y="150019"/>
                </a:lnTo>
                <a:lnTo>
                  <a:pt x="55828" y="154782"/>
                </a:lnTo>
                <a:lnTo>
                  <a:pt x="57062" y="159544"/>
                </a:lnTo>
                <a:lnTo>
                  <a:pt x="58678" y="164306"/>
                </a:lnTo>
                <a:lnTo>
                  <a:pt x="60550" y="169069"/>
                </a:lnTo>
                <a:lnTo>
                  <a:pt x="61798" y="173037"/>
                </a:lnTo>
                <a:lnTo>
                  <a:pt x="63184" y="179563"/>
                </a:lnTo>
                <a:lnTo>
                  <a:pt x="64348" y="183209"/>
                </a:lnTo>
                <a:lnTo>
                  <a:pt x="65917" y="187227"/>
                </a:lnTo>
                <a:lnTo>
                  <a:pt x="67757" y="191493"/>
                </a:lnTo>
                <a:lnTo>
                  <a:pt x="68984" y="195130"/>
                </a:lnTo>
                <a:lnTo>
                  <a:pt x="70346" y="201289"/>
                </a:lnTo>
                <a:lnTo>
                  <a:pt x="71504" y="203249"/>
                </a:lnTo>
                <a:lnTo>
                  <a:pt x="73069" y="204555"/>
                </a:lnTo>
                <a:lnTo>
                  <a:pt x="74907" y="205426"/>
                </a:lnTo>
                <a:lnTo>
                  <a:pt x="76131" y="206801"/>
                </a:lnTo>
                <a:lnTo>
                  <a:pt x="76948" y="208511"/>
                </a:lnTo>
                <a:lnTo>
                  <a:pt x="78552" y="214211"/>
                </a:lnTo>
                <a:lnTo>
                  <a:pt x="76452" y="214267"/>
                </a:lnTo>
                <a:lnTo>
                  <a:pt x="7143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2"/>
          <p:cNvSpPr/>
          <p:nvPr/>
        </p:nvSpPr>
        <p:spPr>
          <a:xfrm>
            <a:off x="3579018" y="1771650"/>
            <a:ext cx="242889" cy="28576"/>
          </a:xfrm>
          <a:custGeom>
            <a:avLst/>
            <a:gdLst/>
            <a:ahLst/>
            <a:cxnLst/>
            <a:rect l="0" t="0" r="0" b="0"/>
            <a:pathLst>
              <a:path w="242889" h="28576">
                <a:moveTo>
                  <a:pt x="0" y="28575"/>
                </a:moveTo>
                <a:lnTo>
                  <a:pt x="34760" y="28575"/>
                </a:lnTo>
                <a:lnTo>
                  <a:pt x="39842" y="27781"/>
                </a:lnTo>
                <a:lnTo>
                  <a:pt x="45611" y="26458"/>
                </a:lnTo>
                <a:lnTo>
                  <a:pt x="51839" y="24782"/>
                </a:lnTo>
                <a:lnTo>
                  <a:pt x="57578" y="23665"/>
                </a:lnTo>
                <a:lnTo>
                  <a:pt x="62992" y="22920"/>
                </a:lnTo>
                <a:lnTo>
                  <a:pt x="68188" y="22424"/>
                </a:lnTo>
                <a:lnTo>
                  <a:pt x="74034" y="22093"/>
                </a:lnTo>
                <a:lnTo>
                  <a:pt x="86879" y="21725"/>
                </a:lnTo>
                <a:lnTo>
                  <a:pt x="107498" y="21518"/>
                </a:lnTo>
                <a:lnTo>
                  <a:pt x="113734" y="20695"/>
                </a:lnTo>
                <a:lnTo>
                  <a:pt x="119479" y="19353"/>
                </a:lnTo>
                <a:lnTo>
                  <a:pt x="124897" y="17664"/>
                </a:lnTo>
                <a:lnTo>
                  <a:pt x="130890" y="16538"/>
                </a:lnTo>
                <a:lnTo>
                  <a:pt x="137266" y="15788"/>
                </a:lnTo>
                <a:lnTo>
                  <a:pt x="143898" y="15288"/>
                </a:lnTo>
                <a:lnTo>
                  <a:pt x="150701" y="14160"/>
                </a:lnTo>
                <a:lnTo>
                  <a:pt x="157617" y="12615"/>
                </a:lnTo>
                <a:lnTo>
                  <a:pt x="164610" y="10791"/>
                </a:lnTo>
                <a:lnTo>
                  <a:pt x="170858" y="9575"/>
                </a:lnTo>
                <a:lnTo>
                  <a:pt x="176612" y="8765"/>
                </a:lnTo>
                <a:lnTo>
                  <a:pt x="182035" y="8224"/>
                </a:lnTo>
                <a:lnTo>
                  <a:pt x="187238" y="7070"/>
                </a:lnTo>
                <a:lnTo>
                  <a:pt x="192294" y="5507"/>
                </a:lnTo>
                <a:lnTo>
                  <a:pt x="197253" y="3671"/>
                </a:lnTo>
                <a:lnTo>
                  <a:pt x="202939" y="2447"/>
                </a:lnTo>
                <a:lnTo>
                  <a:pt x="209112" y="1631"/>
                </a:lnTo>
                <a:lnTo>
                  <a:pt x="220733" y="725"/>
                </a:lnTo>
                <a:lnTo>
                  <a:pt x="228543" y="322"/>
                </a:lnTo>
                <a:lnTo>
                  <a:pt x="234660" y="143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3"/>
          <p:cNvSpPr/>
          <p:nvPr/>
        </p:nvSpPr>
        <p:spPr>
          <a:xfrm>
            <a:off x="4015814" y="1600200"/>
            <a:ext cx="191855" cy="177477"/>
          </a:xfrm>
          <a:custGeom>
            <a:avLst/>
            <a:gdLst/>
            <a:ahLst/>
            <a:cxnLst/>
            <a:rect l="0" t="0" r="0" b="0"/>
            <a:pathLst>
              <a:path w="191855" h="177477">
                <a:moveTo>
                  <a:pt x="20404" y="0"/>
                </a:moveTo>
                <a:lnTo>
                  <a:pt x="20404" y="6150"/>
                </a:lnTo>
                <a:lnTo>
                  <a:pt x="24197" y="10641"/>
                </a:lnTo>
                <a:lnTo>
                  <a:pt x="25314" y="12650"/>
                </a:lnTo>
                <a:lnTo>
                  <a:pt x="26555" y="16999"/>
                </a:lnTo>
                <a:lnTo>
                  <a:pt x="29223" y="21578"/>
                </a:lnTo>
                <a:lnTo>
                  <a:pt x="31046" y="23910"/>
                </a:lnTo>
                <a:lnTo>
                  <a:pt x="32261" y="27052"/>
                </a:lnTo>
                <a:lnTo>
                  <a:pt x="33072" y="30735"/>
                </a:lnTo>
                <a:lnTo>
                  <a:pt x="33612" y="34777"/>
                </a:lnTo>
                <a:lnTo>
                  <a:pt x="33972" y="39060"/>
                </a:lnTo>
                <a:lnTo>
                  <a:pt x="34212" y="43502"/>
                </a:lnTo>
                <a:lnTo>
                  <a:pt x="34479" y="52671"/>
                </a:lnTo>
                <a:lnTo>
                  <a:pt x="34663" y="80029"/>
                </a:lnTo>
                <a:lnTo>
                  <a:pt x="33879" y="85897"/>
                </a:lnTo>
                <a:lnTo>
                  <a:pt x="32563" y="91395"/>
                </a:lnTo>
                <a:lnTo>
                  <a:pt x="30891" y="96649"/>
                </a:lnTo>
                <a:lnTo>
                  <a:pt x="28983" y="101739"/>
                </a:lnTo>
                <a:lnTo>
                  <a:pt x="26917" y="106719"/>
                </a:lnTo>
                <a:lnTo>
                  <a:pt x="24746" y="111627"/>
                </a:lnTo>
                <a:lnTo>
                  <a:pt x="23299" y="116487"/>
                </a:lnTo>
                <a:lnTo>
                  <a:pt x="22334" y="121314"/>
                </a:lnTo>
                <a:lnTo>
                  <a:pt x="21691" y="126120"/>
                </a:lnTo>
                <a:lnTo>
                  <a:pt x="20468" y="130117"/>
                </a:lnTo>
                <a:lnTo>
                  <a:pt x="18859" y="133576"/>
                </a:lnTo>
                <a:lnTo>
                  <a:pt x="16993" y="136675"/>
                </a:lnTo>
                <a:lnTo>
                  <a:pt x="14955" y="139536"/>
                </a:lnTo>
                <a:lnTo>
                  <a:pt x="10574" y="144830"/>
                </a:lnTo>
                <a:lnTo>
                  <a:pt x="9088" y="147353"/>
                </a:lnTo>
                <a:lnTo>
                  <a:pt x="7438" y="152274"/>
                </a:lnTo>
                <a:lnTo>
                  <a:pt x="6704" y="157106"/>
                </a:lnTo>
                <a:lnTo>
                  <a:pt x="6508" y="159506"/>
                </a:lnTo>
                <a:lnTo>
                  <a:pt x="5584" y="161900"/>
                </a:lnTo>
                <a:lnTo>
                  <a:pt x="2440" y="166676"/>
                </a:lnTo>
                <a:lnTo>
                  <a:pt x="0" y="170035"/>
                </a:lnTo>
                <a:lnTo>
                  <a:pt x="452" y="171300"/>
                </a:lnTo>
                <a:lnTo>
                  <a:pt x="4085" y="176080"/>
                </a:lnTo>
                <a:lnTo>
                  <a:pt x="5214" y="177476"/>
                </a:lnTo>
                <a:lnTo>
                  <a:pt x="6309" y="177055"/>
                </a:lnTo>
                <a:lnTo>
                  <a:pt x="9641" y="174470"/>
                </a:lnTo>
                <a:lnTo>
                  <a:pt x="11642" y="173463"/>
                </a:lnTo>
                <a:lnTo>
                  <a:pt x="17455" y="172046"/>
                </a:lnTo>
                <a:lnTo>
                  <a:pt x="19093" y="171715"/>
                </a:lnTo>
                <a:lnTo>
                  <a:pt x="24055" y="169451"/>
                </a:lnTo>
                <a:lnTo>
                  <a:pt x="40176" y="161530"/>
                </a:lnTo>
                <a:lnTo>
                  <a:pt x="44697" y="160074"/>
                </a:lnTo>
                <a:lnTo>
                  <a:pt x="49300" y="159103"/>
                </a:lnTo>
                <a:lnTo>
                  <a:pt x="53956" y="158456"/>
                </a:lnTo>
                <a:lnTo>
                  <a:pt x="59441" y="157231"/>
                </a:lnTo>
                <a:lnTo>
                  <a:pt x="65478" y="155621"/>
                </a:lnTo>
                <a:lnTo>
                  <a:pt x="71885" y="153753"/>
                </a:lnTo>
                <a:lnTo>
                  <a:pt x="77743" y="151714"/>
                </a:lnTo>
                <a:lnTo>
                  <a:pt x="83236" y="149561"/>
                </a:lnTo>
                <a:lnTo>
                  <a:pt x="88486" y="147333"/>
                </a:lnTo>
                <a:lnTo>
                  <a:pt x="93573" y="145847"/>
                </a:lnTo>
                <a:lnTo>
                  <a:pt x="98553" y="144856"/>
                </a:lnTo>
                <a:lnTo>
                  <a:pt x="103460" y="144195"/>
                </a:lnTo>
                <a:lnTo>
                  <a:pt x="108318" y="142961"/>
                </a:lnTo>
                <a:lnTo>
                  <a:pt x="113145" y="141345"/>
                </a:lnTo>
                <a:lnTo>
                  <a:pt x="117950" y="139474"/>
                </a:lnTo>
                <a:lnTo>
                  <a:pt x="123535" y="138226"/>
                </a:lnTo>
                <a:lnTo>
                  <a:pt x="129639" y="137394"/>
                </a:lnTo>
                <a:lnTo>
                  <a:pt x="136090" y="136840"/>
                </a:lnTo>
                <a:lnTo>
                  <a:pt x="141978" y="136470"/>
                </a:lnTo>
                <a:lnTo>
                  <a:pt x="152754" y="136059"/>
                </a:lnTo>
                <a:lnTo>
                  <a:pt x="163953" y="135828"/>
                </a:lnTo>
                <a:lnTo>
                  <a:pt x="172298" y="135759"/>
                </a:lnTo>
                <a:lnTo>
                  <a:pt x="174848" y="134956"/>
                </a:lnTo>
                <a:lnTo>
                  <a:pt x="179798" y="131947"/>
                </a:lnTo>
                <a:lnTo>
                  <a:pt x="184644" y="130080"/>
                </a:lnTo>
                <a:lnTo>
                  <a:pt x="191854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4"/>
          <p:cNvSpPr/>
          <p:nvPr/>
        </p:nvSpPr>
        <p:spPr>
          <a:xfrm>
            <a:off x="4171950" y="1593056"/>
            <a:ext cx="71438" cy="300038"/>
          </a:xfrm>
          <a:custGeom>
            <a:avLst/>
            <a:gdLst/>
            <a:ahLst/>
            <a:cxnLst/>
            <a:rect l="0" t="0" r="0" b="0"/>
            <a:pathLst>
              <a:path w="71438" h="300038">
                <a:moveTo>
                  <a:pt x="0" y="0"/>
                </a:moveTo>
                <a:lnTo>
                  <a:pt x="0" y="20585"/>
                </a:lnTo>
                <a:lnTo>
                  <a:pt x="794" y="24042"/>
                </a:lnTo>
                <a:lnTo>
                  <a:pt x="2116" y="27140"/>
                </a:lnTo>
                <a:lnTo>
                  <a:pt x="3792" y="30000"/>
                </a:lnTo>
                <a:lnTo>
                  <a:pt x="5654" y="37410"/>
                </a:lnTo>
                <a:lnTo>
                  <a:pt x="6150" y="41609"/>
                </a:lnTo>
                <a:lnTo>
                  <a:pt x="6481" y="46789"/>
                </a:lnTo>
                <a:lnTo>
                  <a:pt x="6702" y="52624"/>
                </a:lnTo>
                <a:lnTo>
                  <a:pt x="7012" y="70096"/>
                </a:lnTo>
                <a:lnTo>
                  <a:pt x="7135" y="114639"/>
                </a:lnTo>
                <a:lnTo>
                  <a:pt x="7932" y="120876"/>
                </a:lnTo>
                <a:lnTo>
                  <a:pt x="9257" y="126621"/>
                </a:lnTo>
                <a:lnTo>
                  <a:pt x="10934" y="132039"/>
                </a:lnTo>
                <a:lnTo>
                  <a:pt x="12051" y="138032"/>
                </a:lnTo>
                <a:lnTo>
                  <a:pt x="12797" y="144409"/>
                </a:lnTo>
                <a:lnTo>
                  <a:pt x="13293" y="151041"/>
                </a:lnTo>
                <a:lnTo>
                  <a:pt x="14418" y="157844"/>
                </a:lnTo>
                <a:lnTo>
                  <a:pt x="15962" y="164761"/>
                </a:lnTo>
                <a:lnTo>
                  <a:pt x="17785" y="171753"/>
                </a:lnTo>
                <a:lnTo>
                  <a:pt x="19794" y="178002"/>
                </a:lnTo>
                <a:lnTo>
                  <a:pt x="21927" y="183755"/>
                </a:lnTo>
                <a:lnTo>
                  <a:pt x="24143" y="189179"/>
                </a:lnTo>
                <a:lnTo>
                  <a:pt x="25620" y="195175"/>
                </a:lnTo>
                <a:lnTo>
                  <a:pt x="26605" y="201554"/>
                </a:lnTo>
                <a:lnTo>
                  <a:pt x="27262" y="208188"/>
                </a:lnTo>
                <a:lnTo>
                  <a:pt x="28493" y="214198"/>
                </a:lnTo>
                <a:lnTo>
                  <a:pt x="30108" y="219793"/>
                </a:lnTo>
                <a:lnTo>
                  <a:pt x="31978" y="225109"/>
                </a:lnTo>
                <a:lnTo>
                  <a:pt x="34019" y="230242"/>
                </a:lnTo>
                <a:lnTo>
                  <a:pt x="36172" y="235251"/>
                </a:lnTo>
                <a:lnTo>
                  <a:pt x="38403" y="240177"/>
                </a:lnTo>
                <a:lnTo>
                  <a:pt x="39889" y="245050"/>
                </a:lnTo>
                <a:lnTo>
                  <a:pt x="40880" y="249885"/>
                </a:lnTo>
                <a:lnTo>
                  <a:pt x="41541" y="254696"/>
                </a:lnTo>
                <a:lnTo>
                  <a:pt x="42775" y="259491"/>
                </a:lnTo>
                <a:lnTo>
                  <a:pt x="44391" y="264275"/>
                </a:lnTo>
                <a:lnTo>
                  <a:pt x="46263" y="269052"/>
                </a:lnTo>
                <a:lnTo>
                  <a:pt x="48342" y="276476"/>
                </a:lnTo>
                <a:lnTo>
                  <a:pt x="48897" y="279568"/>
                </a:lnTo>
                <a:lnTo>
                  <a:pt x="50060" y="282422"/>
                </a:lnTo>
                <a:lnTo>
                  <a:pt x="51630" y="285119"/>
                </a:lnTo>
                <a:lnTo>
                  <a:pt x="53469" y="287710"/>
                </a:lnTo>
                <a:lnTo>
                  <a:pt x="55514" y="292707"/>
                </a:lnTo>
                <a:lnTo>
                  <a:pt x="56059" y="295150"/>
                </a:lnTo>
                <a:lnTo>
                  <a:pt x="57216" y="296779"/>
                </a:lnTo>
                <a:lnTo>
                  <a:pt x="58782" y="297865"/>
                </a:lnTo>
                <a:lnTo>
                  <a:pt x="60619" y="298589"/>
                </a:lnTo>
                <a:lnTo>
                  <a:pt x="62637" y="299072"/>
                </a:lnTo>
                <a:lnTo>
                  <a:pt x="64777" y="299394"/>
                </a:lnTo>
                <a:lnTo>
                  <a:pt x="71437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5"/>
          <p:cNvSpPr/>
          <p:nvPr/>
        </p:nvSpPr>
        <p:spPr>
          <a:xfrm>
            <a:off x="4321968" y="1721643"/>
            <a:ext cx="78583" cy="200026"/>
          </a:xfrm>
          <a:custGeom>
            <a:avLst/>
            <a:gdLst/>
            <a:ahLst/>
            <a:cxnLst/>
            <a:rect l="0" t="0" r="0" b="0"/>
            <a:pathLst>
              <a:path w="78583" h="200026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6151" y="13208"/>
                </a:lnTo>
                <a:lnTo>
                  <a:pt x="7276" y="15155"/>
                </a:lnTo>
                <a:lnTo>
                  <a:pt x="10642" y="21552"/>
                </a:lnTo>
                <a:lnTo>
                  <a:pt x="12651" y="24687"/>
                </a:lnTo>
                <a:lnTo>
                  <a:pt x="14784" y="27571"/>
                </a:lnTo>
                <a:lnTo>
                  <a:pt x="17000" y="30287"/>
                </a:lnTo>
                <a:lnTo>
                  <a:pt x="19271" y="33685"/>
                </a:lnTo>
                <a:lnTo>
                  <a:pt x="21579" y="37538"/>
                </a:lnTo>
                <a:lnTo>
                  <a:pt x="23911" y="41694"/>
                </a:lnTo>
                <a:lnTo>
                  <a:pt x="25465" y="46846"/>
                </a:lnTo>
                <a:lnTo>
                  <a:pt x="26503" y="52662"/>
                </a:lnTo>
                <a:lnTo>
                  <a:pt x="27193" y="58921"/>
                </a:lnTo>
                <a:lnTo>
                  <a:pt x="28447" y="64681"/>
                </a:lnTo>
                <a:lnTo>
                  <a:pt x="30078" y="70108"/>
                </a:lnTo>
                <a:lnTo>
                  <a:pt x="31958" y="75314"/>
                </a:lnTo>
                <a:lnTo>
                  <a:pt x="34006" y="80372"/>
                </a:lnTo>
                <a:lnTo>
                  <a:pt x="36164" y="85331"/>
                </a:lnTo>
                <a:lnTo>
                  <a:pt x="38397" y="90225"/>
                </a:lnTo>
                <a:lnTo>
                  <a:pt x="39885" y="95869"/>
                </a:lnTo>
                <a:lnTo>
                  <a:pt x="40878" y="102013"/>
                </a:lnTo>
                <a:lnTo>
                  <a:pt x="41540" y="108490"/>
                </a:lnTo>
                <a:lnTo>
                  <a:pt x="42774" y="113601"/>
                </a:lnTo>
                <a:lnTo>
                  <a:pt x="44391" y="117803"/>
                </a:lnTo>
                <a:lnTo>
                  <a:pt x="46263" y="121398"/>
                </a:lnTo>
                <a:lnTo>
                  <a:pt x="47511" y="126176"/>
                </a:lnTo>
                <a:lnTo>
                  <a:pt x="48343" y="131742"/>
                </a:lnTo>
                <a:lnTo>
                  <a:pt x="48897" y="137835"/>
                </a:lnTo>
                <a:lnTo>
                  <a:pt x="50061" y="142690"/>
                </a:lnTo>
                <a:lnTo>
                  <a:pt x="51630" y="146721"/>
                </a:lnTo>
                <a:lnTo>
                  <a:pt x="55491" y="154109"/>
                </a:lnTo>
                <a:lnTo>
                  <a:pt x="59852" y="162685"/>
                </a:lnTo>
                <a:lnTo>
                  <a:pt x="62127" y="166400"/>
                </a:lnTo>
                <a:lnTo>
                  <a:pt x="64437" y="169671"/>
                </a:lnTo>
                <a:lnTo>
                  <a:pt x="66770" y="172645"/>
                </a:lnTo>
                <a:lnTo>
                  <a:pt x="68326" y="175422"/>
                </a:lnTo>
                <a:lnTo>
                  <a:pt x="70055" y="180624"/>
                </a:lnTo>
                <a:lnTo>
                  <a:pt x="70823" y="185582"/>
                </a:lnTo>
                <a:lnTo>
                  <a:pt x="71165" y="190431"/>
                </a:lnTo>
                <a:lnTo>
                  <a:pt x="71427" y="199605"/>
                </a:lnTo>
                <a:lnTo>
                  <a:pt x="73550" y="199838"/>
                </a:lnTo>
                <a:lnTo>
                  <a:pt x="7858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6"/>
          <p:cNvSpPr/>
          <p:nvPr/>
        </p:nvSpPr>
        <p:spPr>
          <a:xfrm>
            <a:off x="4308762" y="1608362"/>
            <a:ext cx="20351" cy="13270"/>
          </a:xfrm>
          <a:custGeom>
            <a:avLst/>
            <a:gdLst/>
            <a:ahLst/>
            <a:cxnLst/>
            <a:rect l="0" t="0" r="0" b="0"/>
            <a:pathLst>
              <a:path w="20351" h="13270">
                <a:moveTo>
                  <a:pt x="20350" y="13269"/>
                </a:moveTo>
                <a:lnTo>
                  <a:pt x="16558" y="13269"/>
                </a:lnTo>
                <a:lnTo>
                  <a:pt x="15440" y="12475"/>
                </a:lnTo>
                <a:lnTo>
                  <a:pt x="14696" y="11152"/>
                </a:lnTo>
                <a:lnTo>
                  <a:pt x="13293" y="6419"/>
                </a:lnTo>
                <a:lnTo>
                  <a:pt x="12471" y="5527"/>
                </a:lnTo>
                <a:lnTo>
                  <a:pt x="7063" y="0"/>
                </a:lnTo>
                <a:lnTo>
                  <a:pt x="5936" y="454"/>
                </a:lnTo>
                <a:lnTo>
                  <a:pt x="4391" y="1551"/>
                </a:lnTo>
                <a:lnTo>
                  <a:pt x="0" y="5221"/>
                </a:lnTo>
                <a:lnTo>
                  <a:pt x="433" y="5523"/>
                </a:lnTo>
                <a:lnTo>
                  <a:pt x="1515" y="5723"/>
                </a:lnTo>
                <a:lnTo>
                  <a:pt x="6063" y="6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7"/>
          <p:cNvSpPr/>
          <p:nvPr/>
        </p:nvSpPr>
        <p:spPr>
          <a:xfrm>
            <a:off x="4486275" y="1793081"/>
            <a:ext cx="221457" cy="28576"/>
          </a:xfrm>
          <a:custGeom>
            <a:avLst/>
            <a:gdLst/>
            <a:ahLst/>
            <a:cxnLst/>
            <a:rect l="0" t="0" r="0" b="0"/>
            <a:pathLst>
              <a:path w="221457" h="28576">
                <a:moveTo>
                  <a:pt x="0" y="28575"/>
                </a:moveTo>
                <a:lnTo>
                  <a:pt x="0" y="21431"/>
                </a:lnTo>
                <a:lnTo>
                  <a:pt x="3792" y="21431"/>
                </a:lnTo>
                <a:lnTo>
                  <a:pt x="4909" y="22225"/>
                </a:lnTo>
                <a:lnTo>
                  <a:pt x="5654" y="23548"/>
                </a:lnTo>
                <a:lnTo>
                  <a:pt x="6849" y="27582"/>
                </a:lnTo>
                <a:lnTo>
                  <a:pt x="7741" y="27913"/>
                </a:lnTo>
                <a:lnTo>
                  <a:pt x="13268" y="28488"/>
                </a:lnTo>
                <a:lnTo>
                  <a:pt x="30291" y="28567"/>
                </a:lnTo>
                <a:lnTo>
                  <a:pt x="41695" y="28573"/>
                </a:lnTo>
                <a:lnTo>
                  <a:pt x="45259" y="27780"/>
                </a:lnTo>
                <a:lnTo>
                  <a:pt x="48429" y="26457"/>
                </a:lnTo>
                <a:lnTo>
                  <a:pt x="51336" y="24782"/>
                </a:lnTo>
                <a:lnTo>
                  <a:pt x="54861" y="23665"/>
                </a:lnTo>
                <a:lnTo>
                  <a:pt x="58799" y="22920"/>
                </a:lnTo>
                <a:lnTo>
                  <a:pt x="63012" y="22424"/>
                </a:lnTo>
                <a:lnTo>
                  <a:pt x="67408" y="21299"/>
                </a:lnTo>
                <a:lnTo>
                  <a:pt x="71926" y="19756"/>
                </a:lnTo>
                <a:lnTo>
                  <a:pt x="76525" y="17933"/>
                </a:lnTo>
                <a:lnTo>
                  <a:pt x="80385" y="16718"/>
                </a:lnTo>
                <a:lnTo>
                  <a:pt x="83753" y="15907"/>
                </a:lnTo>
                <a:lnTo>
                  <a:pt x="86791" y="15367"/>
                </a:lnTo>
                <a:lnTo>
                  <a:pt x="90404" y="15007"/>
                </a:lnTo>
                <a:lnTo>
                  <a:pt x="94401" y="14767"/>
                </a:lnTo>
                <a:lnTo>
                  <a:pt x="103074" y="14501"/>
                </a:lnTo>
                <a:lnTo>
                  <a:pt x="122503" y="14315"/>
                </a:lnTo>
                <a:lnTo>
                  <a:pt x="126119" y="13512"/>
                </a:lnTo>
                <a:lnTo>
                  <a:pt x="130116" y="12183"/>
                </a:lnTo>
                <a:lnTo>
                  <a:pt x="134369" y="10503"/>
                </a:lnTo>
                <a:lnTo>
                  <a:pt x="138792" y="9383"/>
                </a:lnTo>
                <a:lnTo>
                  <a:pt x="143328" y="8637"/>
                </a:lnTo>
                <a:lnTo>
                  <a:pt x="147939" y="8139"/>
                </a:lnTo>
                <a:lnTo>
                  <a:pt x="152601" y="7807"/>
                </a:lnTo>
                <a:lnTo>
                  <a:pt x="157296" y="7586"/>
                </a:lnTo>
                <a:lnTo>
                  <a:pt x="169373" y="7275"/>
                </a:lnTo>
                <a:lnTo>
                  <a:pt x="180564" y="7169"/>
                </a:lnTo>
                <a:lnTo>
                  <a:pt x="183082" y="6367"/>
                </a:lnTo>
                <a:lnTo>
                  <a:pt x="185555" y="5038"/>
                </a:lnTo>
                <a:lnTo>
                  <a:pt x="187997" y="3359"/>
                </a:lnTo>
                <a:lnTo>
                  <a:pt x="190418" y="2239"/>
                </a:lnTo>
                <a:lnTo>
                  <a:pt x="192826" y="1493"/>
                </a:lnTo>
                <a:lnTo>
                  <a:pt x="197619" y="663"/>
                </a:lnTo>
                <a:lnTo>
                  <a:pt x="202395" y="295"/>
                </a:lnTo>
                <a:lnTo>
                  <a:pt x="207164" y="131"/>
                </a:lnTo>
                <a:lnTo>
                  <a:pt x="214188" y="2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8"/>
          <p:cNvSpPr/>
          <p:nvPr/>
        </p:nvSpPr>
        <p:spPr>
          <a:xfrm>
            <a:off x="4807743" y="1621657"/>
            <a:ext cx="207071" cy="278578"/>
          </a:xfrm>
          <a:custGeom>
            <a:avLst/>
            <a:gdLst/>
            <a:ahLst/>
            <a:cxnLst/>
            <a:rect l="0" t="0" r="0" b="0"/>
            <a:pathLst>
              <a:path w="207071" h="278578">
                <a:moveTo>
                  <a:pt x="200025" y="7118"/>
                </a:moveTo>
                <a:lnTo>
                  <a:pt x="200025" y="61"/>
                </a:lnTo>
                <a:lnTo>
                  <a:pt x="196233" y="0"/>
                </a:lnTo>
                <a:lnTo>
                  <a:pt x="194322" y="785"/>
                </a:lnTo>
                <a:lnTo>
                  <a:pt x="190082" y="3774"/>
                </a:lnTo>
                <a:lnTo>
                  <a:pt x="187840" y="4888"/>
                </a:lnTo>
                <a:lnTo>
                  <a:pt x="183233" y="6127"/>
                </a:lnTo>
                <a:lnTo>
                  <a:pt x="179305" y="6457"/>
                </a:lnTo>
                <a:lnTo>
                  <a:pt x="174306" y="6677"/>
                </a:lnTo>
                <a:lnTo>
                  <a:pt x="168592" y="6824"/>
                </a:lnTo>
                <a:lnTo>
                  <a:pt x="163195" y="7716"/>
                </a:lnTo>
                <a:lnTo>
                  <a:pt x="158009" y="9104"/>
                </a:lnTo>
                <a:lnTo>
                  <a:pt x="152964" y="10823"/>
                </a:lnTo>
                <a:lnTo>
                  <a:pt x="147220" y="11969"/>
                </a:lnTo>
                <a:lnTo>
                  <a:pt x="141009" y="12733"/>
                </a:lnTo>
                <a:lnTo>
                  <a:pt x="134487" y="13243"/>
                </a:lnTo>
                <a:lnTo>
                  <a:pt x="128552" y="14376"/>
                </a:lnTo>
                <a:lnTo>
                  <a:pt x="123008" y="15925"/>
                </a:lnTo>
                <a:lnTo>
                  <a:pt x="117724" y="17752"/>
                </a:lnTo>
                <a:lnTo>
                  <a:pt x="111820" y="18969"/>
                </a:lnTo>
                <a:lnTo>
                  <a:pt x="105503" y="19781"/>
                </a:lnTo>
                <a:lnTo>
                  <a:pt x="98910" y="20323"/>
                </a:lnTo>
                <a:lnTo>
                  <a:pt x="92928" y="20683"/>
                </a:lnTo>
                <a:lnTo>
                  <a:pt x="82048" y="21084"/>
                </a:lnTo>
                <a:lnTo>
                  <a:pt x="66997" y="21310"/>
                </a:lnTo>
                <a:lnTo>
                  <a:pt x="62921" y="20548"/>
                </a:lnTo>
                <a:lnTo>
                  <a:pt x="59410" y="19246"/>
                </a:lnTo>
                <a:lnTo>
                  <a:pt x="53392" y="16477"/>
                </a:lnTo>
                <a:lnTo>
                  <a:pt x="48072" y="15246"/>
                </a:lnTo>
                <a:lnTo>
                  <a:pt x="43061" y="14699"/>
                </a:lnTo>
                <a:lnTo>
                  <a:pt x="38189" y="14456"/>
                </a:lnTo>
                <a:lnTo>
                  <a:pt x="28612" y="14262"/>
                </a:lnTo>
                <a:lnTo>
                  <a:pt x="28578" y="21537"/>
                </a:lnTo>
                <a:lnTo>
                  <a:pt x="28575" y="65577"/>
                </a:lnTo>
                <a:lnTo>
                  <a:pt x="26459" y="73052"/>
                </a:lnTo>
                <a:lnTo>
                  <a:pt x="23665" y="81665"/>
                </a:lnTo>
                <a:lnTo>
                  <a:pt x="22921" y="86185"/>
                </a:lnTo>
                <a:lnTo>
                  <a:pt x="22093" y="94646"/>
                </a:lnTo>
                <a:lnTo>
                  <a:pt x="21726" y="101052"/>
                </a:lnTo>
                <a:lnTo>
                  <a:pt x="21519" y="109122"/>
                </a:lnTo>
                <a:lnTo>
                  <a:pt x="21432" y="149687"/>
                </a:lnTo>
                <a:lnTo>
                  <a:pt x="21432" y="146110"/>
                </a:lnTo>
                <a:lnTo>
                  <a:pt x="22226" y="145023"/>
                </a:lnTo>
                <a:lnTo>
                  <a:pt x="23548" y="144298"/>
                </a:lnTo>
                <a:lnTo>
                  <a:pt x="25224" y="143815"/>
                </a:lnTo>
                <a:lnTo>
                  <a:pt x="29202" y="141162"/>
                </a:lnTo>
                <a:lnTo>
                  <a:pt x="31374" y="139343"/>
                </a:lnTo>
                <a:lnTo>
                  <a:pt x="34410" y="138130"/>
                </a:lnTo>
                <a:lnTo>
                  <a:pt x="38022" y="137322"/>
                </a:lnTo>
                <a:lnTo>
                  <a:pt x="42016" y="136783"/>
                </a:lnTo>
                <a:lnTo>
                  <a:pt x="46267" y="135630"/>
                </a:lnTo>
                <a:lnTo>
                  <a:pt x="50689" y="134068"/>
                </a:lnTo>
                <a:lnTo>
                  <a:pt x="55224" y="132232"/>
                </a:lnTo>
                <a:lnTo>
                  <a:pt x="59835" y="131008"/>
                </a:lnTo>
                <a:lnTo>
                  <a:pt x="64496" y="130193"/>
                </a:lnTo>
                <a:lnTo>
                  <a:pt x="69191" y="129649"/>
                </a:lnTo>
                <a:lnTo>
                  <a:pt x="74703" y="128493"/>
                </a:lnTo>
                <a:lnTo>
                  <a:pt x="80758" y="126928"/>
                </a:lnTo>
                <a:lnTo>
                  <a:pt x="87176" y="125091"/>
                </a:lnTo>
                <a:lnTo>
                  <a:pt x="93043" y="123867"/>
                </a:lnTo>
                <a:lnTo>
                  <a:pt x="98541" y="123050"/>
                </a:lnTo>
                <a:lnTo>
                  <a:pt x="103794" y="122506"/>
                </a:lnTo>
                <a:lnTo>
                  <a:pt x="108884" y="122143"/>
                </a:lnTo>
                <a:lnTo>
                  <a:pt x="113864" y="121901"/>
                </a:lnTo>
                <a:lnTo>
                  <a:pt x="118772" y="121740"/>
                </a:lnTo>
                <a:lnTo>
                  <a:pt x="123631" y="122426"/>
                </a:lnTo>
                <a:lnTo>
                  <a:pt x="128459" y="123678"/>
                </a:lnTo>
                <a:lnTo>
                  <a:pt x="133264" y="125305"/>
                </a:lnTo>
                <a:lnTo>
                  <a:pt x="138055" y="126391"/>
                </a:lnTo>
                <a:lnTo>
                  <a:pt x="142837" y="127114"/>
                </a:lnTo>
                <a:lnTo>
                  <a:pt x="147612" y="127597"/>
                </a:lnTo>
                <a:lnTo>
                  <a:pt x="152383" y="128712"/>
                </a:lnTo>
                <a:lnTo>
                  <a:pt x="157152" y="130249"/>
                </a:lnTo>
                <a:lnTo>
                  <a:pt x="161918" y="132068"/>
                </a:lnTo>
                <a:lnTo>
                  <a:pt x="166683" y="134074"/>
                </a:lnTo>
                <a:lnTo>
                  <a:pt x="171447" y="136205"/>
                </a:lnTo>
                <a:lnTo>
                  <a:pt x="176211" y="138420"/>
                </a:lnTo>
                <a:lnTo>
                  <a:pt x="180180" y="141484"/>
                </a:lnTo>
                <a:lnTo>
                  <a:pt x="183620" y="145114"/>
                </a:lnTo>
                <a:lnTo>
                  <a:pt x="189559" y="152587"/>
                </a:lnTo>
                <a:lnTo>
                  <a:pt x="194845" y="158554"/>
                </a:lnTo>
                <a:lnTo>
                  <a:pt x="196572" y="162050"/>
                </a:lnTo>
                <a:lnTo>
                  <a:pt x="198490" y="170168"/>
                </a:lnTo>
                <a:lnTo>
                  <a:pt x="201460" y="176951"/>
                </a:lnTo>
                <a:lnTo>
                  <a:pt x="203363" y="179871"/>
                </a:lnTo>
                <a:lnTo>
                  <a:pt x="205477" y="187349"/>
                </a:lnTo>
                <a:lnTo>
                  <a:pt x="206417" y="195964"/>
                </a:lnTo>
                <a:lnTo>
                  <a:pt x="206668" y="200484"/>
                </a:lnTo>
                <a:lnTo>
                  <a:pt x="206946" y="208946"/>
                </a:lnTo>
                <a:lnTo>
                  <a:pt x="207070" y="215352"/>
                </a:lnTo>
                <a:lnTo>
                  <a:pt x="205516" y="218172"/>
                </a:lnTo>
                <a:lnTo>
                  <a:pt x="199555" y="223422"/>
                </a:lnTo>
                <a:lnTo>
                  <a:pt x="197331" y="225933"/>
                </a:lnTo>
                <a:lnTo>
                  <a:pt x="195848" y="228401"/>
                </a:lnTo>
                <a:lnTo>
                  <a:pt x="194859" y="230840"/>
                </a:lnTo>
                <a:lnTo>
                  <a:pt x="189527" y="237783"/>
                </a:lnTo>
                <a:lnTo>
                  <a:pt x="185883" y="241857"/>
                </a:lnTo>
                <a:lnTo>
                  <a:pt x="181866" y="245367"/>
                </a:lnTo>
                <a:lnTo>
                  <a:pt x="177600" y="248500"/>
                </a:lnTo>
                <a:lnTo>
                  <a:pt x="173169" y="251383"/>
                </a:lnTo>
                <a:lnTo>
                  <a:pt x="168628" y="254099"/>
                </a:lnTo>
                <a:lnTo>
                  <a:pt x="164012" y="256703"/>
                </a:lnTo>
                <a:lnTo>
                  <a:pt x="154651" y="261713"/>
                </a:lnTo>
                <a:lnTo>
                  <a:pt x="145198" y="266586"/>
                </a:lnTo>
                <a:lnTo>
                  <a:pt x="140455" y="268203"/>
                </a:lnTo>
                <a:lnTo>
                  <a:pt x="135706" y="269280"/>
                </a:lnTo>
                <a:lnTo>
                  <a:pt x="130952" y="269999"/>
                </a:lnTo>
                <a:lnTo>
                  <a:pt x="126195" y="271272"/>
                </a:lnTo>
                <a:lnTo>
                  <a:pt x="121437" y="272914"/>
                </a:lnTo>
                <a:lnTo>
                  <a:pt x="116676" y="274803"/>
                </a:lnTo>
                <a:lnTo>
                  <a:pt x="111122" y="276062"/>
                </a:lnTo>
                <a:lnTo>
                  <a:pt x="105037" y="276901"/>
                </a:lnTo>
                <a:lnTo>
                  <a:pt x="98600" y="277461"/>
                </a:lnTo>
                <a:lnTo>
                  <a:pt x="91927" y="277834"/>
                </a:lnTo>
                <a:lnTo>
                  <a:pt x="78163" y="278248"/>
                </a:lnTo>
                <a:lnTo>
                  <a:pt x="50579" y="278536"/>
                </a:lnTo>
                <a:lnTo>
                  <a:pt x="20495" y="278577"/>
                </a:lnTo>
                <a:lnTo>
                  <a:pt x="17632" y="277785"/>
                </a:lnTo>
                <a:lnTo>
                  <a:pt x="12335" y="274787"/>
                </a:lnTo>
                <a:lnTo>
                  <a:pt x="7335" y="272926"/>
                </a:lnTo>
                <a:lnTo>
                  <a:pt x="4890" y="272429"/>
                </a:lnTo>
                <a:lnTo>
                  <a:pt x="3260" y="271304"/>
                </a:lnTo>
                <a:lnTo>
                  <a:pt x="2173" y="269761"/>
                </a:lnTo>
                <a:lnTo>
                  <a:pt x="127" y="264613"/>
                </a:lnTo>
                <a:lnTo>
                  <a:pt x="0" y="25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9"/>
          <p:cNvSpPr/>
          <p:nvPr/>
        </p:nvSpPr>
        <p:spPr>
          <a:xfrm>
            <a:off x="5114925" y="1714500"/>
            <a:ext cx="185738" cy="192853"/>
          </a:xfrm>
          <a:custGeom>
            <a:avLst/>
            <a:gdLst/>
            <a:ahLst/>
            <a:cxnLst/>
            <a:rect l="0" t="0" r="0" b="0"/>
            <a:pathLst>
              <a:path w="185738" h="192853">
                <a:moveTo>
                  <a:pt x="0" y="0"/>
                </a:moveTo>
                <a:lnTo>
                  <a:pt x="6150" y="0"/>
                </a:lnTo>
                <a:lnTo>
                  <a:pt x="6481" y="793"/>
                </a:lnTo>
                <a:lnTo>
                  <a:pt x="7056" y="6150"/>
                </a:lnTo>
                <a:lnTo>
                  <a:pt x="7118" y="10641"/>
                </a:lnTo>
                <a:lnTo>
                  <a:pt x="7135" y="16999"/>
                </a:lnTo>
                <a:lnTo>
                  <a:pt x="7932" y="19270"/>
                </a:lnTo>
                <a:lnTo>
                  <a:pt x="10934" y="23910"/>
                </a:lnTo>
                <a:lnTo>
                  <a:pt x="12797" y="28618"/>
                </a:lnTo>
                <a:lnTo>
                  <a:pt x="13293" y="30985"/>
                </a:lnTo>
                <a:lnTo>
                  <a:pt x="15962" y="35731"/>
                </a:lnTo>
                <a:lnTo>
                  <a:pt x="17785" y="38108"/>
                </a:lnTo>
                <a:lnTo>
                  <a:pt x="19000" y="41280"/>
                </a:lnTo>
                <a:lnTo>
                  <a:pt x="19811" y="44983"/>
                </a:lnTo>
                <a:lnTo>
                  <a:pt x="20350" y="49038"/>
                </a:lnTo>
                <a:lnTo>
                  <a:pt x="20711" y="52536"/>
                </a:lnTo>
                <a:lnTo>
                  <a:pt x="21111" y="58539"/>
                </a:lnTo>
                <a:lnTo>
                  <a:pt x="21289" y="65969"/>
                </a:lnTo>
                <a:lnTo>
                  <a:pt x="21336" y="70173"/>
                </a:lnTo>
                <a:lnTo>
                  <a:pt x="22162" y="74563"/>
                </a:lnTo>
                <a:lnTo>
                  <a:pt x="23505" y="79077"/>
                </a:lnTo>
                <a:lnTo>
                  <a:pt x="25195" y="83674"/>
                </a:lnTo>
                <a:lnTo>
                  <a:pt x="26322" y="87533"/>
                </a:lnTo>
                <a:lnTo>
                  <a:pt x="27073" y="90899"/>
                </a:lnTo>
                <a:lnTo>
                  <a:pt x="27573" y="93936"/>
                </a:lnTo>
                <a:lnTo>
                  <a:pt x="28701" y="97549"/>
                </a:lnTo>
                <a:lnTo>
                  <a:pt x="30246" y="101545"/>
                </a:lnTo>
                <a:lnTo>
                  <a:pt x="32070" y="105797"/>
                </a:lnTo>
                <a:lnTo>
                  <a:pt x="33286" y="110218"/>
                </a:lnTo>
                <a:lnTo>
                  <a:pt x="34097" y="114754"/>
                </a:lnTo>
                <a:lnTo>
                  <a:pt x="34637" y="119365"/>
                </a:lnTo>
                <a:lnTo>
                  <a:pt x="35792" y="123233"/>
                </a:lnTo>
                <a:lnTo>
                  <a:pt x="37355" y="126605"/>
                </a:lnTo>
                <a:lnTo>
                  <a:pt x="41208" y="132469"/>
                </a:lnTo>
                <a:lnTo>
                  <a:pt x="45566" y="137721"/>
                </a:lnTo>
                <a:lnTo>
                  <a:pt x="47840" y="141026"/>
                </a:lnTo>
                <a:lnTo>
                  <a:pt x="50150" y="144817"/>
                </a:lnTo>
                <a:lnTo>
                  <a:pt x="52483" y="148932"/>
                </a:lnTo>
                <a:lnTo>
                  <a:pt x="54832" y="152469"/>
                </a:lnTo>
                <a:lnTo>
                  <a:pt x="57192" y="155621"/>
                </a:lnTo>
                <a:lnTo>
                  <a:pt x="59559" y="158516"/>
                </a:lnTo>
                <a:lnTo>
                  <a:pt x="62190" y="163849"/>
                </a:lnTo>
                <a:lnTo>
                  <a:pt x="62891" y="166383"/>
                </a:lnTo>
                <a:lnTo>
                  <a:pt x="64946" y="168865"/>
                </a:lnTo>
                <a:lnTo>
                  <a:pt x="67903" y="171314"/>
                </a:lnTo>
                <a:lnTo>
                  <a:pt x="71462" y="173741"/>
                </a:lnTo>
                <a:lnTo>
                  <a:pt x="73835" y="176152"/>
                </a:lnTo>
                <a:lnTo>
                  <a:pt x="75417" y="178553"/>
                </a:lnTo>
                <a:lnTo>
                  <a:pt x="76472" y="180948"/>
                </a:lnTo>
                <a:lnTo>
                  <a:pt x="77968" y="182544"/>
                </a:lnTo>
                <a:lnTo>
                  <a:pt x="79760" y="183609"/>
                </a:lnTo>
                <a:lnTo>
                  <a:pt x="84661" y="185585"/>
                </a:lnTo>
                <a:lnTo>
                  <a:pt x="97677" y="191763"/>
                </a:lnTo>
                <a:lnTo>
                  <a:pt x="101091" y="192384"/>
                </a:lnTo>
                <a:lnTo>
                  <a:pt x="106048" y="192660"/>
                </a:lnTo>
                <a:lnTo>
                  <a:pt x="120048" y="192837"/>
                </a:lnTo>
                <a:lnTo>
                  <a:pt x="122895" y="192852"/>
                </a:lnTo>
                <a:lnTo>
                  <a:pt x="125586" y="192068"/>
                </a:lnTo>
                <a:lnTo>
                  <a:pt x="130693" y="189080"/>
                </a:lnTo>
                <a:lnTo>
                  <a:pt x="135608" y="187223"/>
                </a:lnTo>
                <a:lnTo>
                  <a:pt x="138030" y="186727"/>
                </a:lnTo>
                <a:lnTo>
                  <a:pt x="142838" y="184061"/>
                </a:lnTo>
                <a:lnTo>
                  <a:pt x="147621" y="180229"/>
                </a:lnTo>
                <a:lnTo>
                  <a:pt x="152393" y="175881"/>
                </a:lnTo>
                <a:lnTo>
                  <a:pt x="159541" y="168970"/>
                </a:lnTo>
                <a:lnTo>
                  <a:pt x="180975" y="147634"/>
                </a:lnTo>
                <a:lnTo>
                  <a:pt x="182562" y="145254"/>
                </a:lnTo>
                <a:lnTo>
                  <a:pt x="184326" y="140492"/>
                </a:lnTo>
                <a:lnTo>
                  <a:pt x="185110" y="135731"/>
                </a:lnTo>
                <a:lnTo>
                  <a:pt x="185737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0"/>
          <p:cNvSpPr/>
          <p:nvPr/>
        </p:nvSpPr>
        <p:spPr>
          <a:xfrm>
            <a:off x="5087368" y="1564481"/>
            <a:ext cx="20414" cy="28576"/>
          </a:xfrm>
          <a:custGeom>
            <a:avLst/>
            <a:gdLst/>
            <a:ahLst/>
            <a:cxnLst/>
            <a:rect l="0" t="0" r="0" b="0"/>
            <a:pathLst>
              <a:path w="20414" h="28576">
                <a:moveTo>
                  <a:pt x="13269" y="28575"/>
                </a:moveTo>
                <a:lnTo>
                  <a:pt x="0" y="15306"/>
                </a:lnTo>
                <a:lnTo>
                  <a:pt x="454" y="14173"/>
                </a:lnTo>
                <a:lnTo>
                  <a:pt x="1551" y="12623"/>
                </a:lnTo>
                <a:lnTo>
                  <a:pt x="5857" y="7464"/>
                </a:lnTo>
                <a:lnTo>
                  <a:pt x="12253" y="1021"/>
                </a:lnTo>
                <a:lnTo>
                  <a:pt x="13385" y="681"/>
                </a:lnTo>
                <a:lnTo>
                  <a:pt x="14934" y="454"/>
                </a:lnTo>
                <a:lnTo>
                  <a:pt x="204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11"/>
          <p:cNvSpPr/>
          <p:nvPr/>
        </p:nvSpPr>
        <p:spPr>
          <a:xfrm>
            <a:off x="5414962" y="1764506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132270" y="7144"/>
                </a:lnTo>
                <a:lnTo>
                  <a:pt x="137392" y="6350"/>
                </a:lnTo>
                <a:lnTo>
                  <a:pt x="142395" y="5027"/>
                </a:lnTo>
                <a:lnTo>
                  <a:pt x="147318" y="3351"/>
                </a:lnTo>
                <a:lnTo>
                  <a:pt x="152187" y="2234"/>
                </a:lnTo>
                <a:lnTo>
                  <a:pt x="157020" y="1489"/>
                </a:lnTo>
                <a:lnTo>
                  <a:pt x="161830" y="993"/>
                </a:lnTo>
                <a:lnTo>
                  <a:pt x="165831" y="662"/>
                </a:lnTo>
                <a:lnTo>
                  <a:pt x="169291" y="441"/>
                </a:lnTo>
                <a:lnTo>
                  <a:pt x="172392" y="294"/>
                </a:lnTo>
                <a:lnTo>
                  <a:pt x="180071" y="131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12"/>
          <p:cNvSpPr/>
          <p:nvPr/>
        </p:nvSpPr>
        <p:spPr>
          <a:xfrm>
            <a:off x="5750718" y="1693068"/>
            <a:ext cx="164308" cy="221446"/>
          </a:xfrm>
          <a:custGeom>
            <a:avLst/>
            <a:gdLst/>
            <a:ahLst/>
            <a:cxnLst/>
            <a:rect l="0" t="0" r="0" b="0"/>
            <a:pathLst>
              <a:path w="164308" h="221446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151" y="6850"/>
                </a:lnTo>
                <a:lnTo>
                  <a:pt x="6482" y="7742"/>
                </a:lnTo>
                <a:lnTo>
                  <a:pt x="6948" y="12789"/>
                </a:lnTo>
                <a:lnTo>
                  <a:pt x="7057" y="17061"/>
                </a:lnTo>
                <a:lnTo>
                  <a:pt x="7880" y="19312"/>
                </a:lnTo>
                <a:lnTo>
                  <a:pt x="10911" y="23929"/>
                </a:lnTo>
                <a:lnTo>
                  <a:pt x="11243" y="25478"/>
                </a:lnTo>
                <a:lnTo>
                  <a:pt x="10670" y="26510"/>
                </a:lnTo>
                <a:lnTo>
                  <a:pt x="9495" y="27199"/>
                </a:lnTo>
                <a:lnTo>
                  <a:pt x="8711" y="29245"/>
                </a:lnTo>
                <a:lnTo>
                  <a:pt x="7841" y="35752"/>
                </a:lnTo>
                <a:lnTo>
                  <a:pt x="7454" y="41819"/>
                </a:lnTo>
                <a:lnTo>
                  <a:pt x="7282" y="47955"/>
                </a:lnTo>
                <a:lnTo>
                  <a:pt x="7144" y="101079"/>
                </a:lnTo>
                <a:lnTo>
                  <a:pt x="7938" y="104693"/>
                </a:lnTo>
                <a:lnTo>
                  <a:pt x="9261" y="108689"/>
                </a:lnTo>
                <a:lnTo>
                  <a:pt x="10936" y="112941"/>
                </a:lnTo>
                <a:lnTo>
                  <a:pt x="12054" y="117363"/>
                </a:lnTo>
                <a:lnTo>
                  <a:pt x="12798" y="121898"/>
                </a:lnTo>
                <a:lnTo>
                  <a:pt x="13295" y="126509"/>
                </a:lnTo>
                <a:lnTo>
                  <a:pt x="13626" y="130377"/>
                </a:lnTo>
                <a:lnTo>
                  <a:pt x="13994" y="136792"/>
                </a:lnTo>
                <a:lnTo>
                  <a:pt x="14885" y="140407"/>
                </a:lnTo>
                <a:lnTo>
                  <a:pt x="16274" y="144405"/>
                </a:lnTo>
                <a:lnTo>
                  <a:pt x="17993" y="148657"/>
                </a:lnTo>
                <a:lnTo>
                  <a:pt x="19903" y="155499"/>
                </a:lnTo>
                <a:lnTo>
                  <a:pt x="20752" y="161980"/>
                </a:lnTo>
                <a:lnTo>
                  <a:pt x="20979" y="165930"/>
                </a:lnTo>
                <a:lnTo>
                  <a:pt x="21130" y="170151"/>
                </a:lnTo>
                <a:lnTo>
                  <a:pt x="22024" y="173759"/>
                </a:lnTo>
                <a:lnTo>
                  <a:pt x="25135" y="179885"/>
                </a:lnTo>
                <a:lnTo>
                  <a:pt x="26281" y="183423"/>
                </a:lnTo>
                <a:lnTo>
                  <a:pt x="27046" y="187370"/>
                </a:lnTo>
                <a:lnTo>
                  <a:pt x="27556" y="191588"/>
                </a:lnTo>
                <a:lnTo>
                  <a:pt x="30239" y="198392"/>
                </a:lnTo>
                <a:lnTo>
                  <a:pt x="33283" y="204062"/>
                </a:lnTo>
                <a:lnTo>
                  <a:pt x="34637" y="209228"/>
                </a:lnTo>
                <a:lnTo>
                  <a:pt x="37355" y="214169"/>
                </a:lnTo>
                <a:lnTo>
                  <a:pt x="39190" y="216598"/>
                </a:lnTo>
                <a:lnTo>
                  <a:pt x="41209" y="218218"/>
                </a:lnTo>
                <a:lnTo>
                  <a:pt x="43348" y="219297"/>
                </a:lnTo>
                <a:lnTo>
                  <a:pt x="48691" y="221030"/>
                </a:lnTo>
                <a:lnTo>
                  <a:pt x="53655" y="221267"/>
                </a:lnTo>
                <a:lnTo>
                  <a:pt x="68596" y="221432"/>
                </a:lnTo>
                <a:lnTo>
                  <a:pt x="73614" y="221445"/>
                </a:lnTo>
                <a:lnTo>
                  <a:pt x="76064" y="220655"/>
                </a:lnTo>
                <a:lnTo>
                  <a:pt x="80902" y="217661"/>
                </a:lnTo>
                <a:lnTo>
                  <a:pt x="84097" y="215751"/>
                </a:lnTo>
                <a:lnTo>
                  <a:pt x="87815" y="213684"/>
                </a:lnTo>
                <a:lnTo>
                  <a:pt x="96179" y="209271"/>
                </a:lnTo>
                <a:lnTo>
                  <a:pt x="133387" y="190489"/>
                </a:lnTo>
                <a:lnTo>
                  <a:pt x="137343" y="188112"/>
                </a:lnTo>
                <a:lnTo>
                  <a:pt x="140775" y="185733"/>
                </a:lnTo>
                <a:lnTo>
                  <a:pt x="143856" y="183353"/>
                </a:lnTo>
                <a:lnTo>
                  <a:pt x="146704" y="180973"/>
                </a:lnTo>
                <a:lnTo>
                  <a:pt x="149397" y="178593"/>
                </a:lnTo>
                <a:lnTo>
                  <a:pt x="151986" y="176212"/>
                </a:lnTo>
                <a:lnTo>
                  <a:pt x="153711" y="173831"/>
                </a:lnTo>
                <a:lnTo>
                  <a:pt x="155629" y="169069"/>
                </a:lnTo>
                <a:lnTo>
                  <a:pt x="158598" y="164307"/>
                </a:lnTo>
                <a:lnTo>
                  <a:pt x="164307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3"/>
          <p:cNvSpPr/>
          <p:nvPr/>
        </p:nvSpPr>
        <p:spPr>
          <a:xfrm>
            <a:off x="5657875" y="1564481"/>
            <a:ext cx="7119" cy="21432"/>
          </a:xfrm>
          <a:custGeom>
            <a:avLst/>
            <a:gdLst/>
            <a:ahLst/>
            <a:cxnLst/>
            <a:rect l="0" t="0" r="0" b="0"/>
            <a:pathLst>
              <a:path w="7119" h="21432">
                <a:moveTo>
                  <a:pt x="7118" y="21431"/>
                </a:moveTo>
                <a:lnTo>
                  <a:pt x="269" y="14581"/>
                </a:lnTo>
                <a:lnTo>
                  <a:pt x="171" y="13690"/>
                </a:lnTo>
                <a:lnTo>
                  <a:pt x="105" y="12301"/>
                </a:lnTo>
                <a:lnTo>
                  <a:pt x="33" y="8642"/>
                </a:lnTo>
                <a:lnTo>
                  <a:pt x="0" y="4370"/>
                </a:lnTo>
                <a:lnTo>
                  <a:pt x="785" y="2913"/>
                </a:lnTo>
                <a:lnTo>
                  <a:pt x="2103" y="1942"/>
                </a:lnTo>
                <a:lnTo>
                  <a:pt x="71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4"/>
          <p:cNvSpPr/>
          <p:nvPr/>
        </p:nvSpPr>
        <p:spPr>
          <a:xfrm>
            <a:off x="5829300" y="1485900"/>
            <a:ext cx="242888" cy="164298"/>
          </a:xfrm>
          <a:custGeom>
            <a:avLst/>
            <a:gdLst/>
            <a:ahLst/>
            <a:cxnLst/>
            <a:rect l="0" t="0" r="0" b="0"/>
            <a:pathLst>
              <a:path w="242888" h="164298">
                <a:moveTo>
                  <a:pt x="0" y="14287"/>
                </a:moveTo>
                <a:lnTo>
                  <a:pt x="0" y="7437"/>
                </a:lnTo>
                <a:lnTo>
                  <a:pt x="3792" y="7230"/>
                </a:lnTo>
                <a:lnTo>
                  <a:pt x="4909" y="6408"/>
                </a:lnTo>
                <a:lnTo>
                  <a:pt x="5654" y="5065"/>
                </a:lnTo>
                <a:lnTo>
                  <a:pt x="6150" y="3377"/>
                </a:lnTo>
                <a:lnTo>
                  <a:pt x="7275" y="2251"/>
                </a:lnTo>
                <a:lnTo>
                  <a:pt x="8819" y="1500"/>
                </a:lnTo>
                <a:lnTo>
                  <a:pt x="10641" y="1000"/>
                </a:lnTo>
                <a:lnTo>
                  <a:pt x="16900" y="444"/>
                </a:lnTo>
                <a:lnTo>
                  <a:pt x="24179" y="197"/>
                </a:lnTo>
                <a:lnTo>
                  <a:pt x="35321" y="39"/>
                </a:lnTo>
                <a:lnTo>
                  <a:pt x="66373" y="0"/>
                </a:lnTo>
                <a:lnTo>
                  <a:pt x="68855" y="794"/>
                </a:lnTo>
                <a:lnTo>
                  <a:pt x="76140" y="4909"/>
                </a:lnTo>
                <a:lnTo>
                  <a:pt x="83325" y="7275"/>
                </a:lnTo>
                <a:lnTo>
                  <a:pt x="88098" y="10641"/>
                </a:lnTo>
                <a:lnTo>
                  <a:pt x="89688" y="12650"/>
                </a:lnTo>
                <a:lnTo>
                  <a:pt x="90748" y="14783"/>
                </a:lnTo>
                <a:lnTo>
                  <a:pt x="91926" y="19270"/>
                </a:lnTo>
                <a:lnTo>
                  <a:pt x="92450" y="23910"/>
                </a:lnTo>
                <a:lnTo>
                  <a:pt x="93383" y="26259"/>
                </a:lnTo>
                <a:lnTo>
                  <a:pt x="96537" y="30985"/>
                </a:lnTo>
                <a:lnTo>
                  <a:pt x="98468" y="35731"/>
                </a:lnTo>
                <a:lnTo>
                  <a:pt x="98983" y="38108"/>
                </a:lnTo>
                <a:lnTo>
                  <a:pt x="99326" y="41280"/>
                </a:lnTo>
                <a:lnTo>
                  <a:pt x="99555" y="44983"/>
                </a:lnTo>
                <a:lnTo>
                  <a:pt x="99707" y="49038"/>
                </a:lnTo>
                <a:lnTo>
                  <a:pt x="99015" y="52536"/>
                </a:lnTo>
                <a:lnTo>
                  <a:pt x="97760" y="55661"/>
                </a:lnTo>
                <a:lnTo>
                  <a:pt x="96129" y="58539"/>
                </a:lnTo>
                <a:lnTo>
                  <a:pt x="95042" y="61251"/>
                </a:lnTo>
                <a:lnTo>
                  <a:pt x="93834" y="66381"/>
                </a:lnTo>
                <a:lnTo>
                  <a:pt x="91181" y="71306"/>
                </a:lnTo>
                <a:lnTo>
                  <a:pt x="89362" y="73731"/>
                </a:lnTo>
                <a:lnTo>
                  <a:pt x="87341" y="78542"/>
                </a:lnTo>
                <a:lnTo>
                  <a:pt x="86802" y="80936"/>
                </a:lnTo>
                <a:lnTo>
                  <a:pt x="85649" y="84120"/>
                </a:lnTo>
                <a:lnTo>
                  <a:pt x="84087" y="87830"/>
                </a:lnTo>
                <a:lnTo>
                  <a:pt x="82251" y="91890"/>
                </a:lnTo>
                <a:lnTo>
                  <a:pt x="80234" y="95391"/>
                </a:lnTo>
                <a:lnTo>
                  <a:pt x="78096" y="98519"/>
                </a:lnTo>
                <a:lnTo>
                  <a:pt x="75876" y="101398"/>
                </a:lnTo>
                <a:lnTo>
                  <a:pt x="73603" y="104111"/>
                </a:lnTo>
                <a:lnTo>
                  <a:pt x="68960" y="109242"/>
                </a:lnTo>
                <a:lnTo>
                  <a:pt x="67404" y="111722"/>
                </a:lnTo>
                <a:lnTo>
                  <a:pt x="65676" y="116593"/>
                </a:lnTo>
                <a:lnTo>
                  <a:pt x="63628" y="119004"/>
                </a:lnTo>
                <a:lnTo>
                  <a:pt x="57118" y="123799"/>
                </a:lnTo>
                <a:lnTo>
                  <a:pt x="54747" y="126982"/>
                </a:lnTo>
                <a:lnTo>
                  <a:pt x="53167" y="130692"/>
                </a:lnTo>
                <a:lnTo>
                  <a:pt x="52113" y="134753"/>
                </a:lnTo>
                <a:lnTo>
                  <a:pt x="50617" y="137460"/>
                </a:lnTo>
                <a:lnTo>
                  <a:pt x="48826" y="139265"/>
                </a:lnTo>
                <a:lnTo>
                  <a:pt x="46838" y="140468"/>
                </a:lnTo>
                <a:lnTo>
                  <a:pt x="45513" y="142064"/>
                </a:lnTo>
                <a:lnTo>
                  <a:pt x="44629" y="143922"/>
                </a:lnTo>
                <a:lnTo>
                  <a:pt x="43647" y="148102"/>
                </a:lnTo>
                <a:lnTo>
                  <a:pt x="43211" y="152606"/>
                </a:lnTo>
                <a:lnTo>
                  <a:pt x="42931" y="157056"/>
                </a:lnTo>
                <a:lnTo>
                  <a:pt x="42871" y="163194"/>
                </a:lnTo>
                <a:lnTo>
                  <a:pt x="43662" y="163565"/>
                </a:lnTo>
                <a:lnTo>
                  <a:pt x="48567" y="164086"/>
                </a:lnTo>
                <a:lnTo>
                  <a:pt x="55047" y="164241"/>
                </a:lnTo>
                <a:lnTo>
                  <a:pt x="66711" y="164297"/>
                </a:lnTo>
                <a:lnTo>
                  <a:pt x="73570" y="162185"/>
                </a:lnTo>
                <a:lnTo>
                  <a:pt x="77622" y="160511"/>
                </a:lnTo>
                <a:lnTo>
                  <a:pt x="82704" y="158601"/>
                </a:lnTo>
                <a:lnTo>
                  <a:pt x="94701" y="154362"/>
                </a:lnTo>
                <a:lnTo>
                  <a:pt x="100440" y="152120"/>
                </a:lnTo>
                <a:lnTo>
                  <a:pt x="105854" y="149832"/>
                </a:lnTo>
                <a:lnTo>
                  <a:pt x="111050" y="147513"/>
                </a:lnTo>
                <a:lnTo>
                  <a:pt x="116895" y="145967"/>
                </a:lnTo>
                <a:lnTo>
                  <a:pt x="123174" y="144936"/>
                </a:lnTo>
                <a:lnTo>
                  <a:pt x="129741" y="144249"/>
                </a:lnTo>
                <a:lnTo>
                  <a:pt x="136500" y="142997"/>
                </a:lnTo>
                <a:lnTo>
                  <a:pt x="143387" y="141369"/>
                </a:lnTo>
                <a:lnTo>
                  <a:pt x="150360" y="139489"/>
                </a:lnTo>
                <a:lnTo>
                  <a:pt x="164458" y="135285"/>
                </a:lnTo>
                <a:lnTo>
                  <a:pt x="192911" y="126118"/>
                </a:lnTo>
                <a:lnTo>
                  <a:pt x="198457" y="124560"/>
                </a:lnTo>
                <a:lnTo>
                  <a:pt x="202948" y="123521"/>
                </a:lnTo>
                <a:lnTo>
                  <a:pt x="206736" y="122828"/>
                </a:lnTo>
                <a:lnTo>
                  <a:pt x="210849" y="122367"/>
                </a:lnTo>
                <a:lnTo>
                  <a:pt x="215178" y="122059"/>
                </a:lnTo>
                <a:lnTo>
                  <a:pt x="223428" y="121717"/>
                </a:lnTo>
                <a:lnTo>
                  <a:pt x="232535" y="121524"/>
                </a:lnTo>
                <a:lnTo>
                  <a:pt x="242887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5"/>
          <p:cNvSpPr/>
          <p:nvPr/>
        </p:nvSpPr>
        <p:spPr>
          <a:xfrm>
            <a:off x="2464768" y="2300287"/>
            <a:ext cx="178420" cy="21432"/>
          </a:xfrm>
          <a:custGeom>
            <a:avLst/>
            <a:gdLst/>
            <a:ahLst/>
            <a:cxnLst/>
            <a:rect l="0" t="0" r="0" b="0"/>
            <a:pathLst>
              <a:path w="178420" h="21432">
                <a:moveTo>
                  <a:pt x="14113" y="21431"/>
                </a:moveTo>
                <a:lnTo>
                  <a:pt x="0" y="21431"/>
                </a:lnTo>
                <a:lnTo>
                  <a:pt x="27552" y="21431"/>
                </a:lnTo>
                <a:lnTo>
                  <a:pt x="31010" y="20638"/>
                </a:lnTo>
                <a:lnTo>
                  <a:pt x="34109" y="19315"/>
                </a:lnTo>
                <a:lnTo>
                  <a:pt x="36968" y="17639"/>
                </a:lnTo>
                <a:lnTo>
                  <a:pt x="40462" y="16522"/>
                </a:lnTo>
                <a:lnTo>
                  <a:pt x="44379" y="15777"/>
                </a:lnTo>
                <a:lnTo>
                  <a:pt x="48578" y="15280"/>
                </a:lnTo>
                <a:lnTo>
                  <a:pt x="52964" y="14950"/>
                </a:lnTo>
                <a:lnTo>
                  <a:pt x="57476" y="14729"/>
                </a:lnTo>
                <a:lnTo>
                  <a:pt x="62072" y="14582"/>
                </a:lnTo>
                <a:lnTo>
                  <a:pt x="67517" y="13690"/>
                </a:lnTo>
                <a:lnTo>
                  <a:pt x="73528" y="12302"/>
                </a:lnTo>
                <a:lnTo>
                  <a:pt x="79917" y="10582"/>
                </a:lnTo>
                <a:lnTo>
                  <a:pt x="85763" y="9436"/>
                </a:lnTo>
                <a:lnTo>
                  <a:pt x="91249" y="8672"/>
                </a:lnTo>
                <a:lnTo>
                  <a:pt x="96493" y="8162"/>
                </a:lnTo>
                <a:lnTo>
                  <a:pt x="101577" y="7029"/>
                </a:lnTo>
                <a:lnTo>
                  <a:pt x="106553" y="5480"/>
                </a:lnTo>
                <a:lnTo>
                  <a:pt x="111459" y="3653"/>
                </a:lnTo>
                <a:lnTo>
                  <a:pt x="116316" y="2436"/>
                </a:lnTo>
                <a:lnTo>
                  <a:pt x="121142" y="1624"/>
                </a:lnTo>
                <a:lnTo>
                  <a:pt x="125947" y="1082"/>
                </a:lnTo>
                <a:lnTo>
                  <a:pt x="130738" y="722"/>
                </a:lnTo>
                <a:lnTo>
                  <a:pt x="135519" y="481"/>
                </a:lnTo>
                <a:lnTo>
                  <a:pt x="147716" y="143"/>
                </a:lnTo>
                <a:lnTo>
                  <a:pt x="176677" y="2"/>
                </a:lnTo>
                <a:lnTo>
                  <a:pt x="1784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6"/>
          <p:cNvSpPr/>
          <p:nvPr/>
        </p:nvSpPr>
        <p:spPr>
          <a:xfrm>
            <a:off x="2507456" y="2371725"/>
            <a:ext cx="157163" cy="35719"/>
          </a:xfrm>
          <a:custGeom>
            <a:avLst/>
            <a:gdLst/>
            <a:ahLst/>
            <a:cxnLst/>
            <a:rect l="0" t="0" r="0" b="0"/>
            <a:pathLst>
              <a:path w="157163" h="35719">
                <a:moveTo>
                  <a:pt x="0" y="35718"/>
                </a:moveTo>
                <a:lnTo>
                  <a:pt x="16999" y="35718"/>
                </a:lnTo>
                <a:lnTo>
                  <a:pt x="19270" y="34925"/>
                </a:lnTo>
                <a:lnTo>
                  <a:pt x="21578" y="33602"/>
                </a:lnTo>
                <a:lnTo>
                  <a:pt x="23910" y="31926"/>
                </a:lnTo>
                <a:lnTo>
                  <a:pt x="27053" y="30809"/>
                </a:lnTo>
                <a:lnTo>
                  <a:pt x="30735" y="30064"/>
                </a:lnTo>
                <a:lnTo>
                  <a:pt x="34777" y="29567"/>
                </a:lnTo>
                <a:lnTo>
                  <a:pt x="39060" y="29237"/>
                </a:lnTo>
                <a:lnTo>
                  <a:pt x="43502" y="29016"/>
                </a:lnTo>
                <a:lnTo>
                  <a:pt x="48051" y="28869"/>
                </a:lnTo>
                <a:lnTo>
                  <a:pt x="52672" y="27977"/>
                </a:lnTo>
                <a:lnTo>
                  <a:pt x="57339" y="26589"/>
                </a:lnTo>
                <a:lnTo>
                  <a:pt x="62039" y="24869"/>
                </a:lnTo>
                <a:lnTo>
                  <a:pt x="66759" y="22929"/>
                </a:lnTo>
                <a:lnTo>
                  <a:pt x="71493" y="20842"/>
                </a:lnTo>
                <a:lnTo>
                  <a:pt x="76237" y="18657"/>
                </a:lnTo>
                <a:lnTo>
                  <a:pt x="81781" y="17200"/>
                </a:lnTo>
                <a:lnTo>
                  <a:pt x="87858" y="16230"/>
                </a:lnTo>
                <a:lnTo>
                  <a:pt x="94291" y="15582"/>
                </a:lnTo>
                <a:lnTo>
                  <a:pt x="100167" y="14357"/>
                </a:lnTo>
                <a:lnTo>
                  <a:pt x="105672" y="12746"/>
                </a:lnTo>
                <a:lnTo>
                  <a:pt x="110929" y="10878"/>
                </a:lnTo>
                <a:lnTo>
                  <a:pt x="116021" y="9633"/>
                </a:lnTo>
                <a:lnTo>
                  <a:pt x="121004" y="8803"/>
                </a:lnTo>
                <a:lnTo>
                  <a:pt x="125913" y="8250"/>
                </a:lnTo>
                <a:lnTo>
                  <a:pt x="130773" y="7087"/>
                </a:lnTo>
                <a:lnTo>
                  <a:pt x="135601" y="5518"/>
                </a:lnTo>
                <a:lnTo>
                  <a:pt x="140407" y="3679"/>
                </a:lnTo>
                <a:lnTo>
                  <a:pt x="144404" y="2452"/>
                </a:lnTo>
                <a:lnTo>
                  <a:pt x="147863" y="1635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17"/>
          <p:cNvSpPr/>
          <p:nvPr/>
        </p:nvSpPr>
        <p:spPr>
          <a:xfrm>
            <a:off x="2893218" y="2250283"/>
            <a:ext cx="285751" cy="257050"/>
          </a:xfrm>
          <a:custGeom>
            <a:avLst/>
            <a:gdLst/>
            <a:ahLst/>
            <a:cxnLst/>
            <a:rect l="0" t="0" r="0" b="0"/>
            <a:pathLst>
              <a:path w="285751" h="257050">
                <a:moveTo>
                  <a:pt x="0" y="14285"/>
                </a:moveTo>
                <a:lnTo>
                  <a:pt x="13001" y="14285"/>
                </a:lnTo>
                <a:lnTo>
                  <a:pt x="15832" y="12169"/>
                </a:lnTo>
                <a:lnTo>
                  <a:pt x="17699" y="10493"/>
                </a:lnTo>
                <a:lnTo>
                  <a:pt x="20530" y="9376"/>
                </a:lnTo>
                <a:lnTo>
                  <a:pt x="27910" y="8134"/>
                </a:lnTo>
                <a:lnTo>
                  <a:pt x="36482" y="5466"/>
                </a:lnTo>
                <a:lnTo>
                  <a:pt x="40990" y="3643"/>
                </a:lnTo>
                <a:lnTo>
                  <a:pt x="45583" y="2428"/>
                </a:lnTo>
                <a:lnTo>
                  <a:pt x="50233" y="1618"/>
                </a:lnTo>
                <a:lnTo>
                  <a:pt x="54920" y="1078"/>
                </a:lnTo>
                <a:lnTo>
                  <a:pt x="60426" y="718"/>
                </a:lnTo>
                <a:lnTo>
                  <a:pt x="66478" y="478"/>
                </a:lnTo>
                <a:lnTo>
                  <a:pt x="84256" y="140"/>
                </a:lnTo>
                <a:lnTo>
                  <a:pt x="146325" y="0"/>
                </a:lnTo>
                <a:lnTo>
                  <a:pt x="151525" y="793"/>
                </a:lnTo>
                <a:lnTo>
                  <a:pt x="156579" y="2115"/>
                </a:lnTo>
                <a:lnTo>
                  <a:pt x="161536" y="3791"/>
                </a:lnTo>
                <a:lnTo>
                  <a:pt x="167222" y="4908"/>
                </a:lnTo>
                <a:lnTo>
                  <a:pt x="173394" y="5652"/>
                </a:lnTo>
                <a:lnTo>
                  <a:pt x="179890" y="6149"/>
                </a:lnTo>
                <a:lnTo>
                  <a:pt x="185808" y="8067"/>
                </a:lnTo>
                <a:lnTo>
                  <a:pt x="191341" y="10934"/>
                </a:lnTo>
                <a:lnTo>
                  <a:pt x="196617" y="14432"/>
                </a:lnTo>
                <a:lnTo>
                  <a:pt x="201722" y="17558"/>
                </a:lnTo>
                <a:lnTo>
                  <a:pt x="206712" y="20436"/>
                </a:lnTo>
                <a:lnTo>
                  <a:pt x="211627" y="23148"/>
                </a:lnTo>
                <a:lnTo>
                  <a:pt x="219205" y="28278"/>
                </a:lnTo>
                <a:lnTo>
                  <a:pt x="222337" y="30758"/>
                </a:lnTo>
                <a:lnTo>
                  <a:pt x="227933" y="37746"/>
                </a:lnTo>
                <a:lnTo>
                  <a:pt x="230537" y="41832"/>
                </a:lnTo>
                <a:lnTo>
                  <a:pt x="233066" y="46143"/>
                </a:lnTo>
                <a:lnTo>
                  <a:pt x="235546" y="50605"/>
                </a:lnTo>
                <a:lnTo>
                  <a:pt x="237993" y="55167"/>
                </a:lnTo>
                <a:lnTo>
                  <a:pt x="239625" y="59796"/>
                </a:lnTo>
                <a:lnTo>
                  <a:pt x="240713" y="64470"/>
                </a:lnTo>
                <a:lnTo>
                  <a:pt x="241437" y="69173"/>
                </a:lnTo>
                <a:lnTo>
                  <a:pt x="241921" y="73896"/>
                </a:lnTo>
                <a:lnTo>
                  <a:pt x="242243" y="78632"/>
                </a:lnTo>
                <a:lnTo>
                  <a:pt x="242458" y="83377"/>
                </a:lnTo>
                <a:lnTo>
                  <a:pt x="242697" y="92882"/>
                </a:lnTo>
                <a:lnTo>
                  <a:pt x="242760" y="97639"/>
                </a:lnTo>
                <a:lnTo>
                  <a:pt x="242009" y="102398"/>
                </a:lnTo>
                <a:lnTo>
                  <a:pt x="240715" y="107159"/>
                </a:lnTo>
                <a:lnTo>
                  <a:pt x="239058" y="111920"/>
                </a:lnTo>
                <a:lnTo>
                  <a:pt x="237160" y="116681"/>
                </a:lnTo>
                <a:lnTo>
                  <a:pt x="235100" y="121443"/>
                </a:lnTo>
                <a:lnTo>
                  <a:pt x="232933" y="126205"/>
                </a:lnTo>
                <a:lnTo>
                  <a:pt x="229902" y="130967"/>
                </a:lnTo>
                <a:lnTo>
                  <a:pt x="226293" y="135729"/>
                </a:lnTo>
                <a:lnTo>
                  <a:pt x="222299" y="140492"/>
                </a:lnTo>
                <a:lnTo>
                  <a:pt x="218843" y="146048"/>
                </a:lnTo>
                <a:lnTo>
                  <a:pt x="215746" y="152133"/>
                </a:lnTo>
                <a:lnTo>
                  <a:pt x="212887" y="158571"/>
                </a:lnTo>
                <a:lnTo>
                  <a:pt x="208600" y="164451"/>
                </a:lnTo>
                <a:lnTo>
                  <a:pt x="203360" y="169958"/>
                </a:lnTo>
                <a:lnTo>
                  <a:pt x="197486" y="175217"/>
                </a:lnTo>
                <a:lnTo>
                  <a:pt x="186726" y="185294"/>
                </a:lnTo>
                <a:lnTo>
                  <a:pt x="170675" y="200906"/>
                </a:lnTo>
                <a:lnTo>
                  <a:pt x="166171" y="204580"/>
                </a:lnTo>
                <a:lnTo>
                  <a:pt x="160787" y="208617"/>
                </a:lnTo>
                <a:lnTo>
                  <a:pt x="154817" y="212896"/>
                </a:lnTo>
                <a:lnTo>
                  <a:pt x="149249" y="216543"/>
                </a:lnTo>
                <a:lnTo>
                  <a:pt x="143949" y="219767"/>
                </a:lnTo>
                <a:lnTo>
                  <a:pt x="138829" y="222711"/>
                </a:lnTo>
                <a:lnTo>
                  <a:pt x="128906" y="228098"/>
                </a:lnTo>
                <a:lnTo>
                  <a:pt x="109601" y="238024"/>
                </a:lnTo>
                <a:lnTo>
                  <a:pt x="80968" y="252402"/>
                </a:lnTo>
                <a:lnTo>
                  <a:pt x="75410" y="253992"/>
                </a:lnTo>
                <a:lnTo>
                  <a:pt x="69324" y="255052"/>
                </a:lnTo>
                <a:lnTo>
                  <a:pt x="62885" y="255759"/>
                </a:lnTo>
                <a:lnTo>
                  <a:pt x="57004" y="256230"/>
                </a:lnTo>
                <a:lnTo>
                  <a:pt x="51497" y="256544"/>
                </a:lnTo>
                <a:lnTo>
                  <a:pt x="41144" y="256894"/>
                </a:lnTo>
                <a:lnTo>
                  <a:pt x="31251" y="257049"/>
                </a:lnTo>
                <a:lnTo>
                  <a:pt x="27184" y="256296"/>
                </a:lnTo>
                <a:lnTo>
                  <a:pt x="20549" y="253344"/>
                </a:lnTo>
                <a:lnTo>
                  <a:pt x="12350" y="247219"/>
                </a:lnTo>
                <a:lnTo>
                  <a:pt x="4894" y="240377"/>
                </a:lnTo>
                <a:lnTo>
                  <a:pt x="3263" y="238038"/>
                </a:lnTo>
                <a:lnTo>
                  <a:pt x="1450" y="233323"/>
                </a:lnTo>
                <a:lnTo>
                  <a:pt x="430" y="226205"/>
                </a:lnTo>
                <a:lnTo>
                  <a:pt x="128" y="219070"/>
                </a:lnTo>
                <a:lnTo>
                  <a:pt x="879" y="216689"/>
                </a:lnTo>
                <a:lnTo>
                  <a:pt x="9955" y="200993"/>
                </a:lnTo>
                <a:lnTo>
                  <a:pt x="14478" y="194368"/>
                </a:lnTo>
                <a:lnTo>
                  <a:pt x="16796" y="191491"/>
                </a:lnTo>
                <a:lnTo>
                  <a:pt x="23605" y="186177"/>
                </a:lnTo>
                <a:lnTo>
                  <a:pt x="27643" y="183648"/>
                </a:lnTo>
                <a:lnTo>
                  <a:pt x="32716" y="181169"/>
                </a:lnTo>
                <a:lnTo>
                  <a:pt x="38480" y="178722"/>
                </a:lnTo>
                <a:lnTo>
                  <a:pt x="44703" y="176297"/>
                </a:lnTo>
                <a:lnTo>
                  <a:pt x="50440" y="174681"/>
                </a:lnTo>
                <a:lnTo>
                  <a:pt x="55851" y="173603"/>
                </a:lnTo>
                <a:lnTo>
                  <a:pt x="61047" y="172885"/>
                </a:lnTo>
                <a:lnTo>
                  <a:pt x="67686" y="172406"/>
                </a:lnTo>
                <a:lnTo>
                  <a:pt x="75286" y="172086"/>
                </a:lnTo>
                <a:lnTo>
                  <a:pt x="96920" y="171637"/>
                </a:lnTo>
                <a:lnTo>
                  <a:pt x="122244" y="171485"/>
                </a:lnTo>
                <a:lnTo>
                  <a:pt x="128327" y="172267"/>
                </a:lnTo>
                <a:lnTo>
                  <a:pt x="133971" y="173581"/>
                </a:lnTo>
                <a:lnTo>
                  <a:pt x="151614" y="179224"/>
                </a:lnTo>
                <a:lnTo>
                  <a:pt x="158226" y="181394"/>
                </a:lnTo>
                <a:lnTo>
                  <a:pt x="164222" y="182841"/>
                </a:lnTo>
                <a:lnTo>
                  <a:pt x="169806" y="183806"/>
                </a:lnTo>
                <a:lnTo>
                  <a:pt x="175117" y="184449"/>
                </a:lnTo>
                <a:lnTo>
                  <a:pt x="180244" y="185672"/>
                </a:lnTo>
                <a:lnTo>
                  <a:pt x="185251" y="187280"/>
                </a:lnTo>
                <a:lnTo>
                  <a:pt x="190175" y="189146"/>
                </a:lnTo>
                <a:lnTo>
                  <a:pt x="195046" y="191184"/>
                </a:lnTo>
                <a:lnTo>
                  <a:pt x="199881" y="193337"/>
                </a:lnTo>
                <a:lnTo>
                  <a:pt x="209486" y="197845"/>
                </a:lnTo>
                <a:lnTo>
                  <a:pt x="219047" y="202494"/>
                </a:lnTo>
                <a:lnTo>
                  <a:pt x="226471" y="207207"/>
                </a:lnTo>
                <a:lnTo>
                  <a:pt x="233210" y="211947"/>
                </a:lnTo>
                <a:lnTo>
                  <a:pt x="241497" y="216699"/>
                </a:lnTo>
                <a:lnTo>
                  <a:pt x="248355" y="219341"/>
                </a:lnTo>
                <a:lnTo>
                  <a:pt x="254843" y="221309"/>
                </a:lnTo>
                <a:lnTo>
                  <a:pt x="263018" y="224829"/>
                </a:lnTo>
                <a:lnTo>
                  <a:pt x="269826" y="229039"/>
                </a:lnTo>
                <a:lnTo>
                  <a:pt x="276872" y="234418"/>
                </a:lnTo>
                <a:lnTo>
                  <a:pt x="279952" y="235153"/>
                </a:lnTo>
                <a:lnTo>
                  <a:pt x="285750" y="2357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18"/>
          <p:cNvSpPr/>
          <p:nvPr/>
        </p:nvSpPr>
        <p:spPr>
          <a:xfrm>
            <a:off x="3293271" y="2235996"/>
            <a:ext cx="285410" cy="282637"/>
          </a:xfrm>
          <a:custGeom>
            <a:avLst/>
            <a:gdLst/>
            <a:ahLst/>
            <a:cxnLst/>
            <a:rect l="0" t="0" r="0" b="0"/>
            <a:pathLst>
              <a:path w="285410" h="282637">
                <a:moveTo>
                  <a:pt x="42860" y="7141"/>
                </a:moveTo>
                <a:lnTo>
                  <a:pt x="42860" y="5"/>
                </a:lnTo>
                <a:lnTo>
                  <a:pt x="39067" y="0"/>
                </a:lnTo>
                <a:lnTo>
                  <a:pt x="37950" y="793"/>
                </a:lnTo>
                <a:lnTo>
                  <a:pt x="37206" y="2115"/>
                </a:lnTo>
                <a:lnTo>
                  <a:pt x="36709" y="3790"/>
                </a:lnTo>
                <a:lnTo>
                  <a:pt x="34041" y="7768"/>
                </a:lnTo>
                <a:lnTo>
                  <a:pt x="28076" y="14471"/>
                </a:lnTo>
                <a:lnTo>
                  <a:pt x="25860" y="16790"/>
                </a:lnTo>
                <a:lnTo>
                  <a:pt x="24383" y="19924"/>
                </a:lnTo>
                <a:lnTo>
                  <a:pt x="22742" y="27639"/>
                </a:lnTo>
                <a:lnTo>
                  <a:pt x="19895" y="34243"/>
                </a:lnTo>
                <a:lnTo>
                  <a:pt x="18025" y="37115"/>
                </a:lnTo>
                <a:lnTo>
                  <a:pt x="15947" y="44540"/>
                </a:lnTo>
                <a:lnTo>
                  <a:pt x="14230" y="53132"/>
                </a:lnTo>
                <a:lnTo>
                  <a:pt x="12661" y="57645"/>
                </a:lnTo>
                <a:lnTo>
                  <a:pt x="10821" y="62242"/>
                </a:lnTo>
                <a:lnTo>
                  <a:pt x="8801" y="66894"/>
                </a:lnTo>
                <a:lnTo>
                  <a:pt x="4439" y="76295"/>
                </a:lnTo>
                <a:lnTo>
                  <a:pt x="2958" y="81025"/>
                </a:lnTo>
                <a:lnTo>
                  <a:pt x="1972" y="85766"/>
                </a:lnTo>
                <a:lnTo>
                  <a:pt x="1313" y="90514"/>
                </a:lnTo>
                <a:lnTo>
                  <a:pt x="875" y="95267"/>
                </a:lnTo>
                <a:lnTo>
                  <a:pt x="582" y="100023"/>
                </a:lnTo>
                <a:lnTo>
                  <a:pt x="257" y="109541"/>
                </a:lnTo>
                <a:lnTo>
                  <a:pt x="49" y="128586"/>
                </a:lnTo>
                <a:lnTo>
                  <a:pt x="0" y="161922"/>
                </a:lnTo>
                <a:lnTo>
                  <a:pt x="793" y="166685"/>
                </a:lnTo>
                <a:lnTo>
                  <a:pt x="2115" y="171447"/>
                </a:lnTo>
                <a:lnTo>
                  <a:pt x="3791" y="176210"/>
                </a:lnTo>
                <a:lnTo>
                  <a:pt x="5701" y="180972"/>
                </a:lnTo>
                <a:lnTo>
                  <a:pt x="7768" y="185735"/>
                </a:lnTo>
                <a:lnTo>
                  <a:pt x="12183" y="194466"/>
                </a:lnTo>
                <a:lnTo>
                  <a:pt x="16790" y="200992"/>
                </a:lnTo>
                <a:lnTo>
                  <a:pt x="23600" y="208655"/>
                </a:lnTo>
                <a:lnTo>
                  <a:pt x="34243" y="219778"/>
                </a:lnTo>
                <a:lnTo>
                  <a:pt x="58449" y="244175"/>
                </a:lnTo>
                <a:lnTo>
                  <a:pt x="65928" y="249544"/>
                </a:lnTo>
                <a:lnTo>
                  <a:pt x="73750" y="254576"/>
                </a:lnTo>
                <a:lnTo>
                  <a:pt x="79872" y="259458"/>
                </a:lnTo>
                <a:lnTo>
                  <a:pt x="87355" y="264274"/>
                </a:lnTo>
                <a:lnTo>
                  <a:pt x="95179" y="269060"/>
                </a:lnTo>
                <a:lnTo>
                  <a:pt x="101303" y="273832"/>
                </a:lnTo>
                <a:lnTo>
                  <a:pt x="104840" y="275423"/>
                </a:lnTo>
                <a:lnTo>
                  <a:pt x="113005" y="277190"/>
                </a:lnTo>
                <a:lnTo>
                  <a:pt x="117404" y="277661"/>
                </a:lnTo>
                <a:lnTo>
                  <a:pt x="121925" y="277975"/>
                </a:lnTo>
                <a:lnTo>
                  <a:pt x="126526" y="278185"/>
                </a:lnTo>
                <a:lnTo>
                  <a:pt x="130387" y="279118"/>
                </a:lnTo>
                <a:lnTo>
                  <a:pt x="136794" y="282272"/>
                </a:lnTo>
                <a:lnTo>
                  <a:pt x="140408" y="282636"/>
                </a:lnTo>
                <a:lnTo>
                  <a:pt x="148656" y="280925"/>
                </a:lnTo>
                <a:lnTo>
                  <a:pt x="153078" y="280151"/>
                </a:lnTo>
                <a:lnTo>
                  <a:pt x="157614" y="279635"/>
                </a:lnTo>
                <a:lnTo>
                  <a:pt x="162225" y="279291"/>
                </a:lnTo>
                <a:lnTo>
                  <a:pt x="166093" y="278268"/>
                </a:lnTo>
                <a:lnTo>
                  <a:pt x="172507" y="275015"/>
                </a:lnTo>
                <a:lnTo>
                  <a:pt x="180120" y="273040"/>
                </a:lnTo>
                <a:lnTo>
                  <a:pt x="184373" y="272513"/>
                </a:lnTo>
                <a:lnTo>
                  <a:pt x="191215" y="269811"/>
                </a:lnTo>
                <a:lnTo>
                  <a:pt x="197695" y="265965"/>
                </a:lnTo>
                <a:lnTo>
                  <a:pt x="205867" y="261609"/>
                </a:lnTo>
                <a:lnTo>
                  <a:pt x="212674" y="257027"/>
                </a:lnTo>
                <a:lnTo>
                  <a:pt x="219139" y="251552"/>
                </a:lnTo>
                <a:lnTo>
                  <a:pt x="227304" y="243826"/>
                </a:lnTo>
                <a:lnTo>
                  <a:pt x="237033" y="234344"/>
                </a:lnTo>
                <a:lnTo>
                  <a:pt x="242401" y="226918"/>
                </a:lnTo>
                <a:lnTo>
                  <a:pt x="247432" y="218326"/>
                </a:lnTo>
                <a:lnTo>
                  <a:pt x="252314" y="209216"/>
                </a:lnTo>
                <a:lnTo>
                  <a:pt x="255521" y="204564"/>
                </a:lnTo>
                <a:lnTo>
                  <a:pt x="259247" y="199875"/>
                </a:lnTo>
                <a:lnTo>
                  <a:pt x="263318" y="195162"/>
                </a:lnTo>
                <a:lnTo>
                  <a:pt x="266826" y="190432"/>
                </a:lnTo>
                <a:lnTo>
                  <a:pt x="269958" y="185691"/>
                </a:lnTo>
                <a:lnTo>
                  <a:pt x="272840" y="180943"/>
                </a:lnTo>
                <a:lnTo>
                  <a:pt x="274761" y="176191"/>
                </a:lnTo>
                <a:lnTo>
                  <a:pt x="276042" y="171434"/>
                </a:lnTo>
                <a:lnTo>
                  <a:pt x="276896" y="166676"/>
                </a:lnTo>
                <a:lnTo>
                  <a:pt x="279961" y="159273"/>
                </a:lnTo>
                <a:lnTo>
                  <a:pt x="281890" y="156187"/>
                </a:lnTo>
                <a:lnTo>
                  <a:pt x="284033" y="148525"/>
                </a:lnTo>
                <a:lnTo>
                  <a:pt x="284985" y="139829"/>
                </a:lnTo>
                <a:lnTo>
                  <a:pt x="285239" y="135287"/>
                </a:lnTo>
                <a:lnTo>
                  <a:pt x="285409" y="130671"/>
                </a:lnTo>
                <a:lnTo>
                  <a:pt x="284728" y="126007"/>
                </a:lnTo>
                <a:lnTo>
                  <a:pt x="283480" y="121310"/>
                </a:lnTo>
                <a:lnTo>
                  <a:pt x="279977" y="112652"/>
                </a:lnTo>
                <a:lnTo>
                  <a:pt x="275775" y="106158"/>
                </a:lnTo>
                <a:lnTo>
                  <a:pt x="273377" y="98509"/>
                </a:lnTo>
                <a:lnTo>
                  <a:pt x="272738" y="94247"/>
                </a:lnTo>
                <a:lnTo>
                  <a:pt x="270725" y="90611"/>
                </a:lnTo>
                <a:lnTo>
                  <a:pt x="261100" y="80909"/>
                </a:lnTo>
                <a:lnTo>
                  <a:pt x="252868" y="69127"/>
                </a:lnTo>
                <a:lnTo>
                  <a:pt x="247851" y="63001"/>
                </a:lnTo>
                <a:lnTo>
                  <a:pt x="240859" y="57632"/>
                </a:lnTo>
                <a:lnTo>
                  <a:pt x="233253" y="52600"/>
                </a:lnTo>
                <a:lnTo>
                  <a:pt x="227227" y="47718"/>
                </a:lnTo>
                <a:lnTo>
                  <a:pt x="219786" y="42902"/>
                </a:lnTo>
                <a:lnTo>
                  <a:pt x="211981" y="38116"/>
                </a:lnTo>
                <a:lnTo>
                  <a:pt x="205867" y="33343"/>
                </a:lnTo>
                <a:lnTo>
                  <a:pt x="202331" y="31753"/>
                </a:lnTo>
                <a:lnTo>
                  <a:pt x="194169" y="29986"/>
                </a:lnTo>
                <a:lnTo>
                  <a:pt x="185250" y="27084"/>
                </a:lnTo>
                <a:lnTo>
                  <a:pt x="180649" y="25199"/>
                </a:lnTo>
                <a:lnTo>
                  <a:pt x="175994" y="23942"/>
                </a:lnTo>
                <a:lnTo>
                  <a:pt x="171303" y="23104"/>
                </a:lnTo>
                <a:lnTo>
                  <a:pt x="166589" y="22545"/>
                </a:lnTo>
                <a:lnTo>
                  <a:pt x="161065" y="22173"/>
                </a:lnTo>
                <a:lnTo>
                  <a:pt x="155001" y="21925"/>
                </a:lnTo>
                <a:lnTo>
                  <a:pt x="148577" y="21759"/>
                </a:lnTo>
                <a:lnTo>
                  <a:pt x="143500" y="20855"/>
                </a:lnTo>
                <a:lnTo>
                  <a:pt x="135743" y="17734"/>
                </a:lnTo>
                <a:lnTo>
                  <a:pt x="127533" y="15818"/>
                </a:lnTo>
                <a:lnTo>
                  <a:pt x="123121" y="15307"/>
                </a:lnTo>
                <a:lnTo>
                  <a:pt x="118592" y="14966"/>
                </a:lnTo>
                <a:lnTo>
                  <a:pt x="113986" y="14739"/>
                </a:lnTo>
                <a:lnTo>
                  <a:pt x="109327" y="14588"/>
                </a:lnTo>
                <a:lnTo>
                  <a:pt x="105428" y="15280"/>
                </a:lnTo>
                <a:lnTo>
                  <a:pt x="98978" y="18167"/>
                </a:lnTo>
                <a:lnTo>
                  <a:pt x="91349" y="19979"/>
                </a:lnTo>
                <a:lnTo>
                  <a:pt x="82667" y="20784"/>
                </a:lnTo>
                <a:lnTo>
                  <a:pt x="78129" y="20999"/>
                </a:lnTo>
                <a:lnTo>
                  <a:pt x="66275" y="21301"/>
                </a:lnTo>
                <a:lnTo>
                  <a:pt x="42860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19"/>
          <p:cNvSpPr/>
          <p:nvPr/>
        </p:nvSpPr>
        <p:spPr>
          <a:xfrm>
            <a:off x="3771900" y="2343150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0" y="24782"/>
                </a:lnTo>
                <a:lnTo>
                  <a:pt x="794" y="23665"/>
                </a:lnTo>
                <a:lnTo>
                  <a:pt x="2116" y="22920"/>
                </a:lnTo>
                <a:lnTo>
                  <a:pt x="5703" y="22093"/>
                </a:lnTo>
                <a:lnTo>
                  <a:pt x="11391" y="21627"/>
                </a:lnTo>
                <a:lnTo>
                  <a:pt x="15016" y="21489"/>
                </a:lnTo>
                <a:lnTo>
                  <a:pt x="30268" y="21438"/>
                </a:lnTo>
                <a:lnTo>
                  <a:pt x="33673" y="20642"/>
                </a:lnTo>
                <a:lnTo>
                  <a:pt x="37529" y="19318"/>
                </a:lnTo>
                <a:lnTo>
                  <a:pt x="41688" y="17641"/>
                </a:lnTo>
                <a:lnTo>
                  <a:pt x="45254" y="16523"/>
                </a:lnTo>
                <a:lnTo>
                  <a:pt x="48426" y="15778"/>
                </a:lnTo>
                <a:lnTo>
                  <a:pt x="51334" y="15281"/>
                </a:lnTo>
                <a:lnTo>
                  <a:pt x="54860" y="14156"/>
                </a:lnTo>
                <a:lnTo>
                  <a:pt x="58798" y="12612"/>
                </a:lnTo>
                <a:lnTo>
                  <a:pt x="63011" y="10789"/>
                </a:lnTo>
                <a:lnTo>
                  <a:pt x="67407" y="9574"/>
                </a:lnTo>
                <a:lnTo>
                  <a:pt x="71925" y="8764"/>
                </a:lnTo>
                <a:lnTo>
                  <a:pt x="76525" y="8223"/>
                </a:lnTo>
                <a:lnTo>
                  <a:pt x="81179" y="7070"/>
                </a:lnTo>
                <a:lnTo>
                  <a:pt x="85869" y="5507"/>
                </a:lnTo>
                <a:lnTo>
                  <a:pt x="90584" y="3671"/>
                </a:lnTo>
                <a:lnTo>
                  <a:pt x="95314" y="2447"/>
                </a:lnTo>
                <a:lnTo>
                  <a:pt x="100055" y="1631"/>
                </a:lnTo>
                <a:lnTo>
                  <a:pt x="104804" y="1087"/>
                </a:lnTo>
                <a:lnTo>
                  <a:pt x="109556" y="725"/>
                </a:lnTo>
                <a:lnTo>
                  <a:pt x="114312" y="483"/>
                </a:lnTo>
                <a:lnTo>
                  <a:pt x="126474" y="143"/>
                </a:lnTo>
                <a:lnTo>
                  <a:pt x="151283" y="8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20"/>
          <p:cNvSpPr/>
          <p:nvPr/>
        </p:nvSpPr>
        <p:spPr>
          <a:xfrm>
            <a:off x="4093368" y="2293143"/>
            <a:ext cx="185739" cy="221449"/>
          </a:xfrm>
          <a:custGeom>
            <a:avLst/>
            <a:gdLst/>
            <a:ahLst/>
            <a:cxnLst/>
            <a:rect l="0" t="0" r="0" b="0"/>
            <a:pathLst>
              <a:path w="185739" h="22144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5" y="8819"/>
                </a:lnTo>
                <a:lnTo>
                  <a:pt x="6482" y="12651"/>
                </a:lnTo>
                <a:lnTo>
                  <a:pt x="6948" y="19271"/>
                </a:lnTo>
                <a:lnTo>
                  <a:pt x="7057" y="23911"/>
                </a:lnTo>
                <a:lnTo>
                  <a:pt x="7143" y="59238"/>
                </a:lnTo>
                <a:lnTo>
                  <a:pt x="7937" y="62511"/>
                </a:lnTo>
                <a:lnTo>
                  <a:pt x="9261" y="66280"/>
                </a:lnTo>
                <a:lnTo>
                  <a:pt x="10936" y="70381"/>
                </a:lnTo>
                <a:lnTo>
                  <a:pt x="12798" y="77053"/>
                </a:lnTo>
                <a:lnTo>
                  <a:pt x="14420" y="83459"/>
                </a:lnTo>
                <a:lnTo>
                  <a:pt x="15963" y="87389"/>
                </a:lnTo>
                <a:lnTo>
                  <a:pt x="17786" y="91597"/>
                </a:lnTo>
                <a:lnTo>
                  <a:pt x="19001" y="95990"/>
                </a:lnTo>
                <a:lnTo>
                  <a:pt x="19811" y="100506"/>
                </a:lnTo>
                <a:lnTo>
                  <a:pt x="20351" y="105104"/>
                </a:lnTo>
                <a:lnTo>
                  <a:pt x="21505" y="108963"/>
                </a:lnTo>
                <a:lnTo>
                  <a:pt x="24904" y="115368"/>
                </a:lnTo>
                <a:lnTo>
                  <a:pt x="26128" y="118981"/>
                </a:lnTo>
                <a:lnTo>
                  <a:pt x="26944" y="122977"/>
                </a:lnTo>
                <a:lnTo>
                  <a:pt x="27487" y="127229"/>
                </a:lnTo>
                <a:lnTo>
                  <a:pt x="30208" y="134069"/>
                </a:lnTo>
                <a:lnTo>
                  <a:pt x="32046" y="137004"/>
                </a:lnTo>
                <a:lnTo>
                  <a:pt x="33270" y="140549"/>
                </a:lnTo>
                <a:lnTo>
                  <a:pt x="34086" y="144499"/>
                </a:lnTo>
                <a:lnTo>
                  <a:pt x="34630" y="148721"/>
                </a:lnTo>
                <a:lnTo>
                  <a:pt x="35787" y="153122"/>
                </a:lnTo>
                <a:lnTo>
                  <a:pt x="37352" y="157644"/>
                </a:lnTo>
                <a:lnTo>
                  <a:pt x="39189" y="162246"/>
                </a:lnTo>
                <a:lnTo>
                  <a:pt x="41207" y="166108"/>
                </a:lnTo>
                <a:lnTo>
                  <a:pt x="45566" y="172515"/>
                </a:lnTo>
                <a:lnTo>
                  <a:pt x="47046" y="176129"/>
                </a:lnTo>
                <a:lnTo>
                  <a:pt x="48033" y="180126"/>
                </a:lnTo>
                <a:lnTo>
                  <a:pt x="48691" y="184378"/>
                </a:lnTo>
                <a:lnTo>
                  <a:pt x="51539" y="191219"/>
                </a:lnTo>
                <a:lnTo>
                  <a:pt x="55450" y="196905"/>
                </a:lnTo>
                <a:lnTo>
                  <a:pt x="59834" y="202078"/>
                </a:lnTo>
                <a:lnTo>
                  <a:pt x="62114" y="203775"/>
                </a:lnTo>
                <a:lnTo>
                  <a:pt x="66765" y="205661"/>
                </a:lnTo>
                <a:lnTo>
                  <a:pt x="68322" y="206957"/>
                </a:lnTo>
                <a:lnTo>
                  <a:pt x="69361" y="208615"/>
                </a:lnTo>
                <a:lnTo>
                  <a:pt x="70053" y="210514"/>
                </a:lnTo>
                <a:lnTo>
                  <a:pt x="71309" y="211781"/>
                </a:lnTo>
                <a:lnTo>
                  <a:pt x="72939" y="212625"/>
                </a:lnTo>
                <a:lnTo>
                  <a:pt x="74820" y="213187"/>
                </a:lnTo>
                <a:lnTo>
                  <a:pt x="79026" y="215929"/>
                </a:lnTo>
                <a:lnTo>
                  <a:pt x="81260" y="217772"/>
                </a:lnTo>
                <a:lnTo>
                  <a:pt x="83542" y="219000"/>
                </a:lnTo>
                <a:lnTo>
                  <a:pt x="88194" y="220365"/>
                </a:lnTo>
                <a:lnTo>
                  <a:pt x="92908" y="220971"/>
                </a:lnTo>
                <a:lnTo>
                  <a:pt x="97649" y="221241"/>
                </a:lnTo>
                <a:lnTo>
                  <a:pt x="105748" y="221428"/>
                </a:lnTo>
                <a:lnTo>
                  <a:pt x="110532" y="221448"/>
                </a:lnTo>
                <a:lnTo>
                  <a:pt x="112581" y="220657"/>
                </a:lnTo>
                <a:lnTo>
                  <a:pt x="116976" y="217662"/>
                </a:lnTo>
                <a:lnTo>
                  <a:pt x="121575" y="213684"/>
                </a:lnTo>
                <a:lnTo>
                  <a:pt x="123913" y="211513"/>
                </a:lnTo>
                <a:lnTo>
                  <a:pt x="126265" y="210065"/>
                </a:lnTo>
                <a:lnTo>
                  <a:pt x="130995" y="208456"/>
                </a:lnTo>
                <a:lnTo>
                  <a:pt x="134161" y="206440"/>
                </a:lnTo>
                <a:lnTo>
                  <a:pt x="137860" y="203508"/>
                </a:lnTo>
                <a:lnTo>
                  <a:pt x="141913" y="199966"/>
                </a:lnTo>
                <a:lnTo>
                  <a:pt x="148533" y="193913"/>
                </a:lnTo>
                <a:lnTo>
                  <a:pt x="156722" y="186044"/>
                </a:lnTo>
                <a:lnTo>
                  <a:pt x="161730" y="180317"/>
                </a:lnTo>
                <a:lnTo>
                  <a:pt x="164176" y="176568"/>
                </a:lnTo>
                <a:lnTo>
                  <a:pt x="166601" y="172481"/>
                </a:lnTo>
                <a:lnTo>
                  <a:pt x="171411" y="165823"/>
                </a:lnTo>
                <a:lnTo>
                  <a:pt x="176195" y="159424"/>
                </a:lnTo>
                <a:lnTo>
                  <a:pt x="178583" y="155495"/>
                </a:lnTo>
                <a:lnTo>
                  <a:pt x="184325" y="145368"/>
                </a:lnTo>
                <a:lnTo>
                  <a:pt x="185109" y="141867"/>
                </a:lnTo>
                <a:lnTo>
                  <a:pt x="185738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21"/>
          <p:cNvSpPr/>
          <p:nvPr/>
        </p:nvSpPr>
        <p:spPr>
          <a:xfrm>
            <a:off x="4072232" y="2171700"/>
            <a:ext cx="13994" cy="28576"/>
          </a:xfrm>
          <a:custGeom>
            <a:avLst/>
            <a:gdLst/>
            <a:ahLst/>
            <a:cxnLst/>
            <a:rect l="0" t="0" r="0" b="0"/>
            <a:pathLst>
              <a:path w="13994" h="28576">
                <a:moveTo>
                  <a:pt x="13993" y="28575"/>
                </a:moveTo>
                <a:lnTo>
                  <a:pt x="10200" y="28575"/>
                </a:lnTo>
                <a:lnTo>
                  <a:pt x="9083" y="27781"/>
                </a:lnTo>
                <a:lnTo>
                  <a:pt x="8338" y="26458"/>
                </a:lnTo>
                <a:lnTo>
                  <a:pt x="6936" y="21725"/>
                </a:lnTo>
                <a:lnTo>
                  <a:pt x="6907" y="20833"/>
                </a:lnTo>
                <a:lnTo>
                  <a:pt x="6874" y="17726"/>
                </a:lnTo>
                <a:lnTo>
                  <a:pt x="6072" y="15786"/>
                </a:lnTo>
                <a:lnTo>
                  <a:pt x="4743" y="13699"/>
                </a:lnTo>
                <a:lnTo>
                  <a:pt x="0" y="7527"/>
                </a:lnTo>
                <a:lnTo>
                  <a:pt x="695" y="6605"/>
                </a:lnTo>
                <a:lnTo>
                  <a:pt x="1953" y="5197"/>
                </a:lnTo>
                <a:lnTo>
                  <a:pt x="6811" y="40"/>
                </a:lnTo>
                <a:lnTo>
                  <a:pt x="68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22"/>
          <p:cNvSpPr/>
          <p:nvPr/>
        </p:nvSpPr>
        <p:spPr>
          <a:xfrm>
            <a:off x="4386262" y="2357439"/>
            <a:ext cx="178595" cy="7143"/>
          </a:xfrm>
          <a:custGeom>
            <a:avLst/>
            <a:gdLst/>
            <a:ahLst/>
            <a:cxnLst/>
            <a:rect l="0" t="0" r="0" b="0"/>
            <a:pathLst>
              <a:path w="178595" h="7143">
                <a:moveTo>
                  <a:pt x="0" y="7142"/>
                </a:moveTo>
                <a:lnTo>
                  <a:pt x="3792" y="7142"/>
                </a:lnTo>
                <a:lnTo>
                  <a:pt x="4910" y="6348"/>
                </a:lnTo>
                <a:lnTo>
                  <a:pt x="5654" y="5025"/>
                </a:lnTo>
                <a:lnTo>
                  <a:pt x="6151" y="3350"/>
                </a:lnTo>
                <a:lnTo>
                  <a:pt x="7276" y="2232"/>
                </a:lnTo>
                <a:lnTo>
                  <a:pt x="8819" y="1487"/>
                </a:lnTo>
                <a:lnTo>
                  <a:pt x="10642" y="991"/>
                </a:lnTo>
                <a:lnTo>
                  <a:pt x="12651" y="660"/>
                </a:lnTo>
                <a:lnTo>
                  <a:pt x="14784" y="439"/>
                </a:lnTo>
                <a:lnTo>
                  <a:pt x="17000" y="292"/>
                </a:lnTo>
                <a:lnTo>
                  <a:pt x="21579" y="129"/>
                </a:lnTo>
                <a:lnTo>
                  <a:pt x="30735" y="37"/>
                </a:lnTo>
                <a:lnTo>
                  <a:pt x="55888" y="0"/>
                </a:lnTo>
                <a:lnTo>
                  <a:pt x="60278" y="793"/>
                </a:lnTo>
                <a:lnTo>
                  <a:pt x="64791" y="2116"/>
                </a:lnTo>
                <a:lnTo>
                  <a:pt x="69388" y="3791"/>
                </a:lnTo>
                <a:lnTo>
                  <a:pt x="74040" y="4114"/>
                </a:lnTo>
                <a:lnTo>
                  <a:pt x="78729" y="3536"/>
                </a:lnTo>
                <a:lnTo>
                  <a:pt x="83443" y="2357"/>
                </a:lnTo>
                <a:lnTo>
                  <a:pt x="88172" y="1571"/>
                </a:lnTo>
                <a:lnTo>
                  <a:pt x="92912" y="1046"/>
                </a:lnTo>
                <a:lnTo>
                  <a:pt x="97661" y="697"/>
                </a:lnTo>
                <a:lnTo>
                  <a:pt x="102413" y="464"/>
                </a:lnTo>
                <a:lnTo>
                  <a:pt x="111928" y="205"/>
                </a:lnTo>
                <a:lnTo>
                  <a:pt x="154781" y="3"/>
                </a:lnTo>
                <a:lnTo>
                  <a:pt x="159544" y="795"/>
                </a:lnTo>
                <a:lnTo>
                  <a:pt x="164306" y="2117"/>
                </a:lnTo>
                <a:lnTo>
                  <a:pt x="178594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3"/>
          <p:cNvSpPr/>
          <p:nvPr/>
        </p:nvSpPr>
        <p:spPr>
          <a:xfrm>
            <a:off x="4764881" y="2300287"/>
            <a:ext cx="214313" cy="241797"/>
          </a:xfrm>
          <a:custGeom>
            <a:avLst/>
            <a:gdLst/>
            <a:ahLst/>
            <a:cxnLst/>
            <a:rect l="0" t="0" r="0" b="0"/>
            <a:pathLst>
              <a:path w="214313" h="241797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7013" y="7771"/>
                </a:lnTo>
                <a:lnTo>
                  <a:pt x="7105" y="14474"/>
                </a:lnTo>
                <a:lnTo>
                  <a:pt x="7118" y="16793"/>
                </a:lnTo>
                <a:lnTo>
                  <a:pt x="7920" y="19133"/>
                </a:lnTo>
                <a:lnTo>
                  <a:pt x="12048" y="26218"/>
                </a:lnTo>
                <a:lnTo>
                  <a:pt x="13292" y="30967"/>
                </a:lnTo>
                <a:lnTo>
                  <a:pt x="13993" y="38103"/>
                </a:lnTo>
                <a:lnTo>
                  <a:pt x="14156" y="44981"/>
                </a:lnTo>
                <a:lnTo>
                  <a:pt x="14279" y="70173"/>
                </a:lnTo>
                <a:lnTo>
                  <a:pt x="15076" y="74563"/>
                </a:lnTo>
                <a:lnTo>
                  <a:pt x="16401" y="79078"/>
                </a:lnTo>
                <a:lnTo>
                  <a:pt x="18078" y="83675"/>
                </a:lnTo>
                <a:lnTo>
                  <a:pt x="19941" y="90899"/>
                </a:lnTo>
                <a:lnTo>
                  <a:pt x="20769" y="97550"/>
                </a:lnTo>
                <a:lnTo>
                  <a:pt x="20989" y="101546"/>
                </a:lnTo>
                <a:lnTo>
                  <a:pt x="21235" y="110219"/>
                </a:lnTo>
                <a:lnTo>
                  <a:pt x="21430" y="154042"/>
                </a:lnTo>
                <a:lnTo>
                  <a:pt x="21430" y="159215"/>
                </a:lnTo>
                <a:lnTo>
                  <a:pt x="23548" y="166277"/>
                </a:lnTo>
                <a:lnTo>
                  <a:pt x="25223" y="170382"/>
                </a:lnTo>
                <a:lnTo>
                  <a:pt x="27085" y="177061"/>
                </a:lnTo>
                <a:lnTo>
                  <a:pt x="27582" y="179953"/>
                </a:lnTo>
                <a:lnTo>
                  <a:pt x="30250" y="185283"/>
                </a:lnTo>
                <a:lnTo>
                  <a:pt x="36215" y="192747"/>
                </a:lnTo>
                <a:lnTo>
                  <a:pt x="40702" y="197584"/>
                </a:lnTo>
                <a:lnTo>
                  <a:pt x="45342" y="202380"/>
                </a:lnTo>
                <a:lnTo>
                  <a:pt x="46896" y="204770"/>
                </a:lnTo>
                <a:lnTo>
                  <a:pt x="49878" y="211926"/>
                </a:lnTo>
                <a:lnTo>
                  <a:pt x="55436" y="219073"/>
                </a:lnTo>
                <a:lnTo>
                  <a:pt x="59828" y="223837"/>
                </a:lnTo>
                <a:lnTo>
                  <a:pt x="62110" y="225425"/>
                </a:lnTo>
                <a:lnTo>
                  <a:pt x="66763" y="227189"/>
                </a:lnTo>
                <a:lnTo>
                  <a:pt x="71476" y="230089"/>
                </a:lnTo>
                <a:lnTo>
                  <a:pt x="73844" y="231974"/>
                </a:lnTo>
                <a:lnTo>
                  <a:pt x="76217" y="233231"/>
                </a:lnTo>
                <a:lnTo>
                  <a:pt x="80970" y="234627"/>
                </a:lnTo>
                <a:lnTo>
                  <a:pt x="85728" y="237364"/>
                </a:lnTo>
                <a:lnTo>
                  <a:pt x="88108" y="239205"/>
                </a:lnTo>
                <a:lnTo>
                  <a:pt x="92870" y="241251"/>
                </a:lnTo>
                <a:lnTo>
                  <a:pt x="95251" y="241796"/>
                </a:lnTo>
                <a:lnTo>
                  <a:pt x="97632" y="241366"/>
                </a:lnTo>
                <a:lnTo>
                  <a:pt x="102394" y="238772"/>
                </a:lnTo>
                <a:lnTo>
                  <a:pt x="105569" y="237763"/>
                </a:lnTo>
                <a:lnTo>
                  <a:pt x="109273" y="237090"/>
                </a:lnTo>
                <a:lnTo>
                  <a:pt x="113330" y="236641"/>
                </a:lnTo>
                <a:lnTo>
                  <a:pt x="116828" y="235548"/>
                </a:lnTo>
                <a:lnTo>
                  <a:pt x="122832" y="232217"/>
                </a:lnTo>
                <a:lnTo>
                  <a:pt x="126338" y="231011"/>
                </a:lnTo>
                <a:lnTo>
                  <a:pt x="130263" y="230208"/>
                </a:lnTo>
                <a:lnTo>
                  <a:pt x="134467" y="229672"/>
                </a:lnTo>
                <a:lnTo>
                  <a:pt x="138857" y="228521"/>
                </a:lnTo>
                <a:lnTo>
                  <a:pt x="143371" y="226960"/>
                </a:lnTo>
                <a:lnTo>
                  <a:pt x="147968" y="225125"/>
                </a:lnTo>
                <a:lnTo>
                  <a:pt x="151827" y="223108"/>
                </a:lnTo>
                <a:lnTo>
                  <a:pt x="161843" y="216478"/>
                </a:lnTo>
                <a:lnTo>
                  <a:pt x="165839" y="214169"/>
                </a:lnTo>
                <a:lnTo>
                  <a:pt x="174512" y="209486"/>
                </a:lnTo>
                <a:lnTo>
                  <a:pt x="183659" y="204759"/>
                </a:lnTo>
                <a:lnTo>
                  <a:pt x="187527" y="202387"/>
                </a:lnTo>
                <a:lnTo>
                  <a:pt x="193941" y="197635"/>
                </a:lnTo>
                <a:lnTo>
                  <a:pt x="199438" y="194994"/>
                </a:lnTo>
                <a:lnTo>
                  <a:pt x="202015" y="194290"/>
                </a:lnTo>
                <a:lnTo>
                  <a:pt x="206994" y="191391"/>
                </a:lnTo>
                <a:lnTo>
                  <a:pt x="214312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4"/>
          <p:cNvSpPr/>
          <p:nvPr/>
        </p:nvSpPr>
        <p:spPr>
          <a:xfrm>
            <a:off x="4950626" y="2221708"/>
            <a:ext cx="228593" cy="92865"/>
          </a:xfrm>
          <a:custGeom>
            <a:avLst/>
            <a:gdLst/>
            <a:ahLst/>
            <a:cxnLst/>
            <a:rect l="0" t="0" r="0" b="0"/>
            <a:pathLst>
              <a:path w="228593" h="92865">
                <a:moveTo>
                  <a:pt x="7136" y="21429"/>
                </a:moveTo>
                <a:lnTo>
                  <a:pt x="286" y="21429"/>
                </a:lnTo>
                <a:lnTo>
                  <a:pt x="123" y="19312"/>
                </a:lnTo>
                <a:lnTo>
                  <a:pt x="0" y="14579"/>
                </a:lnTo>
                <a:lnTo>
                  <a:pt x="3787" y="14372"/>
                </a:lnTo>
                <a:lnTo>
                  <a:pt x="5697" y="13550"/>
                </a:lnTo>
                <a:lnTo>
                  <a:pt x="7764" y="12207"/>
                </a:lnTo>
                <a:lnTo>
                  <a:pt x="9936" y="10519"/>
                </a:lnTo>
                <a:lnTo>
                  <a:pt x="12178" y="9393"/>
                </a:lnTo>
                <a:lnTo>
                  <a:pt x="16785" y="8142"/>
                </a:lnTo>
                <a:lnTo>
                  <a:pt x="23842" y="7438"/>
                </a:lnTo>
                <a:lnTo>
                  <a:pt x="26210" y="6545"/>
                </a:lnTo>
                <a:lnTo>
                  <a:pt x="28584" y="5157"/>
                </a:lnTo>
                <a:lnTo>
                  <a:pt x="30959" y="3437"/>
                </a:lnTo>
                <a:lnTo>
                  <a:pt x="37833" y="1526"/>
                </a:lnTo>
                <a:lnTo>
                  <a:pt x="41888" y="1017"/>
                </a:lnTo>
                <a:lnTo>
                  <a:pt x="46179" y="677"/>
                </a:lnTo>
                <a:lnTo>
                  <a:pt x="50627" y="451"/>
                </a:lnTo>
                <a:lnTo>
                  <a:pt x="62356" y="132"/>
                </a:lnTo>
                <a:lnTo>
                  <a:pt x="85667" y="1"/>
                </a:lnTo>
                <a:lnTo>
                  <a:pt x="88065" y="0"/>
                </a:lnTo>
                <a:lnTo>
                  <a:pt x="89664" y="793"/>
                </a:lnTo>
                <a:lnTo>
                  <a:pt x="90730" y="2115"/>
                </a:lnTo>
                <a:lnTo>
                  <a:pt x="91440" y="3791"/>
                </a:lnTo>
                <a:lnTo>
                  <a:pt x="91914" y="5701"/>
                </a:lnTo>
                <a:lnTo>
                  <a:pt x="92230" y="7769"/>
                </a:lnTo>
                <a:lnTo>
                  <a:pt x="92440" y="9941"/>
                </a:lnTo>
                <a:lnTo>
                  <a:pt x="92581" y="12183"/>
                </a:lnTo>
                <a:lnTo>
                  <a:pt x="92736" y="16790"/>
                </a:lnTo>
                <a:lnTo>
                  <a:pt x="92837" y="26216"/>
                </a:lnTo>
                <a:lnTo>
                  <a:pt x="92850" y="30965"/>
                </a:lnTo>
                <a:lnTo>
                  <a:pt x="92060" y="33343"/>
                </a:lnTo>
                <a:lnTo>
                  <a:pt x="90740" y="35721"/>
                </a:lnTo>
                <a:lnTo>
                  <a:pt x="89065" y="38101"/>
                </a:lnTo>
                <a:lnTo>
                  <a:pt x="87949" y="40481"/>
                </a:lnTo>
                <a:lnTo>
                  <a:pt x="87206" y="42862"/>
                </a:lnTo>
                <a:lnTo>
                  <a:pt x="86709" y="45242"/>
                </a:lnTo>
                <a:lnTo>
                  <a:pt x="85585" y="47623"/>
                </a:lnTo>
                <a:lnTo>
                  <a:pt x="84042" y="50004"/>
                </a:lnTo>
                <a:lnTo>
                  <a:pt x="82219" y="52386"/>
                </a:lnTo>
                <a:lnTo>
                  <a:pt x="80210" y="53973"/>
                </a:lnTo>
                <a:lnTo>
                  <a:pt x="78077" y="55031"/>
                </a:lnTo>
                <a:lnTo>
                  <a:pt x="75861" y="55737"/>
                </a:lnTo>
                <a:lnTo>
                  <a:pt x="74384" y="57001"/>
                </a:lnTo>
                <a:lnTo>
                  <a:pt x="73399" y="58637"/>
                </a:lnTo>
                <a:lnTo>
                  <a:pt x="72743" y="60522"/>
                </a:lnTo>
                <a:lnTo>
                  <a:pt x="71511" y="62572"/>
                </a:lnTo>
                <a:lnTo>
                  <a:pt x="69897" y="64733"/>
                </a:lnTo>
                <a:lnTo>
                  <a:pt x="68026" y="66967"/>
                </a:lnTo>
                <a:lnTo>
                  <a:pt x="66780" y="69250"/>
                </a:lnTo>
                <a:lnTo>
                  <a:pt x="65949" y="71566"/>
                </a:lnTo>
                <a:lnTo>
                  <a:pt x="64614" y="77194"/>
                </a:lnTo>
                <a:lnTo>
                  <a:pt x="64432" y="80080"/>
                </a:lnTo>
                <a:lnTo>
                  <a:pt x="64315" y="84608"/>
                </a:lnTo>
                <a:lnTo>
                  <a:pt x="64295" y="89185"/>
                </a:lnTo>
                <a:lnTo>
                  <a:pt x="65086" y="90412"/>
                </a:lnTo>
                <a:lnTo>
                  <a:pt x="66406" y="91230"/>
                </a:lnTo>
                <a:lnTo>
                  <a:pt x="70438" y="92543"/>
                </a:lnTo>
                <a:lnTo>
                  <a:pt x="76937" y="92803"/>
                </a:lnTo>
                <a:lnTo>
                  <a:pt x="99064" y="92864"/>
                </a:lnTo>
                <a:lnTo>
                  <a:pt x="103346" y="92071"/>
                </a:lnTo>
                <a:lnTo>
                  <a:pt x="107789" y="90749"/>
                </a:lnTo>
                <a:lnTo>
                  <a:pt x="112338" y="89074"/>
                </a:lnTo>
                <a:lnTo>
                  <a:pt x="116958" y="87163"/>
                </a:lnTo>
                <a:lnTo>
                  <a:pt x="121626" y="85095"/>
                </a:lnTo>
                <a:lnTo>
                  <a:pt x="126325" y="82923"/>
                </a:lnTo>
                <a:lnTo>
                  <a:pt x="131045" y="81475"/>
                </a:lnTo>
                <a:lnTo>
                  <a:pt x="135780" y="80510"/>
                </a:lnTo>
                <a:lnTo>
                  <a:pt x="140524" y="79866"/>
                </a:lnTo>
                <a:lnTo>
                  <a:pt x="145274" y="78643"/>
                </a:lnTo>
                <a:lnTo>
                  <a:pt x="150028" y="77034"/>
                </a:lnTo>
                <a:lnTo>
                  <a:pt x="154784" y="75168"/>
                </a:lnTo>
                <a:lnTo>
                  <a:pt x="159543" y="73130"/>
                </a:lnTo>
                <a:lnTo>
                  <a:pt x="169064" y="68749"/>
                </a:lnTo>
                <a:lnTo>
                  <a:pt x="183350" y="61820"/>
                </a:lnTo>
                <a:lnTo>
                  <a:pt x="188112" y="60262"/>
                </a:lnTo>
                <a:lnTo>
                  <a:pt x="192874" y="59224"/>
                </a:lnTo>
                <a:lnTo>
                  <a:pt x="197636" y="58532"/>
                </a:lnTo>
                <a:lnTo>
                  <a:pt x="202399" y="58071"/>
                </a:lnTo>
                <a:lnTo>
                  <a:pt x="207161" y="57763"/>
                </a:lnTo>
                <a:lnTo>
                  <a:pt x="215892" y="57421"/>
                </a:lnTo>
                <a:lnTo>
                  <a:pt x="228592" y="57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5"/>
          <p:cNvSpPr/>
          <p:nvPr/>
        </p:nvSpPr>
        <p:spPr>
          <a:xfrm>
            <a:off x="4736306" y="2200275"/>
            <a:ext cx="21432" cy="7144"/>
          </a:xfrm>
          <a:custGeom>
            <a:avLst/>
            <a:gdLst/>
            <a:ahLst/>
            <a:cxnLst/>
            <a:rect l="0" t="0" r="0" b="0"/>
            <a:pathLst>
              <a:path w="21432" h="7144">
                <a:moveTo>
                  <a:pt x="0" y="0"/>
                </a:moveTo>
                <a:lnTo>
                  <a:pt x="14261" y="0"/>
                </a:lnTo>
                <a:lnTo>
                  <a:pt x="2143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6"/>
          <p:cNvSpPr/>
          <p:nvPr/>
        </p:nvSpPr>
        <p:spPr>
          <a:xfrm>
            <a:off x="4593433" y="2043112"/>
            <a:ext cx="764057" cy="607219"/>
          </a:xfrm>
          <a:custGeom>
            <a:avLst/>
            <a:gdLst/>
            <a:ahLst/>
            <a:cxnLst/>
            <a:rect l="0" t="0" r="0" b="0"/>
            <a:pathLst>
              <a:path w="764057" h="607219">
                <a:moveTo>
                  <a:pt x="692942" y="85725"/>
                </a:moveTo>
                <a:lnTo>
                  <a:pt x="689149" y="85725"/>
                </a:lnTo>
                <a:lnTo>
                  <a:pt x="688032" y="84931"/>
                </a:lnTo>
                <a:lnTo>
                  <a:pt x="687287" y="83608"/>
                </a:lnTo>
                <a:lnTo>
                  <a:pt x="686791" y="81933"/>
                </a:lnTo>
                <a:lnTo>
                  <a:pt x="685666" y="80815"/>
                </a:lnTo>
                <a:lnTo>
                  <a:pt x="684123" y="80071"/>
                </a:lnTo>
                <a:lnTo>
                  <a:pt x="682300" y="79574"/>
                </a:lnTo>
                <a:lnTo>
                  <a:pt x="678158" y="76906"/>
                </a:lnTo>
                <a:lnTo>
                  <a:pt x="675942" y="75083"/>
                </a:lnTo>
                <a:lnTo>
                  <a:pt x="673671" y="73868"/>
                </a:lnTo>
                <a:lnTo>
                  <a:pt x="666683" y="71364"/>
                </a:lnTo>
                <a:lnTo>
                  <a:pt x="659585" y="65948"/>
                </a:lnTo>
                <a:lnTo>
                  <a:pt x="654833" y="61589"/>
                </a:lnTo>
                <a:lnTo>
                  <a:pt x="651661" y="60110"/>
                </a:lnTo>
                <a:lnTo>
                  <a:pt x="640406" y="57233"/>
                </a:lnTo>
                <a:lnTo>
                  <a:pt x="630897" y="52500"/>
                </a:lnTo>
                <a:lnTo>
                  <a:pt x="619172" y="49952"/>
                </a:lnTo>
                <a:lnTo>
                  <a:pt x="596964" y="38680"/>
                </a:lnTo>
                <a:lnTo>
                  <a:pt x="578498" y="34187"/>
                </a:lnTo>
                <a:lnTo>
                  <a:pt x="569053" y="31069"/>
                </a:lnTo>
                <a:lnTo>
                  <a:pt x="550054" y="26951"/>
                </a:lnTo>
                <a:lnTo>
                  <a:pt x="540536" y="23885"/>
                </a:lnTo>
                <a:lnTo>
                  <a:pt x="526252" y="21365"/>
                </a:lnTo>
                <a:lnTo>
                  <a:pt x="511172" y="16737"/>
                </a:lnTo>
                <a:lnTo>
                  <a:pt x="492770" y="14219"/>
                </a:lnTo>
                <a:lnTo>
                  <a:pt x="471926" y="8777"/>
                </a:lnTo>
                <a:lnTo>
                  <a:pt x="452523" y="7466"/>
                </a:lnTo>
                <a:lnTo>
                  <a:pt x="442949" y="5171"/>
                </a:lnTo>
                <a:lnTo>
                  <a:pt x="432609" y="2298"/>
                </a:lnTo>
                <a:lnTo>
                  <a:pt x="414193" y="681"/>
                </a:lnTo>
                <a:lnTo>
                  <a:pt x="393347" y="134"/>
                </a:lnTo>
                <a:lnTo>
                  <a:pt x="316705" y="0"/>
                </a:lnTo>
                <a:lnTo>
                  <a:pt x="307179" y="2117"/>
                </a:lnTo>
                <a:lnTo>
                  <a:pt x="297654" y="4910"/>
                </a:lnTo>
                <a:lnTo>
                  <a:pt x="273842" y="6850"/>
                </a:lnTo>
                <a:lnTo>
                  <a:pt x="264317" y="9130"/>
                </a:lnTo>
                <a:lnTo>
                  <a:pt x="254792" y="11995"/>
                </a:lnTo>
                <a:lnTo>
                  <a:pt x="240504" y="14402"/>
                </a:lnTo>
                <a:lnTo>
                  <a:pt x="221454" y="19808"/>
                </a:lnTo>
                <a:lnTo>
                  <a:pt x="211929" y="21503"/>
                </a:lnTo>
                <a:lnTo>
                  <a:pt x="188117" y="31279"/>
                </a:lnTo>
                <a:lnTo>
                  <a:pt x="165692" y="39121"/>
                </a:lnTo>
                <a:lnTo>
                  <a:pt x="144174" y="52477"/>
                </a:lnTo>
                <a:lnTo>
                  <a:pt x="131694" y="61930"/>
                </a:lnTo>
                <a:lnTo>
                  <a:pt x="126527" y="66683"/>
                </a:lnTo>
                <a:lnTo>
                  <a:pt x="123244" y="68268"/>
                </a:lnTo>
                <a:lnTo>
                  <a:pt x="111834" y="71292"/>
                </a:lnTo>
                <a:lnTo>
                  <a:pt x="105794" y="74812"/>
                </a:lnTo>
                <a:lnTo>
                  <a:pt x="90575" y="88193"/>
                </a:lnTo>
                <a:lnTo>
                  <a:pt x="88957" y="90546"/>
                </a:lnTo>
                <a:lnTo>
                  <a:pt x="85887" y="97648"/>
                </a:lnTo>
                <a:lnTo>
                  <a:pt x="78141" y="107160"/>
                </a:lnTo>
                <a:lnTo>
                  <a:pt x="61885" y="123825"/>
                </a:lnTo>
                <a:lnTo>
                  <a:pt x="54759" y="130969"/>
                </a:lnTo>
                <a:lnTo>
                  <a:pt x="53174" y="133350"/>
                </a:lnTo>
                <a:lnTo>
                  <a:pt x="46629" y="149049"/>
                </a:lnTo>
                <a:lnTo>
                  <a:pt x="44535" y="155673"/>
                </a:lnTo>
                <a:lnTo>
                  <a:pt x="43977" y="158551"/>
                </a:lnTo>
                <a:lnTo>
                  <a:pt x="41240" y="163865"/>
                </a:lnTo>
                <a:lnTo>
                  <a:pt x="33016" y="177536"/>
                </a:lnTo>
                <a:lnTo>
                  <a:pt x="30547" y="184209"/>
                </a:lnTo>
                <a:lnTo>
                  <a:pt x="29451" y="190615"/>
                </a:lnTo>
                <a:lnTo>
                  <a:pt x="28963" y="198753"/>
                </a:lnTo>
                <a:lnTo>
                  <a:pt x="28039" y="202352"/>
                </a:lnTo>
                <a:lnTo>
                  <a:pt x="22970" y="213831"/>
                </a:lnTo>
                <a:lnTo>
                  <a:pt x="21886" y="223430"/>
                </a:lnTo>
                <a:lnTo>
                  <a:pt x="21733" y="227535"/>
                </a:lnTo>
                <a:lnTo>
                  <a:pt x="19448" y="236329"/>
                </a:lnTo>
                <a:lnTo>
                  <a:pt x="15815" y="248088"/>
                </a:lnTo>
                <a:lnTo>
                  <a:pt x="14588" y="262965"/>
                </a:lnTo>
                <a:lnTo>
                  <a:pt x="12303" y="271919"/>
                </a:lnTo>
                <a:lnTo>
                  <a:pt x="9436" y="281191"/>
                </a:lnTo>
                <a:lnTo>
                  <a:pt x="7028" y="294542"/>
                </a:lnTo>
                <a:lnTo>
                  <a:pt x="2433" y="304671"/>
                </a:lnTo>
                <a:lnTo>
                  <a:pt x="479" y="321914"/>
                </a:lnTo>
                <a:lnTo>
                  <a:pt x="61" y="339637"/>
                </a:lnTo>
                <a:lnTo>
                  <a:pt x="0" y="365685"/>
                </a:lnTo>
                <a:lnTo>
                  <a:pt x="2115" y="373135"/>
                </a:lnTo>
                <a:lnTo>
                  <a:pt x="4908" y="380944"/>
                </a:lnTo>
                <a:lnTo>
                  <a:pt x="6480" y="390597"/>
                </a:lnTo>
                <a:lnTo>
                  <a:pt x="7054" y="408487"/>
                </a:lnTo>
                <a:lnTo>
                  <a:pt x="7877" y="411231"/>
                </a:lnTo>
                <a:lnTo>
                  <a:pt x="17077" y="427559"/>
                </a:lnTo>
                <a:lnTo>
                  <a:pt x="19495" y="434237"/>
                </a:lnTo>
                <a:lnTo>
                  <a:pt x="20140" y="437129"/>
                </a:lnTo>
                <a:lnTo>
                  <a:pt x="22972" y="442459"/>
                </a:lnTo>
                <a:lnTo>
                  <a:pt x="35852" y="462814"/>
                </a:lnTo>
                <a:lnTo>
                  <a:pt x="38188" y="465705"/>
                </a:lnTo>
                <a:lnTo>
                  <a:pt x="39746" y="469220"/>
                </a:lnTo>
                <a:lnTo>
                  <a:pt x="42731" y="480958"/>
                </a:lnTo>
                <a:lnTo>
                  <a:pt x="46243" y="487074"/>
                </a:lnTo>
                <a:lnTo>
                  <a:pt x="57280" y="502037"/>
                </a:lnTo>
                <a:lnTo>
                  <a:pt x="64331" y="512818"/>
                </a:lnTo>
                <a:lnTo>
                  <a:pt x="80963" y="530929"/>
                </a:lnTo>
                <a:lnTo>
                  <a:pt x="97629" y="548476"/>
                </a:lnTo>
                <a:lnTo>
                  <a:pt x="102392" y="556240"/>
                </a:lnTo>
                <a:lnTo>
                  <a:pt x="109271" y="562866"/>
                </a:lnTo>
                <a:lnTo>
                  <a:pt x="116826" y="567663"/>
                </a:lnTo>
                <a:lnTo>
                  <a:pt x="125542" y="571157"/>
                </a:lnTo>
                <a:lnTo>
                  <a:pt x="146137" y="583585"/>
                </a:lnTo>
                <a:lnTo>
                  <a:pt x="159009" y="589809"/>
                </a:lnTo>
                <a:lnTo>
                  <a:pt x="180864" y="597567"/>
                </a:lnTo>
                <a:lnTo>
                  <a:pt x="187010" y="598960"/>
                </a:lnTo>
                <a:lnTo>
                  <a:pt x="203126" y="600649"/>
                </a:lnTo>
                <a:lnTo>
                  <a:pt x="222519" y="606197"/>
                </a:lnTo>
                <a:lnTo>
                  <a:pt x="243339" y="607084"/>
                </a:lnTo>
                <a:lnTo>
                  <a:pt x="304800" y="607218"/>
                </a:lnTo>
                <a:lnTo>
                  <a:pt x="314324" y="605102"/>
                </a:lnTo>
                <a:lnTo>
                  <a:pt x="323849" y="602309"/>
                </a:lnTo>
                <a:lnTo>
                  <a:pt x="338136" y="599943"/>
                </a:lnTo>
                <a:lnTo>
                  <a:pt x="357185" y="594551"/>
                </a:lnTo>
                <a:lnTo>
                  <a:pt x="366710" y="592858"/>
                </a:lnTo>
                <a:lnTo>
                  <a:pt x="387877" y="585303"/>
                </a:lnTo>
                <a:lnTo>
                  <a:pt x="400195" y="581603"/>
                </a:lnTo>
                <a:lnTo>
                  <a:pt x="423154" y="577112"/>
                </a:lnTo>
                <a:lnTo>
                  <a:pt x="451715" y="567330"/>
                </a:lnTo>
                <a:lnTo>
                  <a:pt x="461641" y="565678"/>
                </a:lnTo>
                <a:lnTo>
                  <a:pt x="466510" y="563650"/>
                </a:lnTo>
                <a:lnTo>
                  <a:pt x="485731" y="551105"/>
                </a:lnTo>
                <a:lnTo>
                  <a:pt x="509580" y="538299"/>
                </a:lnTo>
                <a:lnTo>
                  <a:pt x="530751" y="526548"/>
                </a:lnTo>
                <a:lnTo>
                  <a:pt x="553836" y="512967"/>
                </a:lnTo>
                <a:lnTo>
                  <a:pt x="561796" y="505533"/>
                </a:lnTo>
                <a:lnTo>
                  <a:pt x="565030" y="501329"/>
                </a:lnTo>
                <a:lnTo>
                  <a:pt x="572857" y="494540"/>
                </a:lnTo>
                <a:lnTo>
                  <a:pt x="600192" y="473119"/>
                </a:lnTo>
                <a:lnTo>
                  <a:pt x="614396" y="462711"/>
                </a:lnTo>
                <a:lnTo>
                  <a:pt x="633417" y="444971"/>
                </a:lnTo>
                <a:lnTo>
                  <a:pt x="651668" y="426180"/>
                </a:lnTo>
                <a:lnTo>
                  <a:pt x="661839" y="411937"/>
                </a:lnTo>
                <a:lnTo>
                  <a:pt x="674553" y="397663"/>
                </a:lnTo>
                <a:lnTo>
                  <a:pt x="687581" y="383380"/>
                </a:lnTo>
                <a:lnTo>
                  <a:pt x="696821" y="369093"/>
                </a:lnTo>
                <a:lnTo>
                  <a:pt x="704586" y="354806"/>
                </a:lnTo>
                <a:lnTo>
                  <a:pt x="712708" y="340519"/>
                </a:lnTo>
                <a:lnTo>
                  <a:pt x="723228" y="326231"/>
                </a:lnTo>
                <a:lnTo>
                  <a:pt x="729704" y="309298"/>
                </a:lnTo>
                <a:lnTo>
                  <a:pt x="738391" y="294282"/>
                </a:lnTo>
                <a:lnTo>
                  <a:pt x="745390" y="280693"/>
                </a:lnTo>
                <a:lnTo>
                  <a:pt x="748002" y="271332"/>
                </a:lnTo>
                <a:lnTo>
                  <a:pt x="749957" y="261879"/>
                </a:lnTo>
                <a:lnTo>
                  <a:pt x="754726" y="247633"/>
                </a:lnTo>
                <a:lnTo>
                  <a:pt x="757285" y="233357"/>
                </a:lnTo>
                <a:lnTo>
                  <a:pt x="762743" y="216428"/>
                </a:lnTo>
                <a:lnTo>
                  <a:pt x="764056" y="201413"/>
                </a:lnTo>
                <a:lnTo>
                  <a:pt x="762119" y="192440"/>
                </a:lnTo>
                <a:lnTo>
                  <a:pt x="758682" y="180580"/>
                </a:lnTo>
                <a:lnTo>
                  <a:pt x="757084" y="173920"/>
                </a:lnTo>
                <a:lnTo>
                  <a:pt x="751708" y="158826"/>
                </a:lnTo>
                <a:lnTo>
                  <a:pt x="751169" y="155890"/>
                </a:lnTo>
                <a:lnTo>
                  <a:pt x="748454" y="150512"/>
                </a:lnTo>
                <a:lnTo>
                  <a:pt x="746618" y="147966"/>
                </a:lnTo>
                <a:lnTo>
                  <a:pt x="744579" y="140904"/>
                </a:lnTo>
                <a:lnTo>
                  <a:pt x="744036" y="136799"/>
                </a:lnTo>
                <a:lnTo>
                  <a:pt x="741315" y="130120"/>
                </a:lnTo>
                <a:lnTo>
                  <a:pt x="735320" y="121898"/>
                </a:lnTo>
                <a:lnTo>
                  <a:pt x="719107" y="104802"/>
                </a:lnTo>
                <a:lnTo>
                  <a:pt x="704845" y="90490"/>
                </a:lnTo>
                <a:lnTo>
                  <a:pt x="701671" y="88902"/>
                </a:lnTo>
                <a:lnTo>
                  <a:pt x="690413" y="85872"/>
                </a:lnTo>
                <a:lnTo>
                  <a:pt x="680903" y="81094"/>
                </a:lnTo>
                <a:lnTo>
                  <a:pt x="665987" y="79078"/>
                </a:lnTo>
                <a:lnTo>
                  <a:pt x="655162" y="78679"/>
                </a:lnTo>
                <a:lnTo>
                  <a:pt x="631710" y="72105"/>
                </a:lnTo>
                <a:lnTo>
                  <a:pt x="614360" y="71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" name="SMARTPenAnnotation527"/>
          <p:cNvSpPr/>
          <p:nvPr/>
        </p:nvSpPr>
        <p:spPr>
          <a:xfrm>
            <a:off x="5443537" y="2228850"/>
            <a:ext cx="114301" cy="28576"/>
          </a:xfrm>
          <a:custGeom>
            <a:avLst/>
            <a:gdLst/>
            <a:ahLst/>
            <a:cxnLst/>
            <a:rect l="0" t="0" r="0" b="0"/>
            <a:pathLst>
              <a:path w="114301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9943" y="24782"/>
                </a:lnTo>
                <a:lnTo>
                  <a:pt x="12185" y="23665"/>
                </a:lnTo>
                <a:lnTo>
                  <a:pt x="14473" y="22920"/>
                </a:lnTo>
                <a:lnTo>
                  <a:pt x="16793" y="22424"/>
                </a:lnTo>
                <a:lnTo>
                  <a:pt x="19927" y="22093"/>
                </a:lnTo>
                <a:lnTo>
                  <a:pt x="23603" y="21872"/>
                </a:lnTo>
                <a:lnTo>
                  <a:pt x="27642" y="21725"/>
                </a:lnTo>
                <a:lnTo>
                  <a:pt x="31921" y="20833"/>
                </a:lnTo>
                <a:lnTo>
                  <a:pt x="36362" y="19445"/>
                </a:lnTo>
                <a:lnTo>
                  <a:pt x="40910" y="17726"/>
                </a:lnTo>
                <a:lnTo>
                  <a:pt x="44736" y="16579"/>
                </a:lnTo>
                <a:lnTo>
                  <a:pt x="48080" y="15815"/>
                </a:lnTo>
                <a:lnTo>
                  <a:pt x="51104" y="15306"/>
                </a:lnTo>
                <a:lnTo>
                  <a:pt x="54707" y="14966"/>
                </a:lnTo>
                <a:lnTo>
                  <a:pt x="58696" y="14740"/>
                </a:lnTo>
                <a:lnTo>
                  <a:pt x="62943" y="14589"/>
                </a:lnTo>
                <a:lnTo>
                  <a:pt x="67362" y="13694"/>
                </a:lnTo>
                <a:lnTo>
                  <a:pt x="71896" y="12305"/>
                </a:lnTo>
                <a:lnTo>
                  <a:pt x="76505" y="10584"/>
                </a:lnTo>
                <a:lnTo>
                  <a:pt x="80373" y="9437"/>
                </a:lnTo>
                <a:lnTo>
                  <a:pt x="83744" y="8673"/>
                </a:lnTo>
                <a:lnTo>
                  <a:pt x="86786" y="8163"/>
                </a:lnTo>
                <a:lnTo>
                  <a:pt x="89607" y="7029"/>
                </a:lnTo>
                <a:lnTo>
                  <a:pt x="92282" y="5480"/>
                </a:lnTo>
                <a:lnTo>
                  <a:pt x="94859" y="3653"/>
                </a:lnTo>
                <a:lnTo>
                  <a:pt x="97371" y="2435"/>
                </a:lnTo>
                <a:lnTo>
                  <a:pt x="99838" y="1623"/>
                </a:lnTo>
                <a:lnTo>
                  <a:pt x="105711" y="320"/>
                </a:lnTo>
                <a:lnTo>
                  <a:pt x="108631" y="142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5" name="SMARTPenAnnotation528"/>
          <p:cNvSpPr/>
          <p:nvPr/>
        </p:nvSpPr>
        <p:spPr>
          <a:xfrm>
            <a:off x="5457825" y="2278856"/>
            <a:ext cx="128588" cy="21432"/>
          </a:xfrm>
          <a:custGeom>
            <a:avLst/>
            <a:gdLst/>
            <a:ahLst/>
            <a:cxnLst/>
            <a:rect l="0" t="0" r="0" b="0"/>
            <a:pathLst>
              <a:path w="128588" h="21432">
                <a:moveTo>
                  <a:pt x="0" y="21431"/>
                </a:moveTo>
                <a:lnTo>
                  <a:pt x="6150" y="21431"/>
                </a:lnTo>
                <a:lnTo>
                  <a:pt x="6481" y="20637"/>
                </a:lnTo>
                <a:lnTo>
                  <a:pt x="6702" y="19314"/>
                </a:lnTo>
                <a:lnTo>
                  <a:pt x="6849" y="17639"/>
                </a:lnTo>
                <a:lnTo>
                  <a:pt x="8535" y="16521"/>
                </a:lnTo>
                <a:lnTo>
                  <a:pt x="11246" y="15777"/>
                </a:lnTo>
                <a:lnTo>
                  <a:pt x="14640" y="15280"/>
                </a:lnTo>
                <a:lnTo>
                  <a:pt x="17698" y="14949"/>
                </a:lnTo>
                <a:lnTo>
                  <a:pt x="20530" y="14729"/>
                </a:lnTo>
                <a:lnTo>
                  <a:pt x="23211" y="14581"/>
                </a:lnTo>
                <a:lnTo>
                  <a:pt x="30424" y="14418"/>
                </a:lnTo>
                <a:lnTo>
                  <a:pt x="34570" y="14374"/>
                </a:lnTo>
                <a:lnTo>
                  <a:pt x="38128" y="13552"/>
                </a:lnTo>
                <a:lnTo>
                  <a:pt x="41293" y="12209"/>
                </a:lnTo>
                <a:lnTo>
                  <a:pt x="44198" y="10521"/>
                </a:lnTo>
                <a:lnTo>
                  <a:pt x="48515" y="9395"/>
                </a:lnTo>
                <a:lnTo>
                  <a:pt x="53774" y="8645"/>
                </a:lnTo>
                <a:lnTo>
                  <a:pt x="59662" y="8144"/>
                </a:lnTo>
                <a:lnTo>
                  <a:pt x="64381" y="7811"/>
                </a:lnTo>
                <a:lnTo>
                  <a:pt x="71740" y="7440"/>
                </a:lnTo>
                <a:lnTo>
                  <a:pt x="79774" y="7275"/>
                </a:lnTo>
                <a:lnTo>
                  <a:pt x="84139" y="7231"/>
                </a:lnTo>
                <a:lnTo>
                  <a:pt x="88636" y="6408"/>
                </a:lnTo>
                <a:lnTo>
                  <a:pt x="93222" y="5066"/>
                </a:lnTo>
                <a:lnTo>
                  <a:pt x="97866" y="3377"/>
                </a:lnTo>
                <a:lnTo>
                  <a:pt x="101756" y="2251"/>
                </a:lnTo>
                <a:lnTo>
                  <a:pt x="105144" y="1501"/>
                </a:lnTo>
                <a:lnTo>
                  <a:pt x="108196" y="1000"/>
                </a:lnTo>
                <a:lnTo>
                  <a:pt x="111024" y="667"/>
                </a:lnTo>
                <a:lnTo>
                  <a:pt x="113703" y="444"/>
                </a:lnTo>
                <a:lnTo>
                  <a:pt x="116283" y="296"/>
                </a:lnTo>
                <a:lnTo>
                  <a:pt x="121267" y="132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SMARTPenAnnotation529"/>
          <p:cNvSpPr/>
          <p:nvPr/>
        </p:nvSpPr>
        <p:spPr>
          <a:xfrm>
            <a:off x="5693568" y="2207418"/>
            <a:ext cx="107158" cy="28576"/>
          </a:xfrm>
          <a:custGeom>
            <a:avLst/>
            <a:gdLst/>
            <a:ahLst/>
            <a:cxnLst/>
            <a:rect l="0" t="0" r="0" b="0"/>
            <a:pathLst>
              <a:path w="107158" h="28576">
                <a:moveTo>
                  <a:pt x="0" y="28575"/>
                </a:moveTo>
                <a:lnTo>
                  <a:pt x="10642" y="28575"/>
                </a:lnTo>
                <a:lnTo>
                  <a:pt x="12651" y="27782"/>
                </a:lnTo>
                <a:lnTo>
                  <a:pt x="14784" y="26459"/>
                </a:lnTo>
                <a:lnTo>
                  <a:pt x="17000" y="24783"/>
                </a:lnTo>
                <a:lnTo>
                  <a:pt x="19271" y="23666"/>
                </a:lnTo>
                <a:lnTo>
                  <a:pt x="21579" y="22921"/>
                </a:lnTo>
                <a:lnTo>
                  <a:pt x="23911" y="22424"/>
                </a:lnTo>
                <a:lnTo>
                  <a:pt x="26259" y="22094"/>
                </a:lnTo>
                <a:lnTo>
                  <a:pt x="28619" y="21873"/>
                </a:lnTo>
                <a:lnTo>
                  <a:pt x="30986" y="21726"/>
                </a:lnTo>
                <a:lnTo>
                  <a:pt x="35732" y="21562"/>
                </a:lnTo>
                <a:lnTo>
                  <a:pt x="45246" y="21457"/>
                </a:lnTo>
                <a:lnTo>
                  <a:pt x="59532" y="21434"/>
                </a:lnTo>
                <a:lnTo>
                  <a:pt x="62707" y="20639"/>
                </a:lnTo>
                <a:lnTo>
                  <a:pt x="66411" y="19316"/>
                </a:lnTo>
                <a:lnTo>
                  <a:pt x="70468" y="17640"/>
                </a:lnTo>
                <a:lnTo>
                  <a:pt x="73966" y="15729"/>
                </a:lnTo>
                <a:lnTo>
                  <a:pt x="77092" y="13661"/>
                </a:lnTo>
                <a:lnTo>
                  <a:pt x="79970" y="11489"/>
                </a:lnTo>
                <a:lnTo>
                  <a:pt x="82682" y="10041"/>
                </a:lnTo>
                <a:lnTo>
                  <a:pt x="85284" y="9075"/>
                </a:lnTo>
                <a:lnTo>
                  <a:pt x="87812" y="8431"/>
                </a:lnTo>
                <a:lnTo>
                  <a:pt x="91085" y="8002"/>
                </a:lnTo>
                <a:lnTo>
                  <a:pt x="94855" y="7716"/>
                </a:lnTo>
                <a:lnTo>
                  <a:pt x="98955" y="7525"/>
                </a:lnTo>
                <a:lnTo>
                  <a:pt x="101689" y="6604"/>
                </a:lnTo>
                <a:lnTo>
                  <a:pt x="103512" y="5197"/>
                </a:lnTo>
                <a:lnTo>
                  <a:pt x="1071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9" name="SMARTPenAnnotation530"/>
          <p:cNvSpPr/>
          <p:nvPr/>
        </p:nvSpPr>
        <p:spPr>
          <a:xfrm>
            <a:off x="5915025" y="2100262"/>
            <a:ext cx="1" cy="12516"/>
          </a:xfrm>
          <a:custGeom>
            <a:avLst/>
            <a:gdLst/>
            <a:ahLst/>
            <a:cxnLst/>
            <a:rect l="0" t="0" r="0" b="0"/>
            <a:pathLst>
              <a:path w="1" h="12516">
                <a:moveTo>
                  <a:pt x="0" y="0"/>
                </a:moveTo>
                <a:lnTo>
                  <a:pt x="0" y="125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0" name="SMARTPenAnnotation531"/>
          <p:cNvSpPr/>
          <p:nvPr/>
        </p:nvSpPr>
        <p:spPr>
          <a:xfrm>
            <a:off x="5865018" y="2051370"/>
            <a:ext cx="92870" cy="241774"/>
          </a:xfrm>
          <a:custGeom>
            <a:avLst/>
            <a:gdLst/>
            <a:ahLst/>
            <a:cxnLst/>
            <a:rect l="0" t="0" r="0" b="0"/>
            <a:pathLst>
              <a:path w="92870" h="241774">
                <a:moveTo>
                  <a:pt x="0" y="91755"/>
                </a:moveTo>
                <a:lnTo>
                  <a:pt x="0" y="87962"/>
                </a:lnTo>
                <a:lnTo>
                  <a:pt x="794" y="86845"/>
                </a:lnTo>
                <a:lnTo>
                  <a:pt x="2117" y="86100"/>
                </a:lnTo>
                <a:lnTo>
                  <a:pt x="3793" y="85604"/>
                </a:lnTo>
                <a:lnTo>
                  <a:pt x="4910" y="84479"/>
                </a:lnTo>
                <a:lnTo>
                  <a:pt x="5655" y="82935"/>
                </a:lnTo>
                <a:lnTo>
                  <a:pt x="6151" y="81113"/>
                </a:lnTo>
                <a:lnTo>
                  <a:pt x="8070" y="79104"/>
                </a:lnTo>
                <a:lnTo>
                  <a:pt x="10936" y="76971"/>
                </a:lnTo>
                <a:lnTo>
                  <a:pt x="14435" y="74755"/>
                </a:lnTo>
                <a:lnTo>
                  <a:pt x="16767" y="72484"/>
                </a:lnTo>
                <a:lnTo>
                  <a:pt x="18322" y="70176"/>
                </a:lnTo>
                <a:lnTo>
                  <a:pt x="20843" y="65495"/>
                </a:lnTo>
                <a:lnTo>
                  <a:pt x="22627" y="63136"/>
                </a:lnTo>
                <a:lnTo>
                  <a:pt x="24610" y="60769"/>
                </a:lnTo>
                <a:lnTo>
                  <a:pt x="26725" y="58398"/>
                </a:lnTo>
                <a:lnTo>
                  <a:pt x="31193" y="53646"/>
                </a:lnTo>
                <a:lnTo>
                  <a:pt x="38170" y="46508"/>
                </a:lnTo>
                <a:lnTo>
                  <a:pt x="39734" y="44128"/>
                </a:lnTo>
                <a:lnTo>
                  <a:pt x="41472" y="39366"/>
                </a:lnTo>
                <a:lnTo>
                  <a:pt x="44362" y="34604"/>
                </a:lnTo>
                <a:lnTo>
                  <a:pt x="46243" y="32223"/>
                </a:lnTo>
                <a:lnTo>
                  <a:pt x="48291" y="30636"/>
                </a:lnTo>
                <a:lnTo>
                  <a:pt x="50451" y="29577"/>
                </a:lnTo>
                <a:lnTo>
                  <a:pt x="52684" y="28872"/>
                </a:lnTo>
                <a:lnTo>
                  <a:pt x="54173" y="27608"/>
                </a:lnTo>
                <a:lnTo>
                  <a:pt x="55165" y="25971"/>
                </a:lnTo>
                <a:lnTo>
                  <a:pt x="55827" y="24087"/>
                </a:lnTo>
                <a:lnTo>
                  <a:pt x="58679" y="19876"/>
                </a:lnTo>
                <a:lnTo>
                  <a:pt x="60551" y="17642"/>
                </a:lnTo>
                <a:lnTo>
                  <a:pt x="61798" y="15358"/>
                </a:lnTo>
                <a:lnTo>
                  <a:pt x="63185" y="10705"/>
                </a:lnTo>
                <a:lnTo>
                  <a:pt x="64349" y="9146"/>
                </a:lnTo>
                <a:lnTo>
                  <a:pt x="65918" y="8107"/>
                </a:lnTo>
                <a:lnTo>
                  <a:pt x="67758" y="7415"/>
                </a:lnTo>
                <a:lnTo>
                  <a:pt x="68984" y="6159"/>
                </a:lnTo>
                <a:lnTo>
                  <a:pt x="69802" y="4528"/>
                </a:lnTo>
                <a:lnTo>
                  <a:pt x="71115" y="0"/>
                </a:lnTo>
                <a:lnTo>
                  <a:pt x="72016" y="423"/>
                </a:lnTo>
                <a:lnTo>
                  <a:pt x="73411" y="1498"/>
                </a:lnTo>
                <a:lnTo>
                  <a:pt x="77560" y="5134"/>
                </a:lnTo>
                <a:lnTo>
                  <a:pt x="77901" y="6227"/>
                </a:lnTo>
                <a:lnTo>
                  <a:pt x="78492" y="12102"/>
                </a:lnTo>
                <a:lnTo>
                  <a:pt x="78574" y="25381"/>
                </a:lnTo>
                <a:lnTo>
                  <a:pt x="78582" y="222392"/>
                </a:lnTo>
                <a:lnTo>
                  <a:pt x="79376" y="224884"/>
                </a:lnTo>
                <a:lnTo>
                  <a:pt x="80698" y="227339"/>
                </a:lnTo>
                <a:lnTo>
                  <a:pt x="82374" y="229769"/>
                </a:lnTo>
                <a:lnTo>
                  <a:pt x="84236" y="234586"/>
                </a:lnTo>
                <a:lnTo>
                  <a:pt x="85431" y="240354"/>
                </a:lnTo>
                <a:lnTo>
                  <a:pt x="86323" y="240827"/>
                </a:lnTo>
                <a:lnTo>
                  <a:pt x="87711" y="241142"/>
                </a:lnTo>
                <a:lnTo>
                  <a:pt x="92869" y="2417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1" name="SMARTPenAnnotation532"/>
          <p:cNvSpPr/>
          <p:nvPr/>
        </p:nvSpPr>
        <p:spPr>
          <a:xfrm>
            <a:off x="5822156" y="2271712"/>
            <a:ext cx="314326" cy="42864"/>
          </a:xfrm>
          <a:custGeom>
            <a:avLst/>
            <a:gdLst/>
            <a:ahLst/>
            <a:cxnLst/>
            <a:rect l="0" t="0" r="0" b="0"/>
            <a:pathLst>
              <a:path w="314326" h="42864">
                <a:moveTo>
                  <a:pt x="0" y="42863"/>
                </a:moveTo>
                <a:lnTo>
                  <a:pt x="13735" y="42863"/>
                </a:lnTo>
                <a:lnTo>
                  <a:pt x="17888" y="42069"/>
                </a:lnTo>
                <a:lnTo>
                  <a:pt x="22244" y="40746"/>
                </a:lnTo>
                <a:lnTo>
                  <a:pt x="26736" y="39070"/>
                </a:lnTo>
                <a:lnTo>
                  <a:pt x="32111" y="37953"/>
                </a:lnTo>
                <a:lnTo>
                  <a:pt x="38076" y="37208"/>
                </a:lnTo>
                <a:lnTo>
                  <a:pt x="44434" y="36712"/>
                </a:lnTo>
                <a:lnTo>
                  <a:pt x="50260" y="35587"/>
                </a:lnTo>
                <a:lnTo>
                  <a:pt x="55732" y="34043"/>
                </a:lnTo>
                <a:lnTo>
                  <a:pt x="60967" y="32221"/>
                </a:lnTo>
                <a:lnTo>
                  <a:pt x="67632" y="31005"/>
                </a:lnTo>
                <a:lnTo>
                  <a:pt x="75251" y="30195"/>
                </a:lnTo>
                <a:lnTo>
                  <a:pt x="83505" y="29655"/>
                </a:lnTo>
                <a:lnTo>
                  <a:pt x="91388" y="28501"/>
                </a:lnTo>
                <a:lnTo>
                  <a:pt x="99025" y="26938"/>
                </a:lnTo>
                <a:lnTo>
                  <a:pt x="106498" y="25103"/>
                </a:lnTo>
                <a:lnTo>
                  <a:pt x="113861" y="23879"/>
                </a:lnTo>
                <a:lnTo>
                  <a:pt x="121151" y="23063"/>
                </a:lnTo>
                <a:lnTo>
                  <a:pt x="128392" y="22519"/>
                </a:lnTo>
                <a:lnTo>
                  <a:pt x="136395" y="21363"/>
                </a:lnTo>
                <a:lnTo>
                  <a:pt x="144905" y="19798"/>
                </a:lnTo>
                <a:lnTo>
                  <a:pt x="153753" y="17961"/>
                </a:lnTo>
                <a:lnTo>
                  <a:pt x="162033" y="16737"/>
                </a:lnTo>
                <a:lnTo>
                  <a:pt x="169935" y="15920"/>
                </a:lnTo>
                <a:lnTo>
                  <a:pt x="177583" y="15376"/>
                </a:lnTo>
                <a:lnTo>
                  <a:pt x="185064" y="14219"/>
                </a:lnTo>
                <a:lnTo>
                  <a:pt x="192432" y="12655"/>
                </a:lnTo>
                <a:lnTo>
                  <a:pt x="199726" y="10818"/>
                </a:lnTo>
                <a:lnTo>
                  <a:pt x="207763" y="9593"/>
                </a:lnTo>
                <a:lnTo>
                  <a:pt x="216296" y="8777"/>
                </a:lnTo>
                <a:lnTo>
                  <a:pt x="225160" y="8232"/>
                </a:lnTo>
                <a:lnTo>
                  <a:pt x="232656" y="7076"/>
                </a:lnTo>
                <a:lnTo>
                  <a:pt x="239242" y="5511"/>
                </a:lnTo>
                <a:lnTo>
                  <a:pt x="245220" y="3674"/>
                </a:lnTo>
                <a:lnTo>
                  <a:pt x="251586" y="2449"/>
                </a:lnTo>
                <a:lnTo>
                  <a:pt x="258211" y="1633"/>
                </a:lnTo>
                <a:lnTo>
                  <a:pt x="270336" y="726"/>
                </a:lnTo>
                <a:lnTo>
                  <a:pt x="278370" y="323"/>
                </a:lnTo>
                <a:lnTo>
                  <a:pt x="286703" y="143"/>
                </a:lnTo>
                <a:lnTo>
                  <a:pt x="3143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2" name="SMARTPenAnnotation533"/>
          <p:cNvSpPr/>
          <p:nvPr/>
        </p:nvSpPr>
        <p:spPr>
          <a:xfrm>
            <a:off x="2800350" y="2864768"/>
            <a:ext cx="342901" cy="306931"/>
          </a:xfrm>
          <a:custGeom>
            <a:avLst/>
            <a:gdLst/>
            <a:ahLst/>
            <a:cxnLst/>
            <a:rect l="0" t="0" r="0" b="0"/>
            <a:pathLst>
              <a:path w="342901" h="306931">
                <a:moveTo>
                  <a:pt x="0" y="71313"/>
                </a:moveTo>
                <a:lnTo>
                  <a:pt x="0" y="60464"/>
                </a:lnTo>
                <a:lnTo>
                  <a:pt x="1587" y="58524"/>
                </a:lnTo>
                <a:lnTo>
                  <a:pt x="10612" y="52001"/>
                </a:lnTo>
                <a:lnTo>
                  <a:pt x="19460" y="44248"/>
                </a:lnTo>
                <a:lnTo>
                  <a:pt x="27434" y="36530"/>
                </a:lnTo>
                <a:lnTo>
                  <a:pt x="36270" y="29924"/>
                </a:lnTo>
                <a:lnTo>
                  <a:pt x="45488" y="24343"/>
                </a:lnTo>
                <a:lnTo>
                  <a:pt x="54877" y="19217"/>
                </a:lnTo>
                <a:lnTo>
                  <a:pt x="60397" y="16738"/>
                </a:lnTo>
                <a:lnTo>
                  <a:pt x="66458" y="14292"/>
                </a:lnTo>
                <a:lnTo>
                  <a:pt x="79543" y="9458"/>
                </a:lnTo>
                <a:lnTo>
                  <a:pt x="93296" y="4663"/>
                </a:lnTo>
                <a:lnTo>
                  <a:pt x="100297" y="3067"/>
                </a:lnTo>
                <a:lnTo>
                  <a:pt x="107346" y="2003"/>
                </a:lnTo>
                <a:lnTo>
                  <a:pt x="114426" y="1294"/>
                </a:lnTo>
                <a:lnTo>
                  <a:pt x="121528" y="821"/>
                </a:lnTo>
                <a:lnTo>
                  <a:pt x="128643" y="506"/>
                </a:lnTo>
                <a:lnTo>
                  <a:pt x="142899" y="156"/>
                </a:lnTo>
                <a:lnTo>
                  <a:pt x="157173" y="0"/>
                </a:lnTo>
                <a:lnTo>
                  <a:pt x="164313" y="752"/>
                </a:lnTo>
                <a:lnTo>
                  <a:pt x="171455" y="2047"/>
                </a:lnTo>
                <a:lnTo>
                  <a:pt x="178597" y="3705"/>
                </a:lnTo>
                <a:lnTo>
                  <a:pt x="184945" y="5603"/>
                </a:lnTo>
                <a:lnTo>
                  <a:pt x="190766" y="7663"/>
                </a:lnTo>
                <a:lnTo>
                  <a:pt x="196233" y="9829"/>
                </a:lnTo>
                <a:lnTo>
                  <a:pt x="208658" y="14353"/>
                </a:lnTo>
                <a:lnTo>
                  <a:pt x="215306" y="16671"/>
                </a:lnTo>
                <a:lnTo>
                  <a:pt x="221324" y="19804"/>
                </a:lnTo>
                <a:lnTo>
                  <a:pt x="226924" y="23480"/>
                </a:lnTo>
                <a:lnTo>
                  <a:pt x="236586" y="31797"/>
                </a:lnTo>
                <a:lnTo>
                  <a:pt x="247282" y="45405"/>
                </a:lnTo>
                <a:lnTo>
                  <a:pt x="255688" y="54771"/>
                </a:lnTo>
                <a:lnTo>
                  <a:pt x="262599" y="64226"/>
                </a:lnTo>
                <a:lnTo>
                  <a:pt x="265553" y="68969"/>
                </a:lnTo>
                <a:lnTo>
                  <a:pt x="267523" y="74513"/>
                </a:lnTo>
                <a:lnTo>
                  <a:pt x="268836" y="80590"/>
                </a:lnTo>
                <a:lnTo>
                  <a:pt x="269711" y="87023"/>
                </a:lnTo>
                <a:lnTo>
                  <a:pt x="270295" y="92898"/>
                </a:lnTo>
                <a:lnTo>
                  <a:pt x="270684" y="98403"/>
                </a:lnTo>
                <a:lnTo>
                  <a:pt x="270943" y="103661"/>
                </a:lnTo>
                <a:lnTo>
                  <a:pt x="271232" y="115852"/>
                </a:lnTo>
                <a:lnTo>
                  <a:pt x="271308" y="122437"/>
                </a:lnTo>
                <a:lnTo>
                  <a:pt x="270566" y="129208"/>
                </a:lnTo>
                <a:lnTo>
                  <a:pt x="269277" y="136103"/>
                </a:lnTo>
                <a:lnTo>
                  <a:pt x="267624" y="143082"/>
                </a:lnTo>
                <a:lnTo>
                  <a:pt x="264935" y="150115"/>
                </a:lnTo>
                <a:lnTo>
                  <a:pt x="261554" y="157185"/>
                </a:lnTo>
                <a:lnTo>
                  <a:pt x="257713" y="164280"/>
                </a:lnTo>
                <a:lnTo>
                  <a:pt x="254359" y="171391"/>
                </a:lnTo>
                <a:lnTo>
                  <a:pt x="251329" y="178513"/>
                </a:lnTo>
                <a:lnTo>
                  <a:pt x="248515" y="185642"/>
                </a:lnTo>
                <a:lnTo>
                  <a:pt x="245051" y="192776"/>
                </a:lnTo>
                <a:lnTo>
                  <a:pt x="241155" y="199913"/>
                </a:lnTo>
                <a:lnTo>
                  <a:pt x="236970" y="207053"/>
                </a:lnTo>
                <a:lnTo>
                  <a:pt x="232592" y="213400"/>
                </a:lnTo>
                <a:lnTo>
                  <a:pt x="228086" y="219219"/>
                </a:lnTo>
                <a:lnTo>
                  <a:pt x="223495" y="224685"/>
                </a:lnTo>
                <a:lnTo>
                  <a:pt x="218846" y="229917"/>
                </a:lnTo>
                <a:lnTo>
                  <a:pt x="209448" y="239964"/>
                </a:lnTo>
                <a:lnTo>
                  <a:pt x="203926" y="244866"/>
                </a:lnTo>
                <a:lnTo>
                  <a:pt x="197863" y="249721"/>
                </a:lnTo>
                <a:lnTo>
                  <a:pt x="191440" y="254545"/>
                </a:lnTo>
                <a:lnTo>
                  <a:pt x="185570" y="258555"/>
                </a:lnTo>
                <a:lnTo>
                  <a:pt x="180069" y="262022"/>
                </a:lnTo>
                <a:lnTo>
                  <a:pt x="169724" y="268785"/>
                </a:lnTo>
                <a:lnTo>
                  <a:pt x="159835" y="277082"/>
                </a:lnTo>
                <a:lnTo>
                  <a:pt x="150148" y="283945"/>
                </a:lnTo>
                <a:lnTo>
                  <a:pt x="140551" y="289641"/>
                </a:lnTo>
                <a:lnTo>
                  <a:pt x="130994" y="294818"/>
                </a:lnTo>
                <a:lnTo>
                  <a:pt x="125429" y="297310"/>
                </a:lnTo>
                <a:lnTo>
                  <a:pt x="119338" y="299765"/>
                </a:lnTo>
                <a:lnTo>
                  <a:pt x="112896" y="302196"/>
                </a:lnTo>
                <a:lnTo>
                  <a:pt x="103622" y="304896"/>
                </a:lnTo>
                <a:lnTo>
                  <a:pt x="95266" y="306096"/>
                </a:lnTo>
                <a:lnTo>
                  <a:pt x="89704" y="306416"/>
                </a:lnTo>
                <a:lnTo>
                  <a:pt x="77968" y="306772"/>
                </a:lnTo>
                <a:lnTo>
                  <a:pt x="67461" y="306930"/>
                </a:lnTo>
                <a:lnTo>
                  <a:pt x="63230" y="306178"/>
                </a:lnTo>
                <a:lnTo>
                  <a:pt x="53483" y="302122"/>
                </a:lnTo>
                <a:lnTo>
                  <a:pt x="48112" y="300895"/>
                </a:lnTo>
                <a:lnTo>
                  <a:pt x="40962" y="296116"/>
                </a:lnTo>
                <a:lnTo>
                  <a:pt x="34080" y="289494"/>
                </a:lnTo>
                <a:lnTo>
                  <a:pt x="31021" y="283905"/>
                </a:lnTo>
                <a:lnTo>
                  <a:pt x="29662" y="278775"/>
                </a:lnTo>
                <a:lnTo>
                  <a:pt x="28897" y="269308"/>
                </a:lnTo>
                <a:lnTo>
                  <a:pt x="28789" y="265222"/>
                </a:lnTo>
                <a:lnTo>
                  <a:pt x="30787" y="256449"/>
                </a:lnTo>
                <a:lnTo>
                  <a:pt x="34320" y="247258"/>
                </a:lnTo>
                <a:lnTo>
                  <a:pt x="38537" y="237881"/>
                </a:lnTo>
                <a:lnTo>
                  <a:pt x="45173" y="228423"/>
                </a:lnTo>
                <a:lnTo>
                  <a:pt x="53414" y="218927"/>
                </a:lnTo>
                <a:lnTo>
                  <a:pt x="62368" y="209415"/>
                </a:lnTo>
                <a:lnTo>
                  <a:pt x="71640" y="202012"/>
                </a:lnTo>
                <a:lnTo>
                  <a:pt x="94320" y="187000"/>
                </a:lnTo>
                <a:lnTo>
                  <a:pt x="100980" y="183363"/>
                </a:lnTo>
                <a:lnTo>
                  <a:pt x="107801" y="180144"/>
                </a:lnTo>
                <a:lnTo>
                  <a:pt x="114729" y="177204"/>
                </a:lnTo>
                <a:lnTo>
                  <a:pt x="121730" y="175245"/>
                </a:lnTo>
                <a:lnTo>
                  <a:pt x="128778" y="173938"/>
                </a:lnTo>
                <a:lnTo>
                  <a:pt x="135858" y="173067"/>
                </a:lnTo>
                <a:lnTo>
                  <a:pt x="142960" y="172487"/>
                </a:lnTo>
                <a:lnTo>
                  <a:pt x="150075" y="172100"/>
                </a:lnTo>
                <a:lnTo>
                  <a:pt x="157200" y="171841"/>
                </a:lnTo>
                <a:lnTo>
                  <a:pt x="164331" y="172463"/>
                </a:lnTo>
                <a:lnTo>
                  <a:pt x="171466" y="173671"/>
                </a:lnTo>
                <a:lnTo>
                  <a:pt x="178604" y="175271"/>
                </a:lnTo>
                <a:lnTo>
                  <a:pt x="185744" y="177924"/>
                </a:lnTo>
                <a:lnTo>
                  <a:pt x="192886" y="181281"/>
                </a:lnTo>
                <a:lnTo>
                  <a:pt x="200028" y="185106"/>
                </a:lnTo>
                <a:lnTo>
                  <a:pt x="207170" y="188450"/>
                </a:lnTo>
                <a:lnTo>
                  <a:pt x="214314" y="191473"/>
                </a:lnTo>
                <a:lnTo>
                  <a:pt x="221457" y="194282"/>
                </a:lnTo>
                <a:lnTo>
                  <a:pt x="227806" y="197742"/>
                </a:lnTo>
                <a:lnTo>
                  <a:pt x="233627" y="201637"/>
                </a:lnTo>
                <a:lnTo>
                  <a:pt x="244328" y="210197"/>
                </a:lnTo>
                <a:lnTo>
                  <a:pt x="254375" y="219293"/>
                </a:lnTo>
                <a:lnTo>
                  <a:pt x="264133" y="226511"/>
                </a:lnTo>
                <a:lnTo>
                  <a:pt x="273761" y="233158"/>
                </a:lnTo>
                <a:lnTo>
                  <a:pt x="283332" y="241405"/>
                </a:lnTo>
                <a:lnTo>
                  <a:pt x="290760" y="248245"/>
                </a:lnTo>
                <a:lnTo>
                  <a:pt x="299405" y="256558"/>
                </a:lnTo>
                <a:lnTo>
                  <a:pt x="323838" y="280854"/>
                </a:lnTo>
                <a:lnTo>
                  <a:pt x="326223" y="282444"/>
                </a:lnTo>
                <a:lnTo>
                  <a:pt x="330990" y="284212"/>
                </a:lnTo>
                <a:lnTo>
                  <a:pt x="335754" y="284997"/>
                </a:lnTo>
                <a:lnTo>
                  <a:pt x="342900" y="285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SMARTPenAnnotation534"/>
          <p:cNvSpPr/>
          <p:nvPr/>
        </p:nvSpPr>
        <p:spPr>
          <a:xfrm>
            <a:off x="3243291" y="2836105"/>
            <a:ext cx="278542" cy="278446"/>
          </a:xfrm>
          <a:custGeom>
            <a:avLst/>
            <a:gdLst/>
            <a:ahLst/>
            <a:cxnLst/>
            <a:rect l="0" t="0" r="0" b="0"/>
            <a:pathLst>
              <a:path w="278542" h="278446">
                <a:moveTo>
                  <a:pt x="99984" y="35682"/>
                </a:moveTo>
                <a:lnTo>
                  <a:pt x="96191" y="35682"/>
                </a:lnTo>
                <a:lnTo>
                  <a:pt x="95074" y="34888"/>
                </a:lnTo>
                <a:lnTo>
                  <a:pt x="94330" y="33565"/>
                </a:lnTo>
                <a:lnTo>
                  <a:pt x="93833" y="31890"/>
                </a:lnTo>
                <a:lnTo>
                  <a:pt x="92708" y="30772"/>
                </a:lnTo>
                <a:lnTo>
                  <a:pt x="91164" y="30028"/>
                </a:lnTo>
                <a:lnTo>
                  <a:pt x="87333" y="29200"/>
                </a:lnTo>
                <a:lnTo>
                  <a:pt x="78634" y="28596"/>
                </a:lnTo>
                <a:lnTo>
                  <a:pt x="75149" y="28564"/>
                </a:lnTo>
                <a:lnTo>
                  <a:pt x="73108" y="29349"/>
                </a:lnTo>
                <a:lnTo>
                  <a:pt x="68724" y="32338"/>
                </a:lnTo>
                <a:lnTo>
                  <a:pt x="61794" y="38484"/>
                </a:lnTo>
                <a:lnTo>
                  <a:pt x="54713" y="45332"/>
                </a:lnTo>
                <a:lnTo>
                  <a:pt x="47849" y="50025"/>
                </a:lnTo>
                <a:lnTo>
                  <a:pt x="43796" y="52388"/>
                </a:lnTo>
                <a:lnTo>
                  <a:pt x="37176" y="59246"/>
                </a:lnTo>
                <a:lnTo>
                  <a:pt x="31588" y="66793"/>
                </a:lnTo>
                <a:lnTo>
                  <a:pt x="26459" y="72792"/>
                </a:lnTo>
                <a:lnTo>
                  <a:pt x="19108" y="80633"/>
                </a:lnTo>
                <a:lnTo>
                  <a:pt x="14297" y="87675"/>
                </a:lnTo>
                <a:lnTo>
                  <a:pt x="11903" y="91775"/>
                </a:lnTo>
                <a:lnTo>
                  <a:pt x="10307" y="96096"/>
                </a:lnTo>
                <a:lnTo>
                  <a:pt x="9243" y="100564"/>
                </a:lnTo>
                <a:lnTo>
                  <a:pt x="8534" y="105131"/>
                </a:lnTo>
                <a:lnTo>
                  <a:pt x="7267" y="109762"/>
                </a:lnTo>
                <a:lnTo>
                  <a:pt x="5629" y="114438"/>
                </a:lnTo>
                <a:lnTo>
                  <a:pt x="2486" y="123072"/>
                </a:lnTo>
                <a:lnTo>
                  <a:pt x="1089" y="129555"/>
                </a:lnTo>
                <a:lnTo>
                  <a:pt x="468" y="137199"/>
                </a:lnTo>
                <a:lnTo>
                  <a:pt x="192" y="145888"/>
                </a:lnTo>
                <a:lnTo>
                  <a:pt x="0" y="169120"/>
                </a:lnTo>
                <a:lnTo>
                  <a:pt x="784" y="173853"/>
                </a:lnTo>
                <a:lnTo>
                  <a:pt x="2101" y="178596"/>
                </a:lnTo>
                <a:lnTo>
                  <a:pt x="3772" y="183346"/>
                </a:lnTo>
                <a:lnTo>
                  <a:pt x="4886" y="188099"/>
                </a:lnTo>
                <a:lnTo>
                  <a:pt x="5629" y="192856"/>
                </a:lnTo>
                <a:lnTo>
                  <a:pt x="6124" y="197615"/>
                </a:lnTo>
                <a:lnTo>
                  <a:pt x="8791" y="205019"/>
                </a:lnTo>
                <a:lnTo>
                  <a:pt x="10614" y="208105"/>
                </a:lnTo>
                <a:lnTo>
                  <a:pt x="12639" y="215766"/>
                </a:lnTo>
                <a:lnTo>
                  <a:pt x="14333" y="224463"/>
                </a:lnTo>
                <a:lnTo>
                  <a:pt x="15895" y="229005"/>
                </a:lnTo>
                <a:lnTo>
                  <a:pt x="17731" y="233620"/>
                </a:lnTo>
                <a:lnTo>
                  <a:pt x="20542" y="237491"/>
                </a:lnTo>
                <a:lnTo>
                  <a:pt x="27900" y="243908"/>
                </a:lnTo>
                <a:lnTo>
                  <a:pt x="36461" y="249406"/>
                </a:lnTo>
                <a:lnTo>
                  <a:pt x="40966" y="251984"/>
                </a:lnTo>
                <a:lnTo>
                  <a:pt x="50206" y="256964"/>
                </a:lnTo>
                <a:lnTo>
                  <a:pt x="78572" y="271410"/>
                </a:lnTo>
                <a:lnTo>
                  <a:pt x="83328" y="273797"/>
                </a:lnTo>
                <a:lnTo>
                  <a:pt x="88086" y="275388"/>
                </a:lnTo>
                <a:lnTo>
                  <a:pt x="92846" y="276448"/>
                </a:lnTo>
                <a:lnTo>
                  <a:pt x="97606" y="277155"/>
                </a:lnTo>
                <a:lnTo>
                  <a:pt x="103161" y="277627"/>
                </a:lnTo>
                <a:lnTo>
                  <a:pt x="109246" y="277941"/>
                </a:lnTo>
                <a:lnTo>
                  <a:pt x="122356" y="278290"/>
                </a:lnTo>
                <a:lnTo>
                  <a:pt x="136121" y="278445"/>
                </a:lnTo>
                <a:lnTo>
                  <a:pt x="143125" y="277693"/>
                </a:lnTo>
                <a:lnTo>
                  <a:pt x="150176" y="276398"/>
                </a:lnTo>
                <a:lnTo>
                  <a:pt x="157258" y="274740"/>
                </a:lnTo>
                <a:lnTo>
                  <a:pt x="163566" y="272842"/>
                </a:lnTo>
                <a:lnTo>
                  <a:pt x="169359" y="270782"/>
                </a:lnTo>
                <a:lnTo>
                  <a:pt x="174809" y="268616"/>
                </a:lnTo>
                <a:lnTo>
                  <a:pt x="187214" y="264092"/>
                </a:lnTo>
                <a:lnTo>
                  <a:pt x="193856" y="261774"/>
                </a:lnTo>
                <a:lnTo>
                  <a:pt x="199872" y="258641"/>
                </a:lnTo>
                <a:lnTo>
                  <a:pt x="205469" y="254965"/>
                </a:lnTo>
                <a:lnTo>
                  <a:pt x="210789" y="250927"/>
                </a:lnTo>
                <a:lnTo>
                  <a:pt x="216716" y="247441"/>
                </a:lnTo>
                <a:lnTo>
                  <a:pt x="223049" y="244324"/>
                </a:lnTo>
                <a:lnTo>
                  <a:pt x="229652" y="241451"/>
                </a:lnTo>
                <a:lnTo>
                  <a:pt x="234848" y="238743"/>
                </a:lnTo>
                <a:lnTo>
                  <a:pt x="242738" y="233617"/>
                </a:lnTo>
                <a:lnTo>
                  <a:pt x="248890" y="226576"/>
                </a:lnTo>
                <a:lnTo>
                  <a:pt x="254271" y="218155"/>
                </a:lnTo>
                <a:lnTo>
                  <a:pt x="256817" y="213687"/>
                </a:lnTo>
                <a:lnTo>
                  <a:pt x="261762" y="204489"/>
                </a:lnTo>
                <a:lnTo>
                  <a:pt x="273795" y="180904"/>
                </a:lnTo>
                <a:lnTo>
                  <a:pt x="275389" y="176153"/>
                </a:lnTo>
                <a:lnTo>
                  <a:pt x="276452" y="171398"/>
                </a:lnTo>
                <a:lnTo>
                  <a:pt x="277161" y="166641"/>
                </a:lnTo>
                <a:lnTo>
                  <a:pt x="277633" y="161088"/>
                </a:lnTo>
                <a:lnTo>
                  <a:pt x="277948" y="155005"/>
                </a:lnTo>
                <a:lnTo>
                  <a:pt x="278297" y="142689"/>
                </a:lnTo>
                <a:lnTo>
                  <a:pt x="278541" y="116939"/>
                </a:lnTo>
                <a:lnTo>
                  <a:pt x="277759" y="112078"/>
                </a:lnTo>
                <a:lnTo>
                  <a:pt x="276444" y="107250"/>
                </a:lnTo>
                <a:lnTo>
                  <a:pt x="274774" y="102444"/>
                </a:lnTo>
                <a:lnTo>
                  <a:pt x="272867" y="97653"/>
                </a:lnTo>
                <a:lnTo>
                  <a:pt x="270802" y="92871"/>
                </a:lnTo>
                <a:lnTo>
                  <a:pt x="266390" y="83324"/>
                </a:lnTo>
                <a:lnTo>
                  <a:pt x="254728" y="59497"/>
                </a:lnTo>
                <a:lnTo>
                  <a:pt x="250771" y="55527"/>
                </a:lnTo>
                <a:lnTo>
                  <a:pt x="245753" y="52087"/>
                </a:lnTo>
                <a:lnTo>
                  <a:pt x="240025" y="49000"/>
                </a:lnTo>
                <a:lnTo>
                  <a:pt x="231545" y="41336"/>
                </a:lnTo>
                <a:lnTo>
                  <a:pt x="228173" y="37070"/>
                </a:lnTo>
                <a:lnTo>
                  <a:pt x="223543" y="33433"/>
                </a:lnTo>
                <a:lnTo>
                  <a:pt x="218075" y="30214"/>
                </a:lnTo>
                <a:lnTo>
                  <a:pt x="212049" y="27274"/>
                </a:lnTo>
                <a:lnTo>
                  <a:pt x="205650" y="24520"/>
                </a:lnTo>
                <a:lnTo>
                  <a:pt x="199003" y="21891"/>
                </a:lnTo>
                <a:lnTo>
                  <a:pt x="192190" y="19344"/>
                </a:lnTo>
                <a:lnTo>
                  <a:pt x="186061" y="16853"/>
                </a:lnTo>
                <a:lnTo>
                  <a:pt x="180387" y="14398"/>
                </a:lnTo>
                <a:lnTo>
                  <a:pt x="169850" y="9554"/>
                </a:lnTo>
                <a:lnTo>
                  <a:pt x="159875" y="4755"/>
                </a:lnTo>
                <a:lnTo>
                  <a:pt x="154992" y="3158"/>
                </a:lnTo>
                <a:lnTo>
                  <a:pt x="150150" y="2093"/>
                </a:lnTo>
                <a:lnTo>
                  <a:pt x="145334" y="1383"/>
                </a:lnTo>
                <a:lnTo>
                  <a:pt x="139742" y="910"/>
                </a:lnTo>
                <a:lnTo>
                  <a:pt x="133633" y="594"/>
                </a:lnTo>
                <a:lnTo>
                  <a:pt x="117891" y="150"/>
                </a:lnTo>
                <a:lnTo>
                  <a:pt x="101669" y="0"/>
                </a:lnTo>
                <a:lnTo>
                  <a:pt x="97138" y="782"/>
                </a:lnTo>
                <a:lnTo>
                  <a:pt x="92530" y="2096"/>
                </a:lnTo>
                <a:lnTo>
                  <a:pt x="87871" y="3767"/>
                </a:lnTo>
                <a:lnTo>
                  <a:pt x="83177" y="5674"/>
                </a:lnTo>
                <a:lnTo>
                  <a:pt x="78461" y="7739"/>
                </a:lnTo>
                <a:lnTo>
                  <a:pt x="64265" y="142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4" name="SMARTPenAnnotation535"/>
          <p:cNvSpPr/>
          <p:nvPr/>
        </p:nvSpPr>
        <p:spPr>
          <a:xfrm>
            <a:off x="3714750" y="2978943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28575"/>
                </a:moveTo>
                <a:lnTo>
                  <a:pt x="3792" y="28575"/>
                </a:lnTo>
                <a:lnTo>
                  <a:pt x="5703" y="27782"/>
                </a:lnTo>
                <a:lnTo>
                  <a:pt x="7770" y="26459"/>
                </a:lnTo>
                <a:lnTo>
                  <a:pt x="9942" y="24783"/>
                </a:lnTo>
                <a:lnTo>
                  <a:pt x="12978" y="23666"/>
                </a:lnTo>
                <a:lnTo>
                  <a:pt x="16590" y="22921"/>
                </a:lnTo>
                <a:lnTo>
                  <a:pt x="20584" y="22424"/>
                </a:lnTo>
                <a:lnTo>
                  <a:pt x="24041" y="22094"/>
                </a:lnTo>
                <a:lnTo>
                  <a:pt x="27140" y="21873"/>
                </a:lnTo>
                <a:lnTo>
                  <a:pt x="29999" y="21726"/>
                </a:lnTo>
                <a:lnTo>
                  <a:pt x="37410" y="21562"/>
                </a:lnTo>
                <a:lnTo>
                  <a:pt x="55102" y="21457"/>
                </a:lnTo>
                <a:lnTo>
                  <a:pt x="59753" y="20655"/>
                </a:lnTo>
                <a:lnTo>
                  <a:pt x="64442" y="19326"/>
                </a:lnTo>
                <a:lnTo>
                  <a:pt x="69155" y="17647"/>
                </a:lnTo>
                <a:lnTo>
                  <a:pt x="74678" y="16527"/>
                </a:lnTo>
                <a:lnTo>
                  <a:pt x="80742" y="15781"/>
                </a:lnTo>
                <a:lnTo>
                  <a:pt x="87165" y="15283"/>
                </a:lnTo>
                <a:lnTo>
                  <a:pt x="93035" y="14158"/>
                </a:lnTo>
                <a:lnTo>
                  <a:pt x="98536" y="12613"/>
                </a:lnTo>
                <a:lnTo>
                  <a:pt x="103790" y="10790"/>
                </a:lnTo>
                <a:lnTo>
                  <a:pt x="108881" y="9575"/>
                </a:lnTo>
                <a:lnTo>
                  <a:pt x="113862" y="8765"/>
                </a:lnTo>
                <a:lnTo>
                  <a:pt x="118771" y="8225"/>
                </a:lnTo>
                <a:lnTo>
                  <a:pt x="123630" y="7864"/>
                </a:lnTo>
                <a:lnTo>
                  <a:pt x="128458" y="7624"/>
                </a:lnTo>
                <a:lnTo>
                  <a:pt x="138054" y="7357"/>
                </a:lnTo>
                <a:lnTo>
                  <a:pt x="158124" y="7172"/>
                </a:lnTo>
                <a:lnTo>
                  <a:pt x="160978" y="6369"/>
                </a:lnTo>
                <a:lnTo>
                  <a:pt x="163675" y="504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SMARTPenAnnotation536"/>
          <p:cNvSpPr/>
          <p:nvPr/>
        </p:nvSpPr>
        <p:spPr>
          <a:xfrm>
            <a:off x="4021931" y="2921793"/>
            <a:ext cx="157163" cy="185736"/>
          </a:xfrm>
          <a:custGeom>
            <a:avLst/>
            <a:gdLst/>
            <a:ahLst/>
            <a:cxnLst/>
            <a:rect l="0" t="0" r="0" b="0"/>
            <a:pathLst>
              <a:path w="157163" h="185736">
                <a:moveTo>
                  <a:pt x="0" y="0"/>
                </a:moveTo>
                <a:lnTo>
                  <a:pt x="0" y="6850"/>
                </a:lnTo>
                <a:lnTo>
                  <a:pt x="3792" y="10849"/>
                </a:lnTo>
                <a:lnTo>
                  <a:pt x="4910" y="12789"/>
                </a:lnTo>
                <a:lnTo>
                  <a:pt x="6151" y="17061"/>
                </a:lnTo>
                <a:lnTo>
                  <a:pt x="6702" y="21606"/>
                </a:lnTo>
                <a:lnTo>
                  <a:pt x="6947" y="26272"/>
                </a:lnTo>
                <a:lnTo>
                  <a:pt x="7056" y="30991"/>
                </a:lnTo>
                <a:lnTo>
                  <a:pt x="7118" y="41903"/>
                </a:lnTo>
                <a:lnTo>
                  <a:pt x="7920" y="45398"/>
                </a:lnTo>
                <a:lnTo>
                  <a:pt x="9249" y="48522"/>
                </a:lnTo>
                <a:lnTo>
                  <a:pt x="12048" y="54109"/>
                </a:lnTo>
                <a:lnTo>
                  <a:pt x="13292" y="59238"/>
                </a:lnTo>
                <a:lnTo>
                  <a:pt x="14417" y="62511"/>
                </a:lnTo>
                <a:lnTo>
                  <a:pt x="15962" y="66280"/>
                </a:lnTo>
                <a:lnTo>
                  <a:pt x="17785" y="70381"/>
                </a:lnTo>
                <a:lnTo>
                  <a:pt x="19000" y="74702"/>
                </a:lnTo>
                <a:lnTo>
                  <a:pt x="19810" y="79170"/>
                </a:lnTo>
                <a:lnTo>
                  <a:pt x="20350" y="83736"/>
                </a:lnTo>
                <a:lnTo>
                  <a:pt x="21505" y="87574"/>
                </a:lnTo>
                <a:lnTo>
                  <a:pt x="23067" y="90927"/>
                </a:lnTo>
                <a:lnTo>
                  <a:pt x="24904" y="93955"/>
                </a:lnTo>
                <a:lnTo>
                  <a:pt x="26921" y="97562"/>
                </a:lnTo>
                <a:lnTo>
                  <a:pt x="31279" y="105803"/>
                </a:lnTo>
                <a:lnTo>
                  <a:pt x="38195" y="119367"/>
                </a:lnTo>
                <a:lnTo>
                  <a:pt x="39751" y="124028"/>
                </a:lnTo>
                <a:lnTo>
                  <a:pt x="40788" y="128723"/>
                </a:lnTo>
                <a:lnTo>
                  <a:pt x="41480" y="133440"/>
                </a:lnTo>
                <a:lnTo>
                  <a:pt x="42734" y="137379"/>
                </a:lnTo>
                <a:lnTo>
                  <a:pt x="44364" y="140799"/>
                </a:lnTo>
                <a:lnTo>
                  <a:pt x="46245" y="143872"/>
                </a:lnTo>
                <a:lnTo>
                  <a:pt x="48334" y="149404"/>
                </a:lnTo>
                <a:lnTo>
                  <a:pt x="48891" y="151990"/>
                </a:lnTo>
                <a:lnTo>
                  <a:pt x="50057" y="155302"/>
                </a:lnTo>
                <a:lnTo>
                  <a:pt x="51628" y="159097"/>
                </a:lnTo>
                <a:lnTo>
                  <a:pt x="53468" y="163215"/>
                </a:lnTo>
                <a:lnTo>
                  <a:pt x="55489" y="165960"/>
                </a:lnTo>
                <a:lnTo>
                  <a:pt x="57630" y="167790"/>
                </a:lnTo>
                <a:lnTo>
                  <a:pt x="59851" y="169010"/>
                </a:lnTo>
                <a:lnTo>
                  <a:pt x="61332" y="170617"/>
                </a:lnTo>
                <a:lnTo>
                  <a:pt x="62319" y="172483"/>
                </a:lnTo>
                <a:lnTo>
                  <a:pt x="62977" y="174520"/>
                </a:lnTo>
                <a:lnTo>
                  <a:pt x="65825" y="178900"/>
                </a:lnTo>
                <a:lnTo>
                  <a:pt x="67696" y="181179"/>
                </a:lnTo>
                <a:lnTo>
                  <a:pt x="69737" y="182699"/>
                </a:lnTo>
                <a:lnTo>
                  <a:pt x="74121" y="184387"/>
                </a:lnTo>
                <a:lnTo>
                  <a:pt x="78716" y="185138"/>
                </a:lnTo>
                <a:lnTo>
                  <a:pt x="84340" y="185619"/>
                </a:lnTo>
                <a:lnTo>
                  <a:pt x="89107" y="185703"/>
                </a:lnTo>
                <a:lnTo>
                  <a:pt x="108632" y="185735"/>
                </a:lnTo>
                <a:lnTo>
                  <a:pt x="110521" y="184942"/>
                </a:lnTo>
                <a:lnTo>
                  <a:pt x="111781" y="183620"/>
                </a:lnTo>
                <a:lnTo>
                  <a:pt x="112621" y="181944"/>
                </a:lnTo>
                <a:lnTo>
                  <a:pt x="115670" y="177967"/>
                </a:lnTo>
                <a:lnTo>
                  <a:pt x="117595" y="175795"/>
                </a:lnTo>
                <a:lnTo>
                  <a:pt x="119672" y="174346"/>
                </a:lnTo>
                <a:lnTo>
                  <a:pt x="124095" y="172737"/>
                </a:lnTo>
                <a:lnTo>
                  <a:pt x="128707" y="169906"/>
                </a:lnTo>
                <a:lnTo>
                  <a:pt x="131049" y="168039"/>
                </a:lnTo>
                <a:lnTo>
                  <a:pt x="134197" y="166001"/>
                </a:lnTo>
                <a:lnTo>
                  <a:pt x="137884" y="163849"/>
                </a:lnTo>
                <a:lnTo>
                  <a:pt x="141929" y="161620"/>
                </a:lnTo>
                <a:lnTo>
                  <a:pt x="144625" y="159341"/>
                </a:lnTo>
                <a:lnTo>
                  <a:pt x="146423" y="157027"/>
                </a:lnTo>
                <a:lnTo>
                  <a:pt x="153101" y="143819"/>
                </a:lnTo>
                <a:lnTo>
                  <a:pt x="154455" y="140329"/>
                </a:lnTo>
                <a:lnTo>
                  <a:pt x="155357" y="137209"/>
                </a:lnTo>
                <a:lnTo>
                  <a:pt x="157162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6" name="SMARTPenAnnotation537"/>
          <p:cNvSpPr/>
          <p:nvPr/>
        </p:nvSpPr>
        <p:spPr>
          <a:xfrm>
            <a:off x="3993356" y="2814637"/>
            <a:ext cx="28576" cy="14289"/>
          </a:xfrm>
          <a:custGeom>
            <a:avLst/>
            <a:gdLst/>
            <a:ahLst/>
            <a:cxnLst/>
            <a:rect l="0" t="0" r="0" b="0"/>
            <a:pathLst>
              <a:path w="28576" h="14289">
                <a:moveTo>
                  <a:pt x="28575" y="14288"/>
                </a:moveTo>
                <a:lnTo>
                  <a:pt x="24783" y="14288"/>
                </a:lnTo>
                <a:lnTo>
                  <a:pt x="22872" y="13494"/>
                </a:lnTo>
                <a:lnTo>
                  <a:pt x="20804" y="12171"/>
                </a:lnTo>
                <a:lnTo>
                  <a:pt x="15574" y="8137"/>
                </a:lnTo>
                <a:lnTo>
                  <a:pt x="14352" y="7806"/>
                </a:lnTo>
                <a:lnTo>
                  <a:pt x="12743" y="7585"/>
                </a:lnTo>
                <a:lnTo>
                  <a:pt x="10876" y="7438"/>
                </a:lnTo>
                <a:lnTo>
                  <a:pt x="8838" y="6546"/>
                </a:lnTo>
                <a:lnTo>
                  <a:pt x="6686" y="51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7" name="SMARTPenAnnotation538"/>
          <p:cNvSpPr/>
          <p:nvPr/>
        </p:nvSpPr>
        <p:spPr>
          <a:xfrm>
            <a:off x="4364831" y="2944218"/>
            <a:ext cx="242888" cy="13295"/>
          </a:xfrm>
          <a:custGeom>
            <a:avLst/>
            <a:gdLst/>
            <a:ahLst/>
            <a:cxnLst/>
            <a:rect l="0" t="0" r="0" b="0"/>
            <a:pathLst>
              <a:path w="242888" h="13295">
                <a:moveTo>
                  <a:pt x="0" y="13294"/>
                </a:moveTo>
                <a:lnTo>
                  <a:pt x="103792" y="13294"/>
                </a:lnTo>
                <a:lnTo>
                  <a:pt x="109676" y="12500"/>
                </a:lnTo>
                <a:lnTo>
                  <a:pt x="115980" y="11177"/>
                </a:lnTo>
                <a:lnTo>
                  <a:pt x="122564" y="9502"/>
                </a:lnTo>
                <a:lnTo>
                  <a:pt x="128540" y="8384"/>
                </a:lnTo>
                <a:lnTo>
                  <a:pt x="134112" y="7640"/>
                </a:lnTo>
                <a:lnTo>
                  <a:pt x="139414" y="7143"/>
                </a:lnTo>
                <a:lnTo>
                  <a:pt x="145330" y="6812"/>
                </a:lnTo>
                <a:lnTo>
                  <a:pt x="158254" y="6444"/>
                </a:lnTo>
                <a:lnTo>
                  <a:pt x="175340" y="6208"/>
                </a:lnTo>
                <a:lnTo>
                  <a:pt x="197842" y="6158"/>
                </a:lnTo>
                <a:lnTo>
                  <a:pt x="201745" y="5362"/>
                </a:lnTo>
                <a:lnTo>
                  <a:pt x="205140" y="4037"/>
                </a:lnTo>
                <a:lnTo>
                  <a:pt x="208198" y="2360"/>
                </a:lnTo>
                <a:lnTo>
                  <a:pt x="211030" y="1242"/>
                </a:lnTo>
                <a:lnTo>
                  <a:pt x="213712" y="497"/>
                </a:lnTo>
                <a:lnTo>
                  <a:pt x="216293" y="0"/>
                </a:lnTo>
                <a:lnTo>
                  <a:pt x="219601" y="463"/>
                </a:lnTo>
                <a:lnTo>
                  <a:pt x="223395" y="1565"/>
                </a:lnTo>
                <a:lnTo>
                  <a:pt x="233304" y="5244"/>
                </a:lnTo>
                <a:lnTo>
                  <a:pt x="234911" y="5546"/>
                </a:lnTo>
                <a:lnTo>
                  <a:pt x="236776" y="5748"/>
                </a:lnTo>
                <a:lnTo>
                  <a:pt x="242887" y="6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8" name="SMARTPenAnnotation539"/>
          <p:cNvSpPr/>
          <p:nvPr/>
        </p:nvSpPr>
        <p:spPr>
          <a:xfrm>
            <a:off x="4857789" y="2736056"/>
            <a:ext cx="135693" cy="321470"/>
          </a:xfrm>
          <a:custGeom>
            <a:avLst/>
            <a:gdLst/>
            <a:ahLst/>
            <a:cxnLst/>
            <a:rect l="0" t="0" r="0" b="0"/>
            <a:pathLst>
              <a:path w="135693" h="321470">
                <a:moveTo>
                  <a:pt x="135692" y="0"/>
                </a:moveTo>
                <a:lnTo>
                  <a:pt x="128635" y="0"/>
                </a:lnTo>
                <a:lnTo>
                  <a:pt x="124782" y="3792"/>
                </a:lnTo>
                <a:lnTo>
                  <a:pt x="118613" y="9943"/>
                </a:lnTo>
                <a:lnTo>
                  <a:pt x="115575" y="12185"/>
                </a:lnTo>
                <a:lnTo>
                  <a:pt x="111961" y="14473"/>
                </a:lnTo>
                <a:lnTo>
                  <a:pt x="107965" y="16792"/>
                </a:lnTo>
                <a:lnTo>
                  <a:pt x="104508" y="19926"/>
                </a:lnTo>
                <a:lnTo>
                  <a:pt x="101409" y="23603"/>
                </a:lnTo>
                <a:lnTo>
                  <a:pt x="98549" y="27641"/>
                </a:lnTo>
                <a:lnTo>
                  <a:pt x="95055" y="31128"/>
                </a:lnTo>
                <a:lnTo>
                  <a:pt x="91138" y="34245"/>
                </a:lnTo>
                <a:lnTo>
                  <a:pt x="86939" y="37118"/>
                </a:lnTo>
                <a:lnTo>
                  <a:pt x="82553" y="40620"/>
                </a:lnTo>
                <a:lnTo>
                  <a:pt x="78041" y="44542"/>
                </a:lnTo>
                <a:lnTo>
                  <a:pt x="73445" y="48745"/>
                </a:lnTo>
                <a:lnTo>
                  <a:pt x="64106" y="57648"/>
                </a:lnTo>
                <a:lnTo>
                  <a:pt x="59393" y="62244"/>
                </a:lnTo>
                <a:lnTo>
                  <a:pt x="54663" y="67690"/>
                </a:lnTo>
                <a:lnTo>
                  <a:pt x="49923" y="73701"/>
                </a:lnTo>
                <a:lnTo>
                  <a:pt x="45175" y="80091"/>
                </a:lnTo>
                <a:lnTo>
                  <a:pt x="41216" y="85937"/>
                </a:lnTo>
                <a:lnTo>
                  <a:pt x="37783" y="91423"/>
                </a:lnTo>
                <a:lnTo>
                  <a:pt x="34700" y="96667"/>
                </a:lnTo>
                <a:lnTo>
                  <a:pt x="31058" y="101751"/>
                </a:lnTo>
                <a:lnTo>
                  <a:pt x="27042" y="106728"/>
                </a:lnTo>
                <a:lnTo>
                  <a:pt x="22777" y="111633"/>
                </a:lnTo>
                <a:lnTo>
                  <a:pt x="19141" y="117284"/>
                </a:lnTo>
                <a:lnTo>
                  <a:pt x="15922" y="123433"/>
                </a:lnTo>
                <a:lnTo>
                  <a:pt x="10230" y="135822"/>
                </a:lnTo>
                <a:lnTo>
                  <a:pt x="5054" y="146619"/>
                </a:lnTo>
                <a:lnTo>
                  <a:pt x="3356" y="151721"/>
                </a:lnTo>
                <a:lnTo>
                  <a:pt x="1470" y="161623"/>
                </a:lnTo>
                <a:lnTo>
                  <a:pt x="631" y="171316"/>
                </a:lnTo>
                <a:lnTo>
                  <a:pt x="408" y="176123"/>
                </a:lnTo>
                <a:lnTo>
                  <a:pt x="159" y="187814"/>
                </a:lnTo>
                <a:lnTo>
                  <a:pt x="0" y="210930"/>
                </a:lnTo>
                <a:lnTo>
                  <a:pt x="781" y="216026"/>
                </a:lnTo>
                <a:lnTo>
                  <a:pt x="3764" y="225922"/>
                </a:lnTo>
                <a:lnTo>
                  <a:pt x="7736" y="235612"/>
                </a:lnTo>
                <a:lnTo>
                  <a:pt x="12148" y="245210"/>
                </a:lnTo>
                <a:lnTo>
                  <a:pt x="16754" y="254768"/>
                </a:lnTo>
                <a:lnTo>
                  <a:pt x="19888" y="258745"/>
                </a:lnTo>
                <a:lnTo>
                  <a:pt x="23564" y="262190"/>
                </a:lnTo>
                <a:lnTo>
                  <a:pt x="27602" y="265281"/>
                </a:lnTo>
                <a:lnTo>
                  <a:pt x="31088" y="268929"/>
                </a:lnTo>
                <a:lnTo>
                  <a:pt x="34206" y="272948"/>
                </a:lnTo>
                <a:lnTo>
                  <a:pt x="37079" y="277216"/>
                </a:lnTo>
                <a:lnTo>
                  <a:pt x="39788" y="280854"/>
                </a:lnTo>
                <a:lnTo>
                  <a:pt x="42387" y="284073"/>
                </a:lnTo>
                <a:lnTo>
                  <a:pt x="44913" y="287014"/>
                </a:lnTo>
                <a:lnTo>
                  <a:pt x="48185" y="289767"/>
                </a:lnTo>
                <a:lnTo>
                  <a:pt x="51954" y="292397"/>
                </a:lnTo>
                <a:lnTo>
                  <a:pt x="56054" y="294944"/>
                </a:lnTo>
                <a:lnTo>
                  <a:pt x="59581" y="297435"/>
                </a:lnTo>
                <a:lnTo>
                  <a:pt x="62726" y="299890"/>
                </a:lnTo>
                <a:lnTo>
                  <a:pt x="65617" y="302320"/>
                </a:lnTo>
                <a:lnTo>
                  <a:pt x="69131" y="304734"/>
                </a:lnTo>
                <a:lnTo>
                  <a:pt x="73062" y="307137"/>
                </a:lnTo>
                <a:lnTo>
                  <a:pt x="77270" y="309533"/>
                </a:lnTo>
                <a:lnTo>
                  <a:pt x="80869" y="311130"/>
                </a:lnTo>
                <a:lnTo>
                  <a:pt x="84062" y="312195"/>
                </a:lnTo>
                <a:lnTo>
                  <a:pt x="86984" y="312905"/>
                </a:lnTo>
                <a:lnTo>
                  <a:pt x="90520" y="314172"/>
                </a:lnTo>
                <a:lnTo>
                  <a:pt x="94465" y="315811"/>
                </a:lnTo>
                <a:lnTo>
                  <a:pt x="98682" y="317696"/>
                </a:lnTo>
                <a:lnTo>
                  <a:pt x="102288" y="318954"/>
                </a:lnTo>
                <a:lnTo>
                  <a:pt x="105485" y="319792"/>
                </a:lnTo>
                <a:lnTo>
                  <a:pt x="108410" y="320351"/>
                </a:lnTo>
                <a:lnTo>
                  <a:pt x="111948" y="320723"/>
                </a:lnTo>
                <a:lnTo>
                  <a:pt x="115894" y="320972"/>
                </a:lnTo>
                <a:lnTo>
                  <a:pt x="123718" y="321248"/>
                </a:lnTo>
                <a:lnTo>
                  <a:pt x="135692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9" name="SMARTPenAnnotation540"/>
          <p:cNvSpPr/>
          <p:nvPr/>
        </p:nvSpPr>
        <p:spPr>
          <a:xfrm>
            <a:off x="5007768" y="2921793"/>
            <a:ext cx="135733" cy="7145"/>
          </a:xfrm>
          <a:custGeom>
            <a:avLst/>
            <a:gdLst/>
            <a:ahLst/>
            <a:cxnLst/>
            <a:rect l="0" t="0" r="0" b="0"/>
            <a:pathLst>
              <a:path w="135733" h="7145">
                <a:moveTo>
                  <a:pt x="0" y="7144"/>
                </a:moveTo>
                <a:lnTo>
                  <a:pt x="3793" y="3352"/>
                </a:lnTo>
                <a:lnTo>
                  <a:pt x="5703" y="2234"/>
                </a:lnTo>
                <a:lnTo>
                  <a:pt x="7771" y="1490"/>
                </a:lnTo>
                <a:lnTo>
                  <a:pt x="9943" y="993"/>
                </a:lnTo>
                <a:lnTo>
                  <a:pt x="12979" y="662"/>
                </a:lnTo>
                <a:lnTo>
                  <a:pt x="16590" y="442"/>
                </a:lnTo>
                <a:lnTo>
                  <a:pt x="24042" y="196"/>
                </a:lnTo>
                <a:lnTo>
                  <a:pt x="33494" y="58"/>
                </a:lnTo>
                <a:lnTo>
                  <a:pt x="109563" y="0"/>
                </a:lnTo>
                <a:lnTo>
                  <a:pt x="114317" y="794"/>
                </a:lnTo>
                <a:lnTo>
                  <a:pt x="118280" y="2117"/>
                </a:lnTo>
                <a:lnTo>
                  <a:pt x="121716" y="3793"/>
                </a:lnTo>
                <a:lnTo>
                  <a:pt x="124800" y="4910"/>
                </a:lnTo>
                <a:lnTo>
                  <a:pt x="127650" y="5655"/>
                </a:lnTo>
                <a:lnTo>
                  <a:pt x="13573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0" name="SMARTPenAnnotation541"/>
          <p:cNvSpPr/>
          <p:nvPr/>
        </p:nvSpPr>
        <p:spPr>
          <a:xfrm>
            <a:off x="5250656" y="2778947"/>
            <a:ext cx="135732" cy="278579"/>
          </a:xfrm>
          <a:custGeom>
            <a:avLst/>
            <a:gdLst/>
            <a:ahLst/>
            <a:cxnLst/>
            <a:rect l="0" t="0" r="0" b="0"/>
            <a:pathLst>
              <a:path w="135732" h="278579">
                <a:moveTo>
                  <a:pt x="0" y="71409"/>
                </a:moveTo>
                <a:lnTo>
                  <a:pt x="0" y="65258"/>
                </a:lnTo>
                <a:lnTo>
                  <a:pt x="3792" y="60767"/>
                </a:lnTo>
                <a:lnTo>
                  <a:pt x="7771" y="56625"/>
                </a:lnTo>
                <a:lnTo>
                  <a:pt x="9943" y="54409"/>
                </a:lnTo>
                <a:lnTo>
                  <a:pt x="12185" y="52932"/>
                </a:lnTo>
                <a:lnTo>
                  <a:pt x="14473" y="51947"/>
                </a:lnTo>
                <a:lnTo>
                  <a:pt x="16793" y="51291"/>
                </a:lnTo>
                <a:lnTo>
                  <a:pt x="19132" y="50059"/>
                </a:lnTo>
                <a:lnTo>
                  <a:pt x="21486" y="48444"/>
                </a:lnTo>
                <a:lnTo>
                  <a:pt x="23849" y="46574"/>
                </a:lnTo>
                <a:lnTo>
                  <a:pt x="26218" y="44534"/>
                </a:lnTo>
                <a:lnTo>
                  <a:pt x="28591" y="42380"/>
                </a:lnTo>
                <a:lnTo>
                  <a:pt x="33344" y="37870"/>
                </a:lnTo>
                <a:lnTo>
                  <a:pt x="45245" y="26138"/>
                </a:lnTo>
                <a:lnTo>
                  <a:pt x="48419" y="23766"/>
                </a:lnTo>
                <a:lnTo>
                  <a:pt x="52123" y="21391"/>
                </a:lnTo>
                <a:lnTo>
                  <a:pt x="56180" y="19013"/>
                </a:lnTo>
                <a:lnTo>
                  <a:pt x="59678" y="16635"/>
                </a:lnTo>
                <a:lnTo>
                  <a:pt x="62804" y="14255"/>
                </a:lnTo>
                <a:lnTo>
                  <a:pt x="65682" y="11875"/>
                </a:lnTo>
                <a:lnTo>
                  <a:pt x="68394" y="10289"/>
                </a:lnTo>
                <a:lnTo>
                  <a:pt x="70996" y="9231"/>
                </a:lnTo>
                <a:lnTo>
                  <a:pt x="73524" y="8525"/>
                </a:lnTo>
                <a:lnTo>
                  <a:pt x="76004" y="7262"/>
                </a:lnTo>
                <a:lnTo>
                  <a:pt x="78450" y="5625"/>
                </a:lnTo>
                <a:lnTo>
                  <a:pt x="80875" y="3741"/>
                </a:lnTo>
                <a:lnTo>
                  <a:pt x="83286" y="2484"/>
                </a:lnTo>
                <a:lnTo>
                  <a:pt x="85686" y="1646"/>
                </a:lnTo>
                <a:lnTo>
                  <a:pt x="91450" y="302"/>
                </a:lnTo>
                <a:lnTo>
                  <a:pt x="94355" y="118"/>
                </a:lnTo>
                <a:lnTo>
                  <a:pt x="98895" y="0"/>
                </a:lnTo>
                <a:lnTo>
                  <a:pt x="99267" y="784"/>
                </a:lnTo>
                <a:lnTo>
                  <a:pt x="99914" y="6125"/>
                </a:lnTo>
                <a:lnTo>
                  <a:pt x="99993" y="17532"/>
                </a:lnTo>
                <a:lnTo>
                  <a:pt x="100012" y="132242"/>
                </a:lnTo>
                <a:lnTo>
                  <a:pt x="100806" y="138158"/>
                </a:lnTo>
                <a:lnTo>
                  <a:pt x="102129" y="144483"/>
                </a:lnTo>
                <a:lnTo>
                  <a:pt x="103805" y="151081"/>
                </a:lnTo>
                <a:lnTo>
                  <a:pt x="104922" y="157067"/>
                </a:lnTo>
                <a:lnTo>
                  <a:pt x="105667" y="162646"/>
                </a:lnTo>
                <a:lnTo>
                  <a:pt x="106163" y="167952"/>
                </a:lnTo>
                <a:lnTo>
                  <a:pt x="106494" y="173871"/>
                </a:lnTo>
                <a:lnTo>
                  <a:pt x="106862" y="186797"/>
                </a:lnTo>
                <a:lnTo>
                  <a:pt x="107754" y="192785"/>
                </a:lnTo>
                <a:lnTo>
                  <a:pt x="109142" y="198364"/>
                </a:lnTo>
                <a:lnTo>
                  <a:pt x="110861" y="203670"/>
                </a:lnTo>
                <a:lnTo>
                  <a:pt x="112801" y="208796"/>
                </a:lnTo>
                <a:lnTo>
                  <a:pt x="114888" y="213800"/>
                </a:lnTo>
                <a:lnTo>
                  <a:pt x="117073" y="218724"/>
                </a:lnTo>
                <a:lnTo>
                  <a:pt x="118530" y="223594"/>
                </a:lnTo>
                <a:lnTo>
                  <a:pt x="119501" y="228428"/>
                </a:lnTo>
                <a:lnTo>
                  <a:pt x="120149" y="233238"/>
                </a:lnTo>
                <a:lnTo>
                  <a:pt x="122985" y="240700"/>
                </a:lnTo>
                <a:lnTo>
                  <a:pt x="126097" y="246662"/>
                </a:lnTo>
                <a:lnTo>
                  <a:pt x="128643" y="254481"/>
                </a:lnTo>
                <a:lnTo>
                  <a:pt x="132052" y="259401"/>
                </a:lnTo>
                <a:lnTo>
                  <a:pt x="134096" y="264234"/>
                </a:lnTo>
                <a:lnTo>
                  <a:pt x="135516" y="271279"/>
                </a:lnTo>
                <a:lnTo>
                  <a:pt x="135731" y="2785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1" name="SMARTPenAnnotation542"/>
          <p:cNvSpPr/>
          <p:nvPr/>
        </p:nvSpPr>
        <p:spPr>
          <a:xfrm>
            <a:off x="5257800" y="3036093"/>
            <a:ext cx="271463" cy="14289"/>
          </a:xfrm>
          <a:custGeom>
            <a:avLst/>
            <a:gdLst/>
            <a:ahLst/>
            <a:cxnLst/>
            <a:rect l="0" t="0" r="0" b="0"/>
            <a:pathLst>
              <a:path w="271463" h="14289">
                <a:moveTo>
                  <a:pt x="0" y="7144"/>
                </a:moveTo>
                <a:lnTo>
                  <a:pt x="0" y="10936"/>
                </a:lnTo>
                <a:lnTo>
                  <a:pt x="794" y="12054"/>
                </a:lnTo>
                <a:lnTo>
                  <a:pt x="2116" y="12798"/>
                </a:lnTo>
                <a:lnTo>
                  <a:pt x="3792" y="13295"/>
                </a:lnTo>
                <a:lnTo>
                  <a:pt x="5703" y="13626"/>
                </a:lnTo>
                <a:lnTo>
                  <a:pt x="9942" y="13994"/>
                </a:lnTo>
                <a:lnTo>
                  <a:pt x="16590" y="14157"/>
                </a:lnTo>
                <a:lnTo>
                  <a:pt x="96580" y="14288"/>
                </a:lnTo>
                <a:lnTo>
                  <a:pt x="102486" y="13494"/>
                </a:lnTo>
                <a:lnTo>
                  <a:pt x="108806" y="12171"/>
                </a:lnTo>
                <a:lnTo>
                  <a:pt x="115399" y="10496"/>
                </a:lnTo>
                <a:lnTo>
                  <a:pt x="121383" y="9378"/>
                </a:lnTo>
                <a:lnTo>
                  <a:pt x="126959" y="8633"/>
                </a:lnTo>
                <a:lnTo>
                  <a:pt x="132264" y="8137"/>
                </a:lnTo>
                <a:lnTo>
                  <a:pt x="138183" y="7806"/>
                </a:lnTo>
                <a:lnTo>
                  <a:pt x="151108" y="7438"/>
                </a:lnTo>
                <a:lnTo>
                  <a:pt x="171773" y="7231"/>
                </a:lnTo>
                <a:lnTo>
                  <a:pt x="178015" y="6408"/>
                </a:lnTo>
                <a:lnTo>
                  <a:pt x="183764" y="5066"/>
                </a:lnTo>
                <a:lnTo>
                  <a:pt x="189184" y="3377"/>
                </a:lnTo>
                <a:lnTo>
                  <a:pt x="194385" y="2252"/>
                </a:lnTo>
                <a:lnTo>
                  <a:pt x="199440" y="1501"/>
                </a:lnTo>
                <a:lnTo>
                  <a:pt x="204397" y="1001"/>
                </a:lnTo>
                <a:lnTo>
                  <a:pt x="210084" y="667"/>
                </a:lnTo>
                <a:lnTo>
                  <a:pt x="222752" y="297"/>
                </a:lnTo>
                <a:lnTo>
                  <a:pt x="239674" y="59"/>
                </a:lnTo>
                <a:lnTo>
                  <a:pt x="2714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2" name="SMARTPenAnnotation543"/>
          <p:cNvSpPr/>
          <p:nvPr/>
        </p:nvSpPr>
        <p:spPr>
          <a:xfrm>
            <a:off x="5514975" y="2700337"/>
            <a:ext cx="219918" cy="421386"/>
          </a:xfrm>
          <a:custGeom>
            <a:avLst/>
            <a:gdLst/>
            <a:ahLst/>
            <a:cxnLst/>
            <a:rect l="0" t="0" r="0" b="0"/>
            <a:pathLst>
              <a:path w="219918" h="421386">
                <a:moveTo>
                  <a:pt x="0" y="0"/>
                </a:moveTo>
                <a:lnTo>
                  <a:pt x="30967" y="30967"/>
                </a:lnTo>
                <a:lnTo>
                  <a:pt x="34138" y="33345"/>
                </a:lnTo>
                <a:lnTo>
                  <a:pt x="37840" y="35724"/>
                </a:lnTo>
                <a:lnTo>
                  <a:pt x="41895" y="38103"/>
                </a:lnTo>
                <a:lnTo>
                  <a:pt x="46186" y="40483"/>
                </a:lnTo>
                <a:lnTo>
                  <a:pt x="55188" y="45245"/>
                </a:lnTo>
                <a:lnTo>
                  <a:pt x="60604" y="48419"/>
                </a:lnTo>
                <a:lnTo>
                  <a:pt x="78811" y="59679"/>
                </a:lnTo>
                <a:lnTo>
                  <a:pt x="84290" y="62804"/>
                </a:lnTo>
                <a:lnTo>
                  <a:pt x="89531" y="65682"/>
                </a:lnTo>
                <a:lnTo>
                  <a:pt x="95406" y="69188"/>
                </a:lnTo>
                <a:lnTo>
                  <a:pt x="108284" y="77317"/>
                </a:lnTo>
                <a:lnTo>
                  <a:pt x="115052" y="80913"/>
                </a:lnTo>
                <a:lnTo>
                  <a:pt x="121945" y="84105"/>
                </a:lnTo>
                <a:lnTo>
                  <a:pt x="128921" y="87026"/>
                </a:lnTo>
                <a:lnTo>
                  <a:pt x="135954" y="90561"/>
                </a:lnTo>
                <a:lnTo>
                  <a:pt x="143023" y="94505"/>
                </a:lnTo>
                <a:lnTo>
                  <a:pt x="150117" y="98722"/>
                </a:lnTo>
                <a:lnTo>
                  <a:pt x="156434" y="103915"/>
                </a:lnTo>
                <a:lnTo>
                  <a:pt x="162233" y="109758"/>
                </a:lnTo>
                <a:lnTo>
                  <a:pt x="167687" y="116034"/>
                </a:lnTo>
                <a:lnTo>
                  <a:pt x="172910" y="121806"/>
                </a:lnTo>
                <a:lnTo>
                  <a:pt x="182946" y="132453"/>
                </a:lnTo>
                <a:lnTo>
                  <a:pt x="187845" y="138308"/>
                </a:lnTo>
                <a:lnTo>
                  <a:pt x="192699" y="144593"/>
                </a:lnTo>
                <a:lnTo>
                  <a:pt x="197522" y="151164"/>
                </a:lnTo>
                <a:lnTo>
                  <a:pt x="201531" y="157926"/>
                </a:lnTo>
                <a:lnTo>
                  <a:pt x="204998" y="164815"/>
                </a:lnTo>
                <a:lnTo>
                  <a:pt x="208103" y="171790"/>
                </a:lnTo>
                <a:lnTo>
                  <a:pt x="210966" y="178820"/>
                </a:lnTo>
                <a:lnTo>
                  <a:pt x="213669" y="185888"/>
                </a:lnTo>
                <a:lnTo>
                  <a:pt x="216265" y="192982"/>
                </a:lnTo>
                <a:lnTo>
                  <a:pt x="219149" y="205097"/>
                </a:lnTo>
                <a:lnTo>
                  <a:pt x="219917" y="210550"/>
                </a:lnTo>
                <a:lnTo>
                  <a:pt x="219636" y="217361"/>
                </a:lnTo>
                <a:lnTo>
                  <a:pt x="218656" y="225076"/>
                </a:lnTo>
                <a:lnTo>
                  <a:pt x="217208" y="233394"/>
                </a:lnTo>
                <a:lnTo>
                  <a:pt x="215449" y="241321"/>
                </a:lnTo>
                <a:lnTo>
                  <a:pt x="213482" y="248987"/>
                </a:lnTo>
                <a:lnTo>
                  <a:pt x="211378" y="256479"/>
                </a:lnTo>
                <a:lnTo>
                  <a:pt x="206923" y="271153"/>
                </a:lnTo>
                <a:lnTo>
                  <a:pt x="204623" y="278400"/>
                </a:lnTo>
                <a:lnTo>
                  <a:pt x="201503" y="285612"/>
                </a:lnTo>
                <a:lnTo>
                  <a:pt x="197835" y="292802"/>
                </a:lnTo>
                <a:lnTo>
                  <a:pt x="193802" y="299976"/>
                </a:lnTo>
                <a:lnTo>
                  <a:pt x="189526" y="307141"/>
                </a:lnTo>
                <a:lnTo>
                  <a:pt x="176717" y="327807"/>
                </a:lnTo>
                <a:lnTo>
                  <a:pt x="170351" y="339102"/>
                </a:lnTo>
                <a:lnTo>
                  <a:pt x="166748" y="344337"/>
                </a:lnTo>
                <a:lnTo>
                  <a:pt x="162759" y="349414"/>
                </a:lnTo>
                <a:lnTo>
                  <a:pt x="158512" y="354387"/>
                </a:lnTo>
                <a:lnTo>
                  <a:pt x="151677" y="366262"/>
                </a:lnTo>
                <a:lnTo>
                  <a:pt x="148742" y="372762"/>
                </a:lnTo>
                <a:lnTo>
                  <a:pt x="145199" y="377889"/>
                </a:lnTo>
                <a:lnTo>
                  <a:pt x="141249" y="382101"/>
                </a:lnTo>
                <a:lnTo>
                  <a:pt x="137029" y="385703"/>
                </a:lnTo>
                <a:lnTo>
                  <a:pt x="130222" y="393938"/>
                </a:lnTo>
                <a:lnTo>
                  <a:pt x="127296" y="398357"/>
                </a:lnTo>
                <a:lnTo>
                  <a:pt x="123758" y="401302"/>
                </a:lnTo>
                <a:lnTo>
                  <a:pt x="119811" y="403266"/>
                </a:lnTo>
                <a:lnTo>
                  <a:pt x="115593" y="404575"/>
                </a:lnTo>
                <a:lnTo>
                  <a:pt x="108789" y="408147"/>
                </a:lnTo>
                <a:lnTo>
                  <a:pt x="101746" y="413115"/>
                </a:lnTo>
                <a:lnTo>
                  <a:pt x="95445" y="419005"/>
                </a:lnTo>
                <a:lnTo>
                  <a:pt x="92969" y="421385"/>
                </a:lnTo>
                <a:lnTo>
                  <a:pt x="92868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3" name="SMARTPenAnnotation544"/>
          <p:cNvSpPr/>
          <p:nvPr/>
        </p:nvSpPr>
        <p:spPr>
          <a:xfrm>
            <a:off x="2314575" y="3028950"/>
            <a:ext cx="200026" cy="7118"/>
          </a:xfrm>
          <a:custGeom>
            <a:avLst/>
            <a:gdLst/>
            <a:ahLst/>
            <a:cxnLst/>
            <a:rect l="0" t="0" r="0" b="0"/>
            <a:pathLst>
              <a:path w="200026" h="7118">
                <a:moveTo>
                  <a:pt x="0" y="0"/>
                </a:moveTo>
                <a:lnTo>
                  <a:pt x="0" y="7056"/>
                </a:lnTo>
                <a:lnTo>
                  <a:pt x="3792" y="7117"/>
                </a:lnTo>
                <a:lnTo>
                  <a:pt x="5703" y="6332"/>
                </a:lnTo>
                <a:lnTo>
                  <a:pt x="7771" y="5015"/>
                </a:lnTo>
                <a:lnTo>
                  <a:pt x="9943" y="3343"/>
                </a:lnTo>
                <a:lnTo>
                  <a:pt x="12184" y="2229"/>
                </a:lnTo>
                <a:lnTo>
                  <a:pt x="14473" y="1486"/>
                </a:lnTo>
                <a:lnTo>
                  <a:pt x="16792" y="990"/>
                </a:lnTo>
                <a:lnTo>
                  <a:pt x="19926" y="660"/>
                </a:lnTo>
                <a:lnTo>
                  <a:pt x="23603" y="440"/>
                </a:lnTo>
                <a:lnTo>
                  <a:pt x="31921" y="195"/>
                </a:lnTo>
                <a:lnTo>
                  <a:pt x="73843" y="5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4" name="SMARTPenAnnotation545"/>
          <p:cNvSpPr/>
          <p:nvPr/>
        </p:nvSpPr>
        <p:spPr>
          <a:xfrm>
            <a:off x="2350380" y="3093243"/>
            <a:ext cx="171364" cy="28489"/>
          </a:xfrm>
          <a:custGeom>
            <a:avLst/>
            <a:gdLst/>
            <a:ahLst/>
            <a:cxnLst/>
            <a:rect l="0" t="0" r="0" b="0"/>
            <a:pathLst>
              <a:path w="171364" h="28489">
                <a:moveTo>
                  <a:pt x="7057" y="21432"/>
                </a:moveTo>
                <a:lnTo>
                  <a:pt x="0" y="21432"/>
                </a:lnTo>
                <a:lnTo>
                  <a:pt x="2069" y="23548"/>
                </a:lnTo>
                <a:lnTo>
                  <a:pt x="6765" y="28281"/>
                </a:lnTo>
                <a:lnTo>
                  <a:pt x="11161" y="28445"/>
                </a:lnTo>
                <a:lnTo>
                  <a:pt x="14555" y="28488"/>
                </a:lnTo>
                <a:lnTo>
                  <a:pt x="17612" y="27724"/>
                </a:lnTo>
                <a:lnTo>
                  <a:pt x="20444" y="26420"/>
                </a:lnTo>
                <a:lnTo>
                  <a:pt x="23125" y="24757"/>
                </a:lnTo>
                <a:lnTo>
                  <a:pt x="26500" y="23648"/>
                </a:lnTo>
                <a:lnTo>
                  <a:pt x="30338" y="22910"/>
                </a:lnTo>
                <a:lnTo>
                  <a:pt x="34484" y="22417"/>
                </a:lnTo>
                <a:lnTo>
                  <a:pt x="39629" y="21295"/>
                </a:lnTo>
                <a:lnTo>
                  <a:pt x="45441" y="19753"/>
                </a:lnTo>
                <a:lnTo>
                  <a:pt x="51696" y="17931"/>
                </a:lnTo>
                <a:lnTo>
                  <a:pt x="57454" y="16717"/>
                </a:lnTo>
                <a:lnTo>
                  <a:pt x="62880" y="15907"/>
                </a:lnTo>
                <a:lnTo>
                  <a:pt x="68085" y="15367"/>
                </a:lnTo>
                <a:lnTo>
                  <a:pt x="73936" y="15007"/>
                </a:lnTo>
                <a:lnTo>
                  <a:pt x="86787" y="14607"/>
                </a:lnTo>
                <a:lnTo>
                  <a:pt x="93548" y="13707"/>
                </a:lnTo>
                <a:lnTo>
                  <a:pt x="100437" y="12313"/>
                </a:lnTo>
                <a:lnTo>
                  <a:pt x="107410" y="10590"/>
                </a:lnTo>
                <a:lnTo>
                  <a:pt x="114440" y="8648"/>
                </a:lnTo>
                <a:lnTo>
                  <a:pt x="128602" y="4373"/>
                </a:lnTo>
                <a:lnTo>
                  <a:pt x="134918" y="2915"/>
                </a:lnTo>
                <a:lnTo>
                  <a:pt x="140716" y="1944"/>
                </a:lnTo>
                <a:lnTo>
                  <a:pt x="146170" y="1296"/>
                </a:lnTo>
                <a:lnTo>
                  <a:pt x="151392" y="864"/>
                </a:lnTo>
                <a:lnTo>
                  <a:pt x="156462" y="576"/>
                </a:lnTo>
                <a:lnTo>
                  <a:pt x="1713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93" name="Group 11292"/>
          <p:cNvGrpSpPr/>
          <p:nvPr/>
        </p:nvGrpSpPr>
        <p:grpSpPr>
          <a:xfrm>
            <a:off x="2171768" y="3207551"/>
            <a:ext cx="2460220" cy="848463"/>
            <a:chOff x="2171768" y="3207551"/>
            <a:chExt cx="2460220" cy="848463"/>
          </a:xfrm>
        </p:grpSpPr>
        <p:sp>
          <p:nvSpPr>
            <p:cNvPr id="11285" name="SMARTPenAnnotation546"/>
            <p:cNvSpPr/>
            <p:nvPr/>
          </p:nvSpPr>
          <p:spPr>
            <a:xfrm>
              <a:off x="2528887" y="3586162"/>
              <a:ext cx="228601" cy="21407"/>
            </a:xfrm>
            <a:custGeom>
              <a:avLst/>
              <a:gdLst/>
              <a:ahLst/>
              <a:cxnLst/>
              <a:rect l="0" t="0" r="0" b="0"/>
              <a:pathLst>
                <a:path w="228601" h="21407">
                  <a:moveTo>
                    <a:pt x="0" y="14288"/>
                  </a:moveTo>
                  <a:lnTo>
                    <a:pt x="0" y="20438"/>
                  </a:lnTo>
                  <a:lnTo>
                    <a:pt x="794" y="20769"/>
                  </a:lnTo>
                  <a:lnTo>
                    <a:pt x="7771" y="21300"/>
                  </a:lnTo>
                  <a:lnTo>
                    <a:pt x="12979" y="21373"/>
                  </a:lnTo>
                  <a:lnTo>
                    <a:pt x="20585" y="21406"/>
                  </a:lnTo>
                  <a:lnTo>
                    <a:pt x="24836" y="20620"/>
                  </a:lnTo>
                  <a:lnTo>
                    <a:pt x="29257" y="19303"/>
                  </a:lnTo>
                  <a:lnTo>
                    <a:pt x="33793" y="17631"/>
                  </a:lnTo>
                  <a:lnTo>
                    <a:pt x="37610" y="16517"/>
                  </a:lnTo>
                  <a:lnTo>
                    <a:pt x="40948" y="15774"/>
                  </a:lnTo>
                  <a:lnTo>
                    <a:pt x="43968" y="15278"/>
                  </a:lnTo>
                  <a:lnTo>
                    <a:pt x="48362" y="14948"/>
                  </a:lnTo>
                  <a:lnTo>
                    <a:pt x="53672" y="14728"/>
                  </a:lnTo>
                  <a:lnTo>
                    <a:pt x="59594" y="14581"/>
                  </a:lnTo>
                  <a:lnTo>
                    <a:pt x="65923" y="13689"/>
                  </a:lnTo>
                  <a:lnTo>
                    <a:pt x="72524" y="12302"/>
                  </a:lnTo>
                  <a:lnTo>
                    <a:pt x="79305" y="10582"/>
                  </a:lnTo>
                  <a:lnTo>
                    <a:pt x="86208" y="9436"/>
                  </a:lnTo>
                  <a:lnTo>
                    <a:pt x="93190" y="8672"/>
                  </a:lnTo>
                  <a:lnTo>
                    <a:pt x="100227" y="8163"/>
                  </a:lnTo>
                  <a:lnTo>
                    <a:pt x="106506" y="7029"/>
                  </a:lnTo>
                  <a:lnTo>
                    <a:pt x="112279" y="5480"/>
                  </a:lnTo>
                  <a:lnTo>
                    <a:pt x="117715" y="3653"/>
                  </a:lnTo>
                  <a:lnTo>
                    <a:pt x="123720" y="2436"/>
                  </a:lnTo>
                  <a:lnTo>
                    <a:pt x="130105" y="1624"/>
                  </a:lnTo>
                  <a:lnTo>
                    <a:pt x="136743" y="1082"/>
                  </a:lnTo>
                  <a:lnTo>
                    <a:pt x="143550" y="722"/>
                  </a:lnTo>
                  <a:lnTo>
                    <a:pt x="157462" y="321"/>
                  </a:lnTo>
                  <a:lnTo>
                    <a:pt x="185150" y="42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6" name="SMARTPenAnnotation547"/>
            <p:cNvSpPr/>
            <p:nvPr/>
          </p:nvSpPr>
          <p:spPr>
            <a:xfrm>
              <a:off x="2544167" y="3686175"/>
              <a:ext cx="220465" cy="14288"/>
            </a:xfrm>
            <a:custGeom>
              <a:avLst/>
              <a:gdLst/>
              <a:ahLst/>
              <a:cxnLst/>
              <a:rect l="0" t="0" r="0" b="0"/>
              <a:pathLst>
                <a:path w="220465" h="14288">
                  <a:moveTo>
                    <a:pt x="6151" y="14287"/>
                  </a:moveTo>
                  <a:lnTo>
                    <a:pt x="0" y="14287"/>
                  </a:lnTo>
                  <a:lnTo>
                    <a:pt x="40640" y="14287"/>
                  </a:lnTo>
                  <a:lnTo>
                    <a:pt x="45019" y="13493"/>
                  </a:lnTo>
                  <a:lnTo>
                    <a:pt x="49526" y="12170"/>
                  </a:lnTo>
                  <a:lnTo>
                    <a:pt x="54117" y="10495"/>
                  </a:lnTo>
                  <a:lnTo>
                    <a:pt x="59560" y="9377"/>
                  </a:lnTo>
                  <a:lnTo>
                    <a:pt x="65570" y="8633"/>
                  </a:lnTo>
                  <a:lnTo>
                    <a:pt x="71957" y="8136"/>
                  </a:lnTo>
                  <a:lnTo>
                    <a:pt x="78597" y="7805"/>
                  </a:lnTo>
                  <a:lnTo>
                    <a:pt x="92324" y="7437"/>
                  </a:lnTo>
                  <a:lnTo>
                    <a:pt x="99319" y="6546"/>
                  </a:lnTo>
                  <a:lnTo>
                    <a:pt x="106363" y="5158"/>
                  </a:lnTo>
                  <a:lnTo>
                    <a:pt x="113440" y="3438"/>
                  </a:lnTo>
                  <a:lnTo>
                    <a:pt x="120540" y="2292"/>
                  </a:lnTo>
                  <a:lnTo>
                    <a:pt x="127654" y="1528"/>
                  </a:lnTo>
                  <a:lnTo>
                    <a:pt x="134778" y="1018"/>
                  </a:lnTo>
                  <a:lnTo>
                    <a:pt x="141909" y="679"/>
                  </a:lnTo>
                  <a:lnTo>
                    <a:pt x="156182" y="301"/>
                  </a:lnTo>
                  <a:lnTo>
                    <a:pt x="22046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7" name="SMARTPenAnnotation548"/>
            <p:cNvSpPr/>
            <p:nvPr/>
          </p:nvSpPr>
          <p:spPr>
            <a:xfrm>
              <a:off x="3072152" y="3436265"/>
              <a:ext cx="292555" cy="306905"/>
            </a:xfrm>
            <a:custGeom>
              <a:avLst/>
              <a:gdLst/>
              <a:ahLst/>
              <a:cxnLst/>
              <a:rect l="0" t="0" r="0" b="0"/>
              <a:pathLst>
                <a:path w="292555" h="306905">
                  <a:moveTo>
                    <a:pt x="71098" y="42741"/>
                  </a:moveTo>
                  <a:lnTo>
                    <a:pt x="64248" y="35891"/>
                  </a:lnTo>
                  <a:lnTo>
                    <a:pt x="67833" y="31892"/>
                  </a:lnTo>
                  <a:lnTo>
                    <a:pt x="68921" y="29952"/>
                  </a:lnTo>
                  <a:lnTo>
                    <a:pt x="70131" y="25680"/>
                  </a:lnTo>
                  <a:lnTo>
                    <a:pt x="71247" y="24223"/>
                  </a:lnTo>
                  <a:lnTo>
                    <a:pt x="72784" y="23252"/>
                  </a:lnTo>
                  <a:lnTo>
                    <a:pt x="80858" y="19769"/>
                  </a:lnTo>
                  <a:lnTo>
                    <a:pt x="88135" y="15862"/>
                  </a:lnTo>
                  <a:lnTo>
                    <a:pt x="94016" y="11480"/>
                  </a:lnTo>
                  <a:lnTo>
                    <a:pt x="101392" y="6887"/>
                  </a:lnTo>
                  <a:lnTo>
                    <a:pt x="105581" y="4551"/>
                  </a:lnTo>
                  <a:lnTo>
                    <a:pt x="114469" y="1955"/>
                  </a:lnTo>
                  <a:lnTo>
                    <a:pt x="119062" y="1263"/>
                  </a:lnTo>
                  <a:lnTo>
                    <a:pt x="124505" y="801"/>
                  </a:lnTo>
                  <a:lnTo>
                    <a:pt x="130515" y="494"/>
                  </a:lnTo>
                  <a:lnTo>
                    <a:pt x="142749" y="152"/>
                  </a:lnTo>
                  <a:lnTo>
                    <a:pt x="153478" y="0"/>
                  </a:lnTo>
                  <a:lnTo>
                    <a:pt x="158562" y="753"/>
                  </a:lnTo>
                  <a:lnTo>
                    <a:pt x="163538" y="2049"/>
                  </a:lnTo>
                  <a:lnTo>
                    <a:pt x="168443" y="3707"/>
                  </a:lnTo>
                  <a:lnTo>
                    <a:pt x="173301" y="5605"/>
                  </a:lnTo>
                  <a:lnTo>
                    <a:pt x="178127" y="7665"/>
                  </a:lnTo>
                  <a:lnTo>
                    <a:pt x="186929" y="12071"/>
                  </a:lnTo>
                  <a:lnTo>
                    <a:pt x="193487" y="16674"/>
                  </a:lnTo>
                  <a:lnTo>
                    <a:pt x="199047" y="23483"/>
                  </a:lnTo>
                  <a:lnTo>
                    <a:pt x="204164" y="32594"/>
                  </a:lnTo>
                  <a:lnTo>
                    <a:pt x="206640" y="38358"/>
                  </a:lnTo>
                  <a:lnTo>
                    <a:pt x="209084" y="44581"/>
                  </a:lnTo>
                  <a:lnTo>
                    <a:pt x="213916" y="57846"/>
                  </a:lnTo>
                  <a:lnTo>
                    <a:pt x="216316" y="64717"/>
                  </a:lnTo>
                  <a:lnTo>
                    <a:pt x="217916" y="71679"/>
                  </a:lnTo>
                  <a:lnTo>
                    <a:pt x="218983" y="78702"/>
                  </a:lnTo>
                  <a:lnTo>
                    <a:pt x="219694" y="85765"/>
                  </a:lnTo>
                  <a:lnTo>
                    <a:pt x="219374" y="92855"/>
                  </a:lnTo>
                  <a:lnTo>
                    <a:pt x="218368" y="99963"/>
                  </a:lnTo>
                  <a:lnTo>
                    <a:pt x="216903" y="107083"/>
                  </a:lnTo>
                  <a:lnTo>
                    <a:pt x="215926" y="114210"/>
                  </a:lnTo>
                  <a:lnTo>
                    <a:pt x="215275" y="121343"/>
                  </a:lnTo>
                  <a:lnTo>
                    <a:pt x="214841" y="128480"/>
                  </a:lnTo>
                  <a:lnTo>
                    <a:pt x="213757" y="136413"/>
                  </a:lnTo>
                  <a:lnTo>
                    <a:pt x="212242" y="144876"/>
                  </a:lnTo>
                  <a:lnTo>
                    <a:pt x="210437" y="153694"/>
                  </a:lnTo>
                  <a:lnTo>
                    <a:pt x="207647" y="161953"/>
                  </a:lnTo>
                  <a:lnTo>
                    <a:pt x="204199" y="169841"/>
                  </a:lnTo>
                  <a:lnTo>
                    <a:pt x="187259" y="203402"/>
                  </a:lnTo>
                  <a:lnTo>
                    <a:pt x="182670" y="211761"/>
                  </a:lnTo>
                  <a:lnTo>
                    <a:pt x="178023" y="219714"/>
                  </a:lnTo>
                  <a:lnTo>
                    <a:pt x="173337" y="227398"/>
                  </a:lnTo>
                  <a:lnTo>
                    <a:pt x="168626" y="234108"/>
                  </a:lnTo>
                  <a:lnTo>
                    <a:pt x="163898" y="240169"/>
                  </a:lnTo>
                  <a:lnTo>
                    <a:pt x="159158" y="245797"/>
                  </a:lnTo>
                  <a:lnTo>
                    <a:pt x="154411" y="251930"/>
                  </a:lnTo>
                  <a:lnTo>
                    <a:pt x="149658" y="258400"/>
                  </a:lnTo>
                  <a:lnTo>
                    <a:pt x="144903" y="265095"/>
                  </a:lnTo>
                  <a:lnTo>
                    <a:pt x="140145" y="270352"/>
                  </a:lnTo>
                  <a:lnTo>
                    <a:pt x="135385" y="274651"/>
                  </a:lnTo>
                  <a:lnTo>
                    <a:pt x="130625" y="278310"/>
                  </a:lnTo>
                  <a:lnTo>
                    <a:pt x="125864" y="282337"/>
                  </a:lnTo>
                  <a:lnTo>
                    <a:pt x="121102" y="286609"/>
                  </a:lnTo>
                  <a:lnTo>
                    <a:pt x="116340" y="291045"/>
                  </a:lnTo>
                  <a:lnTo>
                    <a:pt x="111578" y="294795"/>
                  </a:lnTo>
                  <a:lnTo>
                    <a:pt x="106816" y="298090"/>
                  </a:lnTo>
                  <a:lnTo>
                    <a:pt x="102053" y="301080"/>
                  </a:lnTo>
                  <a:lnTo>
                    <a:pt x="97291" y="303073"/>
                  </a:lnTo>
                  <a:lnTo>
                    <a:pt x="92529" y="304402"/>
                  </a:lnTo>
                  <a:lnTo>
                    <a:pt x="87766" y="305288"/>
                  </a:lnTo>
                  <a:lnTo>
                    <a:pt x="83004" y="305878"/>
                  </a:lnTo>
                  <a:lnTo>
                    <a:pt x="78241" y="306272"/>
                  </a:lnTo>
                  <a:lnTo>
                    <a:pt x="73479" y="306535"/>
                  </a:lnTo>
                  <a:lnTo>
                    <a:pt x="63954" y="306826"/>
                  </a:lnTo>
                  <a:lnTo>
                    <a:pt x="59191" y="306904"/>
                  </a:lnTo>
                  <a:lnTo>
                    <a:pt x="54429" y="306162"/>
                  </a:lnTo>
                  <a:lnTo>
                    <a:pt x="49666" y="304874"/>
                  </a:lnTo>
                  <a:lnTo>
                    <a:pt x="40935" y="302119"/>
                  </a:lnTo>
                  <a:lnTo>
                    <a:pt x="34409" y="300895"/>
                  </a:lnTo>
                  <a:lnTo>
                    <a:pt x="26746" y="296118"/>
                  </a:lnTo>
                  <a:lnTo>
                    <a:pt x="18842" y="289497"/>
                  </a:lnTo>
                  <a:lnTo>
                    <a:pt x="12683" y="283908"/>
                  </a:lnTo>
                  <a:lnTo>
                    <a:pt x="10723" y="280513"/>
                  </a:lnTo>
                  <a:lnTo>
                    <a:pt x="8546" y="272507"/>
                  </a:lnTo>
                  <a:lnTo>
                    <a:pt x="5461" y="265774"/>
                  </a:lnTo>
                  <a:lnTo>
                    <a:pt x="3528" y="262867"/>
                  </a:lnTo>
                  <a:lnTo>
                    <a:pt x="1379" y="255404"/>
                  </a:lnTo>
                  <a:lnTo>
                    <a:pt x="424" y="247589"/>
                  </a:lnTo>
                  <a:lnTo>
                    <a:pt x="0" y="241470"/>
                  </a:lnTo>
                  <a:lnTo>
                    <a:pt x="1927" y="233988"/>
                  </a:lnTo>
                  <a:lnTo>
                    <a:pt x="4636" y="226164"/>
                  </a:lnTo>
                  <a:lnTo>
                    <a:pt x="5841" y="220042"/>
                  </a:lnTo>
                  <a:lnTo>
                    <a:pt x="8492" y="214674"/>
                  </a:lnTo>
                  <a:lnTo>
                    <a:pt x="10311" y="212132"/>
                  </a:lnTo>
                  <a:lnTo>
                    <a:pt x="16564" y="207190"/>
                  </a:lnTo>
                  <a:lnTo>
                    <a:pt x="23842" y="202348"/>
                  </a:lnTo>
                  <a:lnTo>
                    <a:pt x="29722" y="197551"/>
                  </a:lnTo>
                  <a:lnTo>
                    <a:pt x="33195" y="195953"/>
                  </a:lnTo>
                  <a:lnTo>
                    <a:pt x="41287" y="194179"/>
                  </a:lnTo>
                  <a:lnTo>
                    <a:pt x="46462" y="193706"/>
                  </a:lnTo>
                  <a:lnTo>
                    <a:pt x="52292" y="193390"/>
                  </a:lnTo>
                  <a:lnTo>
                    <a:pt x="64327" y="193040"/>
                  </a:lnTo>
                  <a:lnTo>
                    <a:pt x="89883" y="192797"/>
                  </a:lnTo>
                  <a:lnTo>
                    <a:pt x="108149" y="192770"/>
                  </a:lnTo>
                  <a:lnTo>
                    <a:pt x="114055" y="193561"/>
                  </a:lnTo>
                  <a:lnTo>
                    <a:pt x="119579" y="194881"/>
                  </a:lnTo>
                  <a:lnTo>
                    <a:pt x="143645" y="202703"/>
                  </a:lnTo>
                  <a:lnTo>
                    <a:pt x="149625" y="204945"/>
                  </a:lnTo>
                  <a:lnTo>
                    <a:pt x="155199" y="207233"/>
                  </a:lnTo>
                  <a:lnTo>
                    <a:pt x="160503" y="209553"/>
                  </a:lnTo>
                  <a:lnTo>
                    <a:pt x="170629" y="214246"/>
                  </a:lnTo>
                  <a:lnTo>
                    <a:pt x="175552" y="216609"/>
                  </a:lnTo>
                  <a:lnTo>
                    <a:pt x="181215" y="218978"/>
                  </a:lnTo>
                  <a:lnTo>
                    <a:pt x="187372" y="221351"/>
                  </a:lnTo>
                  <a:lnTo>
                    <a:pt x="193857" y="223727"/>
                  </a:lnTo>
                  <a:lnTo>
                    <a:pt x="199769" y="226104"/>
                  </a:lnTo>
                  <a:lnTo>
                    <a:pt x="205297" y="228483"/>
                  </a:lnTo>
                  <a:lnTo>
                    <a:pt x="210570" y="230863"/>
                  </a:lnTo>
                  <a:lnTo>
                    <a:pt x="214879" y="234037"/>
                  </a:lnTo>
                  <a:lnTo>
                    <a:pt x="221784" y="241796"/>
                  </a:lnTo>
                  <a:lnTo>
                    <a:pt x="229615" y="248420"/>
                  </a:lnTo>
                  <a:lnTo>
                    <a:pt x="237594" y="254010"/>
                  </a:lnTo>
                  <a:lnTo>
                    <a:pt x="246548" y="261620"/>
                  </a:lnTo>
                  <a:lnTo>
                    <a:pt x="254228" y="268902"/>
                  </a:lnTo>
                  <a:lnTo>
                    <a:pt x="273495" y="288007"/>
                  </a:lnTo>
                  <a:lnTo>
                    <a:pt x="275879" y="289595"/>
                  </a:lnTo>
                  <a:lnTo>
                    <a:pt x="283998" y="292354"/>
                  </a:lnTo>
                  <a:lnTo>
                    <a:pt x="292554" y="2927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8" name="SMARTPenAnnotation549"/>
            <p:cNvSpPr/>
            <p:nvPr/>
          </p:nvSpPr>
          <p:spPr>
            <a:xfrm>
              <a:off x="3471863" y="3364706"/>
              <a:ext cx="35719" cy="385763"/>
            </a:xfrm>
            <a:custGeom>
              <a:avLst/>
              <a:gdLst/>
              <a:ahLst/>
              <a:cxnLst/>
              <a:rect l="0" t="0" r="0" b="0"/>
              <a:pathLst>
                <a:path w="35719" h="385763">
                  <a:moveTo>
                    <a:pt x="7143" y="0"/>
                  </a:moveTo>
                  <a:lnTo>
                    <a:pt x="293" y="0"/>
                  </a:lnTo>
                  <a:lnTo>
                    <a:pt x="11" y="10936"/>
                  </a:lnTo>
                  <a:lnTo>
                    <a:pt x="0" y="38345"/>
                  </a:lnTo>
                  <a:lnTo>
                    <a:pt x="793" y="43819"/>
                  </a:lnTo>
                  <a:lnTo>
                    <a:pt x="2116" y="49056"/>
                  </a:lnTo>
                  <a:lnTo>
                    <a:pt x="9942" y="72661"/>
                  </a:lnTo>
                  <a:lnTo>
                    <a:pt x="11390" y="79396"/>
                  </a:lnTo>
                  <a:lnTo>
                    <a:pt x="12356" y="86269"/>
                  </a:lnTo>
                  <a:lnTo>
                    <a:pt x="12999" y="93231"/>
                  </a:lnTo>
                  <a:lnTo>
                    <a:pt x="14222" y="100254"/>
                  </a:lnTo>
                  <a:lnTo>
                    <a:pt x="15831" y="107317"/>
                  </a:lnTo>
                  <a:lnTo>
                    <a:pt x="17698" y="114407"/>
                  </a:lnTo>
                  <a:lnTo>
                    <a:pt x="18942" y="122309"/>
                  </a:lnTo>
                  <a:lnTo>
                    <a:pt x="19771" y="130751"/>
                  </a:lnTo>
                  <a:lnTo>
                    <a:pt x="20324" y="139555"/>
                  </a:lnTo>
                  <a:lnTo>
                    <a:pt x="21486" y="147805"/>
                  </a:lnTo>
                  <a:lnTo>
                    <a:pt x="23055" y="155687"/>
                  </a:lnTo>
                  <a:lnTo>
                    <a:pt x="24895" y="163323"/>
                  </a:lnTo>
                  <a:lnTo>
                    <a:pt x="26121" y="171588"/>
                  </a:lnTo>
                  <a:lnTo>
                    <a:pt x="26939" y="180273"/>
                  </a:lnTo>
                  <a:lnTo>
                    <a:pt x="27484" y="189238"/>
                  </a:lnTo>
                  <a:lnTo>
                    <a:pt x="28641" y="197596"/>
                  </a:lnTo>
                  <a:lnTo>
                    <a:pt x="30206" y="205550"/>
                  </a:lnTo>
                  <a:lnTo>
                    <a:pt x="32044" y="213233"/>
                  </a:lnTo>
                  <a:lnTo>
                    <a:pt x="33268" y="221530"/>
                  </a:lnTo>
                  <a:lnTo>
                    <a:pt x="34085" y="230237"/>
                  </a:lnTo>
                  <a:lnTo>
                    <a:pt x="34629" y="239216"/>
                  </a:lnTo>
                  <a:lnTo>
                    <a:pt x="35234" y="257660"/>
                  </a:lnTo>
                  <a:lnTo>
                    <a:pt x="35654" y="299954"/>
                  </a:lnTo>
                  <a:lnTo>
                    <a:pt x="35689" y="317728"/>
                  </a:lnTo>
                  <a:lnTo>
                    <a:pt x="34905" y="325325"/>
                  </a:lnTo>
                  <a:lnTo>
                    <a:pt x="33588" y="331976"/>
                  </a:lnTo>
                  <a:lnTo>
                    <a:pt x="31917" y="337999"/>
                  </a:lnTo>
                  <a:lnTo>
                    <a:pt x="30803" y="343601"/>
                  </a:lnTo>
                  <a:lnTo>
                    <a:pt x="30060" y="348924"/>
                  </a:lnTo>
                  <a:lnTo>
                    <a:pt x="29234" y="359071"/>
                  </a:lnTo>
                  <a:lnTo>
                    <a:pt x="28867" y="368872"/>
                  </a:lnTo>
                  <a:lnTo>
                    <a:pt x="28613" y="379452"/>
                  </a:lnTo>
                  <a:lnTo>
                    <a:pt x="28600" y="381555"/>
                  </a:lnTo>
                  <a:lnTo>
                    <a:pt x="29385" y="382958"/>
                  </a:lnTo>
                  <a:lnTo>
                    <a:pt x="30702" y="383893"/>
                  </a:lnTo>
                  <a:lnTo>
                    <a:pt x="35718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9" name="SMARTPenAnnotation550"/>
            <p:cNvSpPr/>
            <p:nvPr/>
          </p:nvSpPr>
          <p:spPr>
            <a:xfrm>
              <a:off x="3757612" y="3557587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7144"/>
                  </a:moveTo>
                  <a:lnTo>
                    <a:pt x="89506" y="7144"/>
                  </a:lnTo>
                  <a:lnTo>
                    <a:pt x="95390" y="6350"/>
                  </a:lnTo>
                  <a:lnTo>
                    <a:pt x="101693" y="5027"/>
                  </a:lnTo>
                  <a:lnTo>
                    <a:pt x="108276" y="3351"/>
                  </a:lnTo>
                  <a:lnTo>
                    <a:pt x="114253" y="2234"/>
                  </a:lnTo>
                  <a:lnTo>
                    <a:pt x="119825" y="1490"/>
                  </a:lnTo>
                  <a:lnTo>
                    <a:pt x="125127" y="993"/>
                  </a:lnTo>
                  <a:lnTo>
                    <a:pt x="131043" y="662"/>
                  </a:lnTo>
                  <a:lnTo>
                    <a:pt x="143966" y="294"/>
                  </a:lnTo>
                  <a:lnTo>
                    <a:pt x="173083" y="39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0" name="SMARTPenAnnotation551"/>
            <p:cNvSpPr/>
            <p:nvPr/>
          </p:nvSpPr>
          <p:spPr>
            <a:xfrm>
              <a:off x="4079081" y="3500437"/>
              <a:ext cx="185738" cy="207162"/>
            </a:xfrm>
            <a:custGeom>
              <a:avLst/>
              <a:gdLst/>
              <a:ahLst/>
              <a:cxnLst/>
              <a:rect l="0" t="0" r="0" b="0"/>
              <a:pathLst>
                <a:path w="185738" h="207162">
                  <a:moveTo>
                    <a:pt x="7144" y="0"/>
                  </a:moveTo>
                  <a:lnTo>
                    <a:pt x="3351" y="0"/>
                  </a:lnTo>
                  <a:lnTo>
                    <a:pt x="2234" y="794"/>
                  </a:lnTo>
                  <a:lnTo>
                    <a:pt x="1489" y="2117"/>
                  </a:lnTo>
                  <a:lnTo>
                    <a:pt x="25" y="7057"/>
                  </a:lnTo>
                  <a:lnTo>
                    <a:pt x="0" y="83442"/>
                  </a:lnTo>
                  <a:lnTo>
                    <a:pt x="794" y="88172"/>
                  </a:lnTo>
                  <a:lnTo>
                    <a:pt x="2117" y="92913"/>
                  </a:lnTo>
                  <a:lnTo>
                    <a:pt x="3792" y="97660"/>
                  </a:lnTo>
                  <a:lnTo>
                    <a:pt x="4910" y="102413"/>
                  </a:lnTo>
                  <a:lnTo>
                    <a:pt x="5654" y="107169"/>
                  </a:lnTo>
                  <a:lnTo>
                    <a:pt x="6151" y="111928"/>
                  </a:lnTo>
                  <a:lnTo>
                    <a:pt x="6482" y="116687"/>
                  </a:lnTo>
                  <a:lnTo>
                    <a:pt x="6702" y="121448"/>
                  </a:lnTo>
                  <a:lnTo>
                    <a:pt x="7013" y="133616"/>
                  </a:lnTo>
                  <a:lnTo>
                    <a:pt x="7056" y="136702"/>
                  </a:lnTo>
                  <a:lnTo>
                    <a:pt x="7879" y="140347"/>
                  </a:lnTo>
                  <a:lnTo>
                    <a:pt x="9222" y="144365"/>
                  </a:lnTo>
                  <a:lnTo>
                    <a:pt x="10910" y="148631"/>
                  </a:lnTo>
                  <a:lnTo>
                    <a:pt x="12036" y="152268"/>
                  </a:lnTo>
                  <a:lnTo>
                    <a:pt x="13287" y="158427"/>
                  </a:lnTo>
                  <a:lnTo>
                    <a:pt x="14414" y="161975"/>
                  </a:lnTo>
                  <a:lnTo>
                    <a:pt x="15959" y="165926"/>
                  </a:lnTo>
                  <a:lnTo>
                    <a:pt x="17783" y="170149"/>
                  </a:lnTo>
                  <a:lnTo>
                    <a:pt x="18999" y="173758"/>
                  </a:lnTo>
                  <a:lnTo>
                    <a:pt x="20350" y="179884"/>
                  </a:lnTo>
                  <a:lnTo>
                    <a:pt x="23067" y="185253"/>
                  </a:lnTo>
                  <a:lnTo>
                    <a:pt x="26921" y="190285"/>
                  </a:lnTo>
                  <a:lnTo>
                    <a:pt x="31279" y="195167"/>
                  </a:lnTo>
                  <a:lnTo>
                    <a:pt x="33553" y="196786"/>
                  </a:lnTo>
                  <a:lnTo>
                    <a:pt x="38195" y="198586"/>
                  </a:lnTo>
                  <a:lnTo>
                    <a:pt x="42905" y="201502"/>
                  </a:lnTo>
                  <a:lnTo>
                    <a:pt x="45272" y="203391"/>
                  </a:lnTo>
                  <a:lnTo>
                    <a:pt x="47644" y="204650"/>
                  </a:lnTo>
                  <a:lnTo>
                    <a:pt x="52396" y="206049"/>
                  </a:lnTo>
                  <a:lnTo>
                    <a:pt x="57154" y="206671"/>
                  </a:lnTo>
                  <a:lnTo>
                    <a:pt x="62708" y="206948"/>
                  </a:lnTo>
                  <a:lnTo>
                    <a:pt x="77092" y="207125"/>
                  </a:lnTo>
                  <a:lnTo>
                    <a:pt x="91605" y="207161"/>
                  </a:lnTo>
                  <a:lnTo>
                    <a:pt x="95994" y="206370"/>
                  </a:lnTo>
                  <a:lnTo>
                    <a:pt x="100509" y="205048"/>
                  </a:lnTo>
                  <a:lnTo>
                    <a:pt x="105106" y="203374"/>
                  </a:lnTo>
                  <a:lnTo>
                    <a:pt x="108964" y="201464"/>
                  </a:lnTo>
                  <a:lnTo>
                    <a:pt x="112330" y="199397"/>
                  </a:lnTo>
                  <a:lnTo>
                    <a:pt x="115368" y="197225"/>
                  </a:lnTo>
                  <a:lnTo>
                    <a:pt x="118980" y="194983"/>
                  </a:lnTo>
                  <a:lnTo>
                    <a:pt x="122977" y="192695"/>
                  </a:lnTo>
                  <a:lnTo>
                    <a:pt x="131650" y="188036"/>
                  </a:lnTo>
                  <a:lnTo>
                    <a:pt x="140796" y="183320"/>
                  </a:lnTo>
                  <a:lnTo>
                    <a:pt x="144664" y="180157"/>
                  </a:lnTo>
                  <a:lnTo>
                    <a:pt x="148036" y="176461"/>
                  </a:lnTo>
                  <a:lnTo>
                    <a:pt x="151079" y="172409"/>
                  </a:lnTo>
                  <a:lnTo>
                    <a:pt x="154694" y="168914"/>
                  </a:lnTo>
                  <a:lnTo>
                    <a:pt x="158692" y="165791"/>
                  </a:lnTo>
                  <a:lnTo>
                    <a:pt x="162944" y="162915"/>
                  </a:lnTo>
                  <a:lnTo>
                    <a:pt x="165779" y="159410"/>
                  </a:lnTo>
                  <a:lnTo>
                    <a:pt x="167669" y="155486"/>
                  </a:lnTo>
                  <a:lnTo>
                    <a:pt x="168930" y="151282"/>
                  </a:lnTo>
                  <a:lnTo>
                    <a:pt x="170563" y="146892"/>
                  </a:lnTo>
                  <a:lnTo>
                    <a:pt x="172447" y="142379"/>
                  </a:lnTo>
                  <a:lnTo>
                    <a:pt x="174496" y="137781"/>
                  </a:lnTo>
                  <a:lnTo>
                    <a:pt x="176655" y="134717"/>
                  </a:lnTo>
                  <a:lnTo>
                    <a:pt x="178889" y="132674"/>
                  </a:lnTo>
                  <a:lnTo>
                    <a:pt x="185737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1" name="SMARTPenAnnotation552"/>
            <p:cNvSpPr/>
            <p:nvPr/>
          </p:nvSpPr>
          <p:spPr>
            <a:xfrm>
              <a:off x="4057744" y="3393281"/>
              <a:ext cx="14194" cy="28576"/>
            </a:xfrm>
            <a:custGeom>
              <a:avLst/>
              <a:gdLst/>
              <a:ahLst/>
              <a:cxnLst/>
              <a:rect l="0" t="0" r="0" b="0"/>
              <a:pathLst>
                <a:path w="14194" h="28576">
                  <a:moveTo>
                    <a:pt x="14193" y="28575"/>
                  </a:moveTo>
                  <a:lnTo>
                    <a:pt x="8042" y="22424"/>
                  </a:lnTo>
                  <a:lnTo>
                    <a:pt x="6917" y="22093"/>
                  </a:lnTo>
                  <a:lnTo>
                    <a:pt x="5374" y="21872"/>
                  </a:lnTo>
                  <a:lnTo>
                    <a:pt x="3551" y="21725"/>
                  </a:lnTo>
                  <a:lnTo>
                    <a:pt x="2336" y="20833"/>
                  </a:lnTo>
                  <a:lnTo>
                    <a:pt x="1526" y="19445"/>
                  </a:lnTo>
                  <a:lnTo>
                    <a:pt x="986" y="17726"/>
                  </a:lnTo>
                  <a:lnTo>
                    <a:pt x="626" y="15786"/>
                  </a:lnTo>
                  <a:lnTo>
                    <a:pt x="386" y="13699"/>
                  </a:lnTo>
                  <a:lnTo>
                    <a:pt x="0" y="8438"/>
                  </a:lnTo>
                  <a:lnTo>
                    <a:pt x="763" y="7213"/>
                  </a:lnTo>
                  <a:lnTo>
                    <a:pt x="2064" y="5603"/>
                  </a:lnTo>
                  <a:lnTo>
                    <a:pt x="6065" y="1106"/>
                  </a:lnTo>
                  <a:lnTo>
                    <a:pt x="7186" y="738"/>
                  </a:lnTo>
                  <a:lnTo>
                    <a:pt x="8728" y="492"/>
                  </a:lnTo>
                  <a:lnTo>
                    <a:pt x="141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2" name="SMARTPenAnnotation553"/>
            <p:cNvSpPr/>
            <p:nvPr/>
          </p:nvSpPr>
          <p:spPr>
            <a:xfrm>
              <a:off x="2171768" y="3207551"/>
              <a:ext cx="2460220" cy="848463"/>
            </a:xfrm>
            <a:custGeom>
              <a:avLst/>
              <a:gdLst/>
              <a:ahLst/>
              <a:cxnLst/>
              <a:rect l="0" t="0" r="0" b="0"/>
              <a:pathLst>
                <a:path w="2460220" h="848463">
                  <a:moveTo>
                    <a:pt x="2328794" y="85717"/>
                  </a:moveTo>
                  <a:lnTo>
                    <a:pt x="2325002" y="85717"/>
                  </a:lnTo>
                  <a:lnTo>
                    <a:pt x="2309643" y="79566"/>
                  </a:lnTo>
                  <a:lnTo>
                    <a:pt x="2300453" y="75075"/>
                  </a:lnTo>
                  <a:lnTo>
                    <a:pt x="2292121" y="73050"/>
                  </a:lnTo>
                  <a:lnTo>
                    <a:pt x="2276388" y="69793"/>
                  </a:lnTo>
                  <a:lnTo>
                    <a:pt x="2258762" y="65918"/>
                  </a:lnTo>
                  <a:lnTo>
                    <a:pt x="2185853" y="57823"/>
                  </a:lnTo>
                  <a:lnTo>
                    <a:pt x="2155215" y="55160"/>
                  </a:lnTo>
                  <a:lnTo>
                    <a:pt x="2081061" y="42925"/>
                  </a:lnTo>
                  <a:lnTo>
                    <a:pt x="1994998" y="32247"/>
                  </a:lnTo>
                  <a:lnTo>
                    <a:pt x="1920152" y="28890"/>
                  </a:lnTo>
                  <a:lnTo>
                    <a:pt x="1852089" y="26493"/>
                  </a:lnTo>
                  <a:lnTo>
                    <a:pt x="1785182" y="21298"/>
                  </a:lnTo>
                  <a:lnTo>
                    <a:pt x="1714341" y="15361"/>
                  </a:lnTo>
                  <a:lnTo>
                    <a:pt x="1651561" y="9584"/>
                  </a:lnTo>
                  <a:lnTo>
                    <a:pt x="1587771" y="7619"/>
                  </a:lnTo>
                  <a:lnTo>
                    <a:pt x="1525282" y="7232"/>
                  </a:lnTo>
                  <a:lnTo>
                    <a:pt x="1442833" y="1494"/>
                  </a:lnTo>
                  <a:lnTo>
                    <a:pt x="1376267" y="289"/>
                  </a:lnTo>
                  <a:lnTo>
                    <a:pt x="1222482" y="0"/>
                  </a:lnTo>
                  <a:lnTo>
                    <a:pt x="1136229" y="5648"/>
                  </a:lnTo>
                  <a:lnTo>
                    <a:pt x="1065408" y="6842"/>
                  </a:lnTo>
                  <a:lnTo>
                    <a:pt x="995973" y="12781"/>
                  </a:lnTo>
                  <a:lnTo>
                    <a:pt x="928753" y="21598"/>
                  </a:lnTo>
                  <a:lnTo>
                    <a:pt x="861971" y="30983"/>
                  </a:lnTo>
                  <a:lnTo>
                    <a:pt x="790365" y="46184"/>
                  </a:lnTo>
                  <a:lnTo>
                    <a:pt x="701284" y="69173"/>
                  </a:lnTo>
                  <a:lnTo>
                    <a:pt x="636592" y="83214"/>
                  </a:lnTo>
                  <a:lnTo>
                    <a:pt x="573249" y="100451"/>
                  </a:lnTo>
                  <a:lnTo>
                    <a:pt x="499440" y="118967"/>
                  </a:lnTo>
                  <a:lnTo>
                    <a:pt x="453087" y="132434"/>
                  </a:lnTo>
                  <a:lnTo>
                    <a:pt x="398947" y="155800"/>
                  </a:lnTo>
                  <a:lnTo>
                    <a:pt x="346420" y="179729"/>
                  </a:lnTo>
                  <a:lnTo>
                    <a:pt x="309852" y="200356"/>
                  </a:lnTo>
                  <a:lnTo>
                    <a:pt x="238088" y="242909"/>
                  </a:lnTo>
                  <a:lnTo>
                    <a:pt x="191231" y="266551"/>
                  </a:lnTo>
                  <a:lnTo>
                    <a:pt x="160418" y="286406"/>
                  </a:lnTo>
                  <a:lnTo>
                    <a:pt x="131973" y="307370"/>
                  </a:lnTo>
                  <a:lnTo>
                    <a:pt x="108111" y="328663"/>
                  </a:lnTo>
                  <a:lnTo>
                    <a:pt x="86754" y="350053"/>
                  </a:lnTo>
                  <a:lnTo>
                    <a:pt x="69225" y="371473"/>
                  </a:lnTo>
                  <a:lnTo>
                    <a:pt x="49303" y="392900"/>
                  </a:lnTo>
                  <a:lnTo>
                    <a:pt x="35368" y="407187"/>
                  </a:lnTo>
                  <a:lnTo>
                    <a:pt x="25470" y="423590"/>
                  </a:lnTo>
                  <a:lnTo>
                    <a:pt x="13319" y="448559"/>
                  </a:lnTo>
                  <a:lnTo>
                    <a:pt x="8857" y="456199"/>
                  </a:lnTo>
                  <a:lnTo>
                    <a:pt x="3898" y="471039"/>
                  </a:lnTo>
                  <a:lnTo>
                    <a:pt x="1107" y="492780"/>
                  </a:lnTo>
                  <a:lnTo>
                    <a:pt x="280" y="514303"/>
                  </a:lnTo>
                  <a:lnTo>
                    <a:pt x="0" y="539117"/>
                  </a:lnTo>
                  <a:lnTo>
                    <a:pt x="3744" y="558195"/>
                  </a:lnTo>
                  <a:lnTo>
                    <a:pt x="12120" y="581066"/>
                  </a:lnTo>
                  <a:lnTo>
                    <a:pt x="16726" y="594004"/>
                  </a:lnTo>
                  <a:lnTo>
                    <a:pt x="25652" y="607691"/>
                  </a:lnTo>
                  <a:lnTo>
                    <a:pt x="46993" y="632089"/>
                  </a:lnTo>
                  <a:lnTo>
                    <a:pt x="67289" y="652989"/>
                  </a:lnTo>
                  <a:lnTo>
                    <a:pt x="93405" y="677108"/>
                  </a:lnTo>
                  <a:lnTo>
                    <a:pt x="129392" y="702258"/>
                  </a:lnTo>
                  <a:lnTo>
                    <a:pt x="170399" y="726247"/>
                  </a:lnTo>
                  <a:lnTo>
                    <a:pt x="220396" y="750083"/>
                  </a:lnTo>
                  <a:lnTo>
                    <a:pt x="259292" y="765343"/>
                  </a:lnTo>
                  <a:lnTo>
                    <a:pt x="339130" y="788250"/>
                  </a:lnTo>
                  <a:lnTo>
                    <a:pt x="407579" y="802168"/>
                  </a:lnTo>
                  <a:lnTo>
                    <a:pt x="475085" y="814339"/>
                  </a:lnTo>
                  <a:lnTo>
                    <a:pt x="582164" y="831046"/>
                  </a:lnTo>
                  <a:lnTo>
                    <a:pt x="678717" y="839185"/>
                  </a:lnTo>
                  <a:lnTo>
                    <a:pt x="747199" y="843004"/>
                  </a:lnTo>
                  <a:lnTo>
                    <a:pt x="814231" y="848462"/>
                  </a:lnTo>
                  <a:lnTo>
                    <a:pt x="884769" y="845983"/>
                  </a:lnTo>
                  <a:lnTo>
                    <a:pt x="959851" y="843553"/>
                  </a:lnTo>
                  <a:lnTo>
                    <a:pt x="1035830" y="840956"/>
                  </a:lnTo>
                  <a:lnTo>
                    <a:pt x="1111986" y="836827"/>
                  </a:lnTo>
                  <a:lnTo>
                    <a:pt x="1193087" y="831102"/>
                  </a:lnTo>
                  <a:lnTo>
                    <a:pt x="1251808" y="828595"/>
                  </a:lnTo>
                  <a:lnTo>
                    <a:pt x="1310217" y="823178"/>
                  </a:lnTo>
                  <a:lnTo>
                    <a:pt x="1455314" y="807194"/>
                  </a:lnTo>
                  <a:lnTo>
                    <a:pt x="1515948" y="797963"/>
                  </a:lnTo>
                  <a:lnTo>
                    <a:pt x="1579157" y="787291"/>
                  </a:lnTo>
                  <a:lnTo>
                    <a:pt x="1643129" y="779101"/>
                  </a:lnTo>
                  <a:lnTo>
                    <a:pt x="1705212" y="769531"/>
                  </a:lnTo>
                  <a:lnTo>
                    <a:pt x="1786870" y="752075"/>
                  </a:lnTo>
                  <a:lnTo>
                    <a:pt x="1846667" y="738063"/>
                  </a:lnTo>
                  <a:lnTo>
                    <a:pt x="1939347" y="714352"/>
                  </a:lnTo>
                  <a:lnTo>
                    <a:pt x="2014712" y="691522"/>
                  </a:lnTo>
                  <a:lnTo>
                    <a:pt x="2088013" y="668991"/>
                  </a:lnTo>
                  <a:lnTo>
                    <a:pt x="2139094" y="649329"/>
                  </a:lnTo>
                  <a:lnTo>
                    <a:pt x="2184745" y="628422"/>
                  </a:lnTo>
                  <a:lnTo>
                    <a:pt x="2228433" y="606352"/>
                  </a:lnTo>
                  <a:lnTo>
                    <a:pt x="2270747" y="580057"/>
                  </a:lnTo>
                  <a:lnTo>
                    <a:pt x="2296381" y="561541"/>
                  </a:lnTo>
                  <a:lnTo>
                    <a:pt x="2321003" y="542728"/>
                  </a:lnTo>
                  <a:lnTo>
                    <a:pt x="2344381" y="523783"/>
                  </a:lnTo>
                  <a:lnTo>
                    <a:pt x="2365355" y="504780"/>
                  </a:lnTo>
                  <a:lnTo>
                    <a:pt x="2383143" y="483634"/>
                  </a:lnTo>
                  <a:lnTo>
                    <a:pt x="2413966" y="441513"/>
                  </a:lnTo>
                  <a:lnTo>
                    <a:pt x="2426444" y="421913"/>
                  </a:lnTo>
                  <a:lnTo>
                    <a:pt x="2436488" y="401825"/>
                  </a:lnTo>
                  <a:lnTo>
                    <a:pt x="2443597" y="379668"/>
                  </a:lnTo>
                  <a:lnTo>
                    <a:pt x="2449403" y="358708"/>
                  </a:lnTo>
                  <a:lnTo>
                    <a:pt x="2454629" y="338015"/>
                  </a:lnTo>
                  <a:lnTo>
                    <a:pt x="2459598" y="315589"/>
                  </a:lnTo>
                  <a:lnTo>
                    <a:pt x="2460219" y="294510"/>
                  </a:lnTo>
                  <a:lnTo>
                    <a:pt x="2458643" y="273764"/>
                  </a:lnTo>
                  <a:lnTo>
                    <a:pt x="2457942" y="251315"/>
                  </a:lnTo>
                  <a:lnTo>
                    <a:pt x="2453397" y="230224"/>
                  </a:lnTo>
                  <a:lnTo>
                    <a:pt x="2446879" y="209474"/>
                  </a:lnTo>
                  <a:lnTo>
                    <a:pt x="2441337" y="187022"/>
                  </a:lnTo>
                  <a:lnTo>
                    <a:pt x="2431994" y="165931"/>
                  </a:lnTo>
                  <a:lnTo>
                    <a:pt x="2426169" y="155862"/>
                  </a:lnTo>
                  <a:lnTo>
                    <a:pt x="2411230" y="140441"/>
                  </a:lnTo>
                  <a:lnTo>
                    <a:pt x="2375769" y="113813"/>
                  </a:lnTo>
                  <a:lnTo>
                    <a:pt x="2357080" y="104025"/>
                  </a:lnTo>
                  <a:lnTo>
                    <a:pt x="2315420" y="91274"/>
                  </a:lnTo>
                  <a:lnTo>
                    <a:pt x="2239170" y="86205"/>
                  </a:lnTo>
                  <a:lnTo>
                    <a:pt x="2192440" y="91517"/>
                  </a:lnTo>
                  <a:lnTo>
                    <a:pt x="2160749" y="100210"/>
                  </a:lnTo>
                  <a:lnTo>
                    <a:pt x="2143057" y="1071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927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3" y="228866"/>
            <a:ext cx="7031633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D</a:t>
            </a:r>
            <a:r>
              <a:rPr lang="en-US" sz="4000" dirty="0" smtClean="0"/>
              <a:t>ividing </a:t>
            </a:r>
            <a:r>
              <a:rPr lang="en-US" sz="4000" dirty="0"/>
              <a:t>complex numbers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Divide</a:t>
            </a:r>
            <a:r>
              <a:rPr lang="en-US" dirty="0"/>
              <a:t>: eliminate by multiplying the numerator and the denominator by the conjugate of the denominator (change the middle sign of a + bi)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2-i/(3+i)</a:t>
            </a:r>
          </a:p>
        </p:txBody>
      </p:sp>
      <p:sp>
        <p:nvSpPr>
          <p:cNvPr id="2" name="SMARTPenAnnotation408"/>
          <p:cNvSpPr/>
          <p:nvPr/>
        </p:nvSpPr>
        <p:spPr>
          <a:xfrm>
            <a:off x="2664716" y="2936176"/>
            <a:ext cx="278411" cy="357093"/>
          </a:xfrm>
          <a:custGeom>
            <a:avLst/>
            <a:gdLst/>
            <a:ahLst/>
            <a:cxnLst/>
            <a:rect l="0" t="0" r="0" b="0"/>
            <a:pathLst>
              <a:path w="278411" h="357093">
                <a:moveTo>
                  <a:pt x="42765" y="35624"/>
                </a:moveTo>
                <a:lnTo>
                  <a:pt x="38649" y="35624"/>
                </a:lnTo>
                <a:lnTo>
                  <a:pt x="42704" y="35624"/>
                </a:lnTo>
                <a:lnTo>
                  <a:pt x="42759" y="29473"/>
                </a:lnTo>
                <a:lnTo>
                  <a:pt x="43555" y="29142"/>
                </a:lnTo>
                <a:lnTo>
                  <a:pt x="50535" y="28611"/>
                </a:lnTo>
                <a:lnTo>
                  <a:pt x="52708" y="28567"/>
                </a:lnTo>
                <a:lnTo>
                  <a:pt x="54949" y="27744"/>
                </a:lnTo>
                <a:lnTo>
                  <a:pt x="62691" y="22794"/>
                </a:lnTo>
                <a:lnTo>
                  <a:pt x="70406" y="18544"/>
                </a:lnTo>
                <a:lnTo>
                  <a:pt x="74686" y="17094"/>
                </a:lnTo>
                <a:lnTo>
                  <a:pt x="79127" y="16126"/>
                </a:lnTo>
                <a:lnTo>
                  <a:pt x="83675" y="15482"/>
                </a:lnTo>
                <a:lnTo>
                  <a:pt x="89088" y="14258"/>
                </a:lnTo>
                <a:lnTo>
                  <a:pt x="95078" y="12649"/>
                </a:lnTo>
                <a:lnTo>
                  <a:pt x="101453" y="10782"/>
                </a:lnTo>
                <a:lnTo>
                  <a:pt x="107290" y="9537"/>
                </a:lnTo>
                <a:lnTo>
                  <a:pt x="112769" y="8708"/>
                </a:lnTo>
                <a:lnTo>
                  <a:pt x="118009" y="8155"/>
                </a:lnTo>
                <a:lnTo>
                  <a:pt x="123090" y="6992"/>
                </a:lnTo>
                <a:lnTo>
                  <a:pt x="128065" y="5423"/>
                </a:lnTo>
                <a:lnTo>
                  <a:pt x="132969" y="3584"/>
                </a:lnTo>
                <a:lnTo>
                  <a:pt x="137826" y="2358"/>
                </a:lnTo>
                <a:lnTo>
                  <a:pt x="142651" y="1540"/>
                </a:lnTo>
                <a:lnTo>
                  <a:pt x="147456" y="995"/>
                </a:lnTo>
                <a:lnTo>
                  <a:pt x="153040" y="632"/>
                </a:lnTo>
                <a:lnTo>
                  <a:pt x="159144" y="389"/>
                </a:lnTo>
                <a:lnTo>
                  <a:pt x="176996" y="48"/>
                </a:lnTo>
                <a:lnTo>
                  <a:pt x="182258" y="0"/>
                </a:lnTo>
                <a:lnTo>
                  <a:pt x="187354" y="762"/>
                </a:lnTo>
                <a:lnTo>
                  <a:pt x="192339" y="2064"/>
                </a:lnTo>
                <a:lnTo>
                  <a:pt x="197250" y="3725"/>
                </a:lnTo>
                <a:lnTo>
                  <a:pt x="202111" y="4833"/>
                </a:lnTo>
                <a:lnTo>
                  <a:pt x="206939" y="5572"/>
                </a:lnTo>
                <a:lnTo>
                  <a:pt x="211746" y="6064"/>
                </a:lnTo>
                <a:lnTo>
                  <a:pt x="215744" y="7980"/>
                </a:lnTo>
                <a:lnTo>
                  <a:pt x="219203" y="10844"/>
                </a:lnTo>
                <a:lnTo>
                  <a:pt x="227864" y="20344"/>
                </a:lnTo>
                <a:lnTo>
                  <a:pt x="233775" y="25658"/>
                </a:lnTo>
                <a:lnTo>
                  <a:pt x="241693" y="30665"/>
                </a:lnTo>
                <a:lnTo>
                  <a:pt x="248388" y="35536"/>
                </a:lnTo>
                <a:lnTo>
                  <a:pt x="256620" y="42741"/>
                </a:lnTo>
                <a:lnTo>
                  <a:pt x="259153" y="45131"/>
                </a:lnTo>
                <a:lnTo>
                  <a:pt x="266512" y="56080"/>
                </a:lnTo>
                <a:lnTo>
                  <a:pt x="269208" y="64823"/>
                </a:lnTo>
                <a:lnTo>
                  <a:pt x="269927" y="69378"/>
                </a:lnTo>
                <a:lnTo>
                  <a:pt x="272842" y="76555"/>
                </a:lnTo>
                <a:lnTo>
                  <a:pt x="274731" y="79580"/>
                </a:lnTo>
                <a:lnTo>
                  <a:pt x="276830" y="87174"/>
                </a:lnTo>
                <a:lnTo>
                  <a:pt x="277762" y="95841"/>
                </a:lnTo>
                <a:lnTo>
                  <a:pt x="278177" y="104985"/>
                </a:lnTo>
                <a:lnTo>
                  <a:pt x="278410" y="119058"/>
                </a:lnTo>
                <a:lnTo>
                  <a:pt x="276348" y="128533"/>
                </a:lnTo>
                <a:lnTo>
                  <a:pt x="272786" y="138035"/>
                </a:lnTo>
                <a:lnTo>
                  <a:pt x="268557" y="147550"/>
                </a:lnTo>
                <a:lnTo>
                  <a:pt x="266148" y="157071"/>
                </a:lnTo>
                <a:lnTo>
                  <a:pt x="264284" y="166594"/>
                </a:lnTo>
                <a:lnTo>
                  <a:pt x="260809" y="176118"/>
                </a:lnTo>
                <a:lnTo>
                  <a:pt x="256620" y="185643"/>
                </a:lnTo>
                <a:lnTo>
                  <a:pt x="251318" y="195168"/>
                </a:lnTo>
                <a:lnTo>
                  <a:pt x="243669" y="204692"/>
                </a:lnTo>
                <a:lnTo>
                  <a:pt x="237095" y="214217"/>
                </a:lnTo>
                <a:lnTo>
                  <a:pt x="230734" y="223742"/>
                </a:lnTo>
                <a:lnTo>
                  <a:pt x="222615" y="233267"/>
                </a:lnTo>
                <a:lnTo>
                  <a:pt x="213715" y="242792"/>
                </a:lnTo>
                <a:lnTo>
                  <a:pt x="205261" y="252317"/>
                </a:lnTo>
                <a:lnTo>
                  <a:pt x="198858" y="261842"/>
                </a:lnTo>
                <a:lnTo>
                  <a:pt x="194452" y="266605"/>
                </a:lnTo>
                <a:lnTo>
                  <a:pt x="189133" y="271367"/>
                </a:lnTo>
                <a:lnTo>
                  <a:pt x="183207" y="276130"/>
                </a:lnTo>
                <a:lnTo>
                  <a:pt x="177668" y="280099"/>
                </a:lnTo>
                <a:lnTo>
                  <a:pt x="172388" y="283538"/>
                </a:lnTo>
                <a:lnTo>
                  <a:pt x="167280" y="286625"/>
                </a:lnTo>
                <a:lnTo>
                  <a:pt x="162287" y="290270"/>
                </a:lnTo>
                <a:lnTo>
                  <a:pt x="157372" y="294288"/>
                </a:lnTo>
                <a:lnTo>
                  <a:pt x="152507" y="298554"/>
                </a:lnTo>
                <a:lnTo>
                  <a:pt x="147676" y="302985"/>
                </a:lnTo>
                <a:lnTo>
                  <a:pt x="134087" y="316013"/>
                </a:lnTo>
                <a:lnTo>
                  <a:pt x="127538" y="322431"/>
                </a:lnTo>
                <a:lnTo>
                  <a:pt x="123092" y="325253"/>
                </a:lnTo>
                <a:lnTo>
                  <a:pt x="117748" y="327929"/>
                </a:lnTo>
                <a:lnTo>
                  <a:pt x="111804" y="330506"/>
                </a:lnTo>
                <a:lnTo>
                  <a:pt x="106253" y="332224"/>
                </a:lnTo>
                <a:lnTo>
                  <a:pt x="100965" y="333370"/>
                </a:lnTo>
                <a:lnTo>
                  <a:pt x="95853" y="334134"/>
                </a:lnTo>
                <a:lnTo>
                  <a:pt x="88055" y="337099"/>
                </a:lnTo>
                <a:lnTo>
                  <a:pt x="84865" y="339001"/>
                </a:lnTo>
                <a:lnTo>
                  <a:pt x="77086" y="341114"/>
                </a:lnTo>
                <a:lnTo>
                  <a:pt x="72789" y="341678"/>
                </a:lnTo>
                <a:lnTo>
                  <a:pt x="68338" y="342054"/>
                </a:lnTo>
                <a:lnTo>
                  <a:pt x="63782" y="342304"/>
                </a:lnTo>
                <a:lnTo>
                  <a:pt x="51903" y="342657"/>
                </a:lnTo>
                <a:lnTo>
                  <a:pt x="30142" y="342792"/>
                </a:lnTo>
                <a:lnTo>
                  <a:pt x="27206" y="342796"/>
                </a:lnTo>
                <a:lnTo>
                  <a:pt x="24455" y="342005"/>
                </a:lnTo>
                <a:lnTo>
                  <a:pt x="19281" y="339010"/>
                </a:lnTo>
                <a:lnTo>
                  <a:pt x="11906" y="332861"/>
                </a:lnTo>
                <a:lnTo>
                  <a:pt x="10286" y="330619"/>
                </a:lnTo>
                <a:lnTo>
                  <a:pt x="7212" y="323672"/>
                </a:lnTo>
                <a:lnTo>
                  <a:pt x="1022" y="315630"/>
                </a:lnTo>
                <a:lnTo>
                  <a:pt x="234" y="307060"/>
                </a:lnTo>
                <a:lnTo>
                  <a:pt x="0" y="298259"/>
                </a:lnTo>
                <a:lnTo>
                  <a:pt x="762" y="295645"/>
                </a:lnTo>
                <a:lnTo>
                  <a:pt x="4831" y="288174"/>
                </a:lnTo>
                <a:lnTo>
                  <a:pt x="7184" y="280933"/>
                </a:lnTo>
                <a:lnTo>
                  <a:pt x="12555" y="273761"/>
                </a:lnTo>
                <a:lnTo>
                  <a:pt x="19174" y="266608"/>
                </a:lnTo>
                <a:lnTo>
                  <a:pt x="23813" y="261844"/>
                </a:lnTo>
                <a:lnTo>
                  <a:pt x="30638" y="257081"/>
                </a:lnTo>
                <a:lnTo>
                  <a:pt x="34680" y="254699"/>
                </a:lnTo>
                <a:lnTo>
                  <a:pt x="38962" y="253111"/>
                </a:lnTo>
                <a:lnTo>
                  <a:pt x="43405" y="252053"/>
                </a:lnTo>
                <a:lnTo>
                  <a:pt x="47954" y="251347"/>
                </a:lnTo>
                <a:lnTo>
                  <a:pt x="55125" y="248447"/>
                </a:lnTo>
                <a:lnTo>
                  <a:pt x="58149" y="246562"/>
                </a:lnTo>
                <a:lnTo>
                  <a:pt x="65742" y="244468"/>
                </a:lnTo>
                <a:lnTo>
                  <a:pt x="74408" y="243537"/>
                </a:lnTo>
                <a:lnTo>
                  <a:pt x="78942" y="243289"/>
                </a:lnTo>
                <a:lnTo>
                  <a:pt x="88212" y="243013"/>
                </a:lnTo>
                <a:lnTo>
                  <a:pt x="97624" y="242890"/>
                </a:lnTo>
                <a:lnTo>
                  <a:pt x="102356" y="243651"/>
                </a:lnTo>
                <a:lnTo>
                  <a:pt x="107099" y="244953"/>
                </a:lnTo>
                <a:lnTo>
                  <a:pt x="129909" y="252744"/>
                </a:lnTo>
                <a:lnTo>
                  <a:pt x="135786" y="254189"/>
                </a:lnTo>
                <a:lnTo>
                  <a:pt x="141291" y="255153"/>
                </a:lnTo>
                <a:lnTo>
                  <a:pt x="146549" y="255795"/>
                </a:lnTo>
                <a:lnTo>
                  <a:pt x="150848" y="257811"/>
                </a:lnTo>
                <a:lnTo>
                  <a:pt x="154508" y="260742"/>
                </a:lnTo>
                <a:lnTo>
                  <a:pt x="161484" y="267439"/>
                </a:lnTo>
                <a:lnTo>
                  <a:pt x="169877" y="273061"/>
                </a:lnTo>
                <a:lnTo>
                  <a:pt x="174338" y="275671"/>
                </a:lnTo>
                <a:lnTo>
                  <a:pt x="178899" y="278205"/>
                </a:lnTo>
                <a:lnTo>
                  <a:pt x="187406" y="283138"/>
                </a:lnTo>
                <a:lnTo>
                  <a:pt x="193833" y="287976"/>
                </a:lnTo>
                <a:lnTo>
                  <a:pt x="199336" y="294888"/>
                </a:lnTo>
                <a:lnTo>
                  <a:pt x="206896" y="305588"/>
                </a:lnTo>
                <a:lnTo>
                  <a:pt x="212549" y="311977"/>
                </a:lnTo>
                <a:lnTo>
                  <a:pt x="220354" y="320108"/>
                </a:lnTo>
                <a:lnTo>
                  <a:pt x="224881" y="326896"/>
                </a:lnTo>
                <a:lnTo>
                  <a:pt x="227686" y="332559"/>
                </a:lnTo>
                <a:lnTo>
                  <a:pt x="231579" y="337722"/>
                </a:lnTo>
                <a:lnTo>
                  <a:pt x="233729" y="339417"/>
                </a:lnTo>
                <a:lnTo>
                  <a:pt x="235955" y="340546"/>
                </a:lnTo>
                <a:lnTo>
                  <a:pt x="238234" y="341299"/>
                </a:lnTo>
                <a:lnTo>
                  <a:pt x="239752" y="342595"/>
                </a:lnTo>
                <a:lnTo>
                  <a:pt x="240765" y="344252"/>
                </a:lnTo>
                <a:lnTo>
                  <a:pt x="241440" y="346151"/>
                </a:lnTo>
                <a:lnTo>
                  <a:pt x="242684" y="347417"/>
                </a:lnTo>
                <a:lnTo>
                  <a:pt x="244307" y="348261"/>
                </a:lnTo>
                <a:lnTo>
                  <a:pt x="246182" y="348823"/>
                </a:lnTo>
                <a:lnTo>
                  <a:pt x="247432" y="349992"/>
                </a:lnTo>
                <a:lnTo>
                  <a:pt x="248266" y="351565"/>
                </a:lnTo>
                <a:lnTo>
                  <a:pt x="249934" y="357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09"/>
          <p:cNvSpPr/>
          <p:nvPr/>
        </p:nvSpPr>
        <p:spPr>
          <a:xfrm>
            <a:off x="3093243" y="3086100"/>
            <a:ext cx="242889" cy="42569"/>
          </a:xfrm>
          <a:custGeom>
            <a:avLst/>
            <a:gdLst/>
            <a:ahLst/>
            <a:cxnLst/>
            <a:rect l="0" t="0" r="0" b="0"/>
            <a:pathLst>
              <a:path w="242889" h="42569">
                <a:moveTo>
                  <a:pt x="0" y="35718"/>
                </a:moveTo>
                <a:lnTo>
                  <a:pt x="3793" y="39511"/>
                </a:lnTo>
                <a:lnTo>
                  <a:pt x="5704" y="40628"/>
                </a:lnTo>
                <a:lnTo>
                  <a:pt x="9943" y="41869"/>
                </a:lnTo>
                <a:lnTo>
                  <a:pt x="13001" y="42568"/>
                </a:lnTo>
                <a:lnTo>
                  <a:pt x="15017" y="41872"/>
                </a:lnTo>
                <a:lnTo>
                  <a:pt x="17949" y="40614"/>
                </a:lnTo>
                <a:lnTo>
                  <a:pt x="21491" y="38983"/>
                </a:lnTo>
                <a:lnTo>
                  <a:pt x="25440" y="37894"/>
                </a:lnTo>
                <a:lnTo>
                  <a:pt x="29660" y="37169"/>
                </a:lnTo>
                <a:lnTo>
                  <a:pt x="34061" y="36686"/>
                </a:lnTo>
                <a:lnTo>
                  <a:pt x="38582" y="35569"/>
                </a:lnTo>
                <a:lnTo>
                  <a:pt x="43184" y="34032"/>
                </a:lnTo>
                <a:lnTo>
                  <a:pt x="47840" y="32213"/>
                </a:lnTo>
                <a:lnTo>
                  <a:pt x="52531" y="31000"/>
                </a:lnTo>
                <a:lnTo>
                  <a:pt x="57246" y="30191"/>
                </a:lnTo>
                <a:lnTo>
                  <a:pt x="61976" y="29653"/>
                </a:lnTo>
                <a:lnTo>
                  <a:pt x="66718" y="28500"/>
                </a:lnTo>
                <a:lnTo>
                  <a:pt x="71466" y="26937"/>
                </a:lnTo>
                <a:lnTo>
                  <a:pt x="76219" y="25102"/>
                </a:lnTo>
                <a:lnTo>
                  <a:pt x="87850" y="20946"/>
                </a:lnTo>
                <a:lnTo>
                  <a:pt x="94286" y="18726"/>
                </a:lnTo>
                <a:lnTo>
                  <a:pt x="100957" y="17246"/>
                </a:lnTo>
                <a:lnTo>
                  <a:pt x="107786" y="16260"/>
                </a:lnTo>
                <a:lnTo>
                  <a:pt x="114720" y="15602"/>
                </a:lnTo>
                <a:lnTo>
                  <a:pt x="121724" y="14370"/>
                </a:lnTo>
                <a:lnTo>
                  <a:pt x="128774" y="12755"/>
                </a:lnTo>
                <a:lnTo>
                  <a:pt x="135856" y="10884"/>
                </a:lnTo>
                <a:lnTo>
                  <a:pt x="142164" y="9637"/>
                </a:lnTo>
                <a:lnTo>
                  <a:pt x="147958" y="8806"/>
                </a:lnTo>
                <a:lnTo>
                  <a:pt x="153407" y="8252"/>
                </a:lnTo>
                <a:lnTo>
                  <a:pt x="159422" y="7089"/>
                </a:lnTo>
                <a:lnTo>
                  <a:pt x="165813" y="5519"/>
                </a:lnTo>
                <a:lnTo>
                  <a:pt x="172454" y="3680"/>
                </a:lnTo>
                <a:lnTo>
                  <a:pt x="178470" y="2453"/>
                </a:lnTo>
                <a:lnTo>
                  <a:pt x="184067" y="1635"/>
                </a:lnTo>
                <a:lnTo>
                  <a:pt x="189387" y="1090"/>
                </a:lnTo>
                <a:lnTo>
                  <a:pt x="193726" y="726"/>
                </a:lnTo>
                <a:lnTo>
                  <a:pt x="200666" y="323"/>
                </a:lnTo>
                <a:lnTo>
                  <a:pt x="208512" y="143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10"/>
          <p:cNvSpPr/>
          <p:nvPr/>
        </p:nvSpPr>
        <p:spPr>
          <a:xfrm>
            <a:off x="3429000" y="3036093"/>
            <a:ext cx="164307" cy="221449"/>
          </a:xfrm>
          <a:custGeom>
            <a:avLst/>
            <a:gdLst/>
            <a:ahLst/>
            <a:cxnLst/>
            <a:rect l="0" t="0" r="0" b="0"/>
            <a:pathLst>
              <a:path w="164307" h="221449">
                <a:moveTo>
                  <a:pt x="0" y="0"/>
                </a:moveTo>
                <a:lnTo>
                  <a:pt x="6150" y="0"/>
                </a:lnTo>
                <a:lnTo>
                  <a:pt x="10641" y="3793"/>
                </a:lnTo>
                <a:lnTo>
                  <a:pt x="14361" y="7276"/>
                </a:lnTo>
                <a:lnTo>
                  <a:pt x="20343" y="13208"/>
                </a:lnTo>
                <a:lnTo>
                  <a:pt x="20706" y="14361"/>
                </a:lnTo>
                <a:lnTo>
                  <a:pt x="21216" y="19778"/>
                </a:lnTo>
                <a:lnTo>
                  <a:pt x="21335" y="24136"/>
                </a:lnTo>
                <a:lnTo>
                  <a:pt x="22161" y="26409"/>
                </a:lnTo>
                <a:lnTo>
                  <a:pt x="25195" y="31052"/>
                </a:lnTo>
                <a:lnTo>
                  <a:pt x="27072" y="35761"/>
                </a:lnTo>
                <a:lnTo>
                  <a:pt x="27907" y="40500"/>
                </a:lnTo>
                <a:lnTo>
                  <a:pt x="28278" y="45252"/>
                </a:lnTo>
                <a:lnTo>
                  <a:pt x="28443" y="50010"/>
                </a:lnTo>
                <a:lnTo>
                  <a:pt x="28548" y="59532"/>
                </a:lnTo>
                <a:lnTo>
                  <a:pt x="28575" y="123736"/>
                </a:lnTo>
                <a:lnTo>
                  <a:pt x="29368" y="126147"/>
                </a:lnTo>
                <a:lnTo>
                  <a:pt x="32367" y="130942"/>
                </a:lnTo>
                <a:lnTo>
                  <a:pt x="34229" y="137836"/>
                </a:lnTo>
                <a:lnTo>
                  <a:pt x="34725" y="141897"/>
                </a:lnTo>
                <a:lnTo>
                  <a:pt x="35277" y="148526"/>
                </a:lnTo>
                <a:lnTo>
                  <a:pt x="35522" y="154118"/>
                </a:lnTo>
                <a:lnTo>
                  <a:pt x="35660" y="161729"/>
                </a:lnTo>
                <a:lnTo>
                  <a:pt x="35717" y="194966"/>
                </a:lnTo>
                <a:lnTo>
                  <a:pt x="36512" y="197446"/>
                </a:lnTo>
                <a:lnTo>
                  <a:pt x="39511" y="202319"/>
                </a:lnTo>
                <a:lnTo>
                  <a:pt x="41373" y="207130"/>
                </a:lnTo>
                <a:lnTo>
                  <a:pt x="41869" y="209524"/>
                </a:lnTo>
                <a:lnTo>
                  <a:pt x="42994" y="211121"/>
                </a:lnTo>
                <a:lnTo>
                  <a:pt x="44537" y="212185"/>
                </a:lnTo>
                <a:lnTo>
                  <a:pt x="46360" y="212894"/>
                </a:lnTo>
                <a:lnTo>
                  <a:pt x="50502" y="215799"/>
                </a:lnTo>
                <a:lnTo>
                  <a:pt x="52718" y="217685"/>
                </a:lnTo>
                <a:lnTo>
                  <a:pt x="54989" y="218942"/>
                </a:lnTo>
                <a:lnTo>
                  <a:pt x="59629" y="220339"/>
                </a:lnTo>
                <a:lnTo>
                  <a:pt x="64337" y="220960"/>
                </a:lnTo>
                <a:lnTo>
                  <a:pt x="69075" y="221236"/>
                </a:lnTo>
                <a:lnTo>
                  <a:pt x="73827" y="221358"/>
                </a:lnTo>
                <a:lnTo>
                  <a:pt x="91899" y="221448"/>
                </a:lnTo>
                <a:lnTo>
                  <a:pt x="95397" y="220657"/>
                </a:lnTo>
                <a:lnTo>
                  <a:pt x="98523" y="219336"/>
                </a:lnTo>
                <a:lnTo>
                  <a:pt x="101401" y="217662"/>
                </a:lnTo>
                <a:lnTo>
                  <a:pt x="104113" y="216546"/>
                </a:lnTo>
                <a:lnTo>
                  <a:pt x="109243" y="215305"/>
                </a:lnTo>
                <a:lnTo>
                  <a:pt x="112516" y="214180"/>
                </a:lnTo>
                <a:lnTo>
                  <a:pt x="116285" y="212637"/>
                </a:lnTo>
                <a:lnTo>
                  <a:pt x="120386" y="210814"/>
                </a:lnTo>
                <a:lnTo>
                  <a:pt x="123913" y="209599"/>
                </a:lnTo>
                <a:lnTo>
                  <a:pt x="127059" y="208789"/>
                </a:lnTo>
                <a:lnTo>
                  <a:pt x="129950" y="208249"/>
                </a:lnTo>
                <a:lnTo>
                  <a:pt x="132670" y="207095"/>
                </a:lnTo>
                <a:lnTo>
                  <a:pt x="135278" y="205532"/>
                </a:lnTo>
                <a:lnTo>
                  <a:pt x="140292" y="201679"/>
                </a:lnTo>
                <a:lnTo>
                  <a:pt x="145167" y="197321"/>
                </a:lnTo>
                <a:lnTo>
                  <a:pt x="149979" y="192738"/>
                </a:lnTo>
                <a:lnTo>
                  <a:pt x="152373" y="190405"/>
                </a:lnTo>
                <a:lnTo>
                  <a:pt x="154763" y="188849"/>
                </a:lnTo>
                <a:lnTo>
                  <a:pt x="159535" y="187121"/>
                </a:lnTo>
                <a:lnTo>
                  <a:pt x="164306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1"/>
          <p:cNvSpPr/>
          <p:nvPr/>
        </p:nvSpPr>
        <p:spPr>
          <a:xfrm>
            <a:off x="3436169" y="2907801"/>
            <a:ext cx="14263" cy="21137"/>
          </a:xfrm>
          <a:custGeom>
            <a:avLst/>
            <a:gdLst/>
            <a:ahLst/>
            <a:cxnLst/>
            <a:rect l="0" t="0" r="0" b="0"/>
            <a:pathLst>
              <a:path w="14263" h="21137">
                <a:moveTo>
                  <a:pt x="7118" y="21136"/>
                </a:moveTo>
                <a:lnTo>
                  <a:pt x="7118" y="17344"/>
                </a:lnTo>
                <a:lnTo>
                  <a:pt x="6324" y="16226"/>
                </a:lnTo>
                <a:lnTo>
                  <a:pt x="5001" y="15482"/>
                </a:lnTo>
                <a:lnTo>
                  <a:pt x="62" y="14018"/>
                </a:lnTo>
                <a:lnTo>
                  <a:pt x="32" y="13216"/>
                </a:lnTo>
                <a:lnTo>
                  <a:pt x="0" y="10208"/>
                </a:lnTo>
                <a:lnTo>
                  <a:pt x="785" y="9088"/>
                </a:lnTo>
                <a:lnTo>
                  <a:pt x="2102" y="8341"/>
                </a:lnTo>
                <a:lnTo>
                  <a:pt x="6825" y="6936"/>
                </a:lnTo>
                <a:lnTo>
                  <a:pt x="7716" y="6907"/>
                </a:lnTo>
                <a:lnTo>
                  <a:pt x="10824" y="6874"/>
                </a:lnTo>
                <a:lnTo>
                  <a:pt x="11970" y="6072"/>
                </a:lnTo>
                <a:lnTo>
                  <a:pt x="12734" y="4743"/>
                </a:lnTo>
                <a:lnTo>
                  <a:pt x="14172" y="0"/>
                </a:lnTo>
                <a:lnTo>
                  <a:pt x="14202" y="695"/>
                </a:lnTo>
                <a:lnTo>
                  <a:pt x="14262" y="6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2"/>
          <p:cNvSpPr/>
          <p:nvPr/>
        </p:nvSpPr>
        <p:spPr>
          <a:xfrm>
            <a:off x="2657475" y="3378993"/>
            <a:ext cx="1150144" cy="35719"/>
          </a:xfrm>
          <a:custGeom>
            <a:avLst/>
            <a:gdLst/>
            <a:ahLst/>
            <a:cxnLst/>
            <a:rect l="0" t="0" r="0" b="0"/>
            <a:pathLst>
              <a:path w="1150144" h="35719">
                <a:moveTo>
                  <a:pt x="0" y="28575"/>
                </a:moveTo>
                <a:lnTo>
                  <a:pt x="0" y="32368"/>
                </a:lnTo>
                <a:lnTo>
                  <a:pt x="793" y="33485"/>
                </a:lnTo>
                <a:lnTo>
                  <a:pt x="2116" y="34230"/>
                </a:lnTo>
                <a:lnTo>
                  <a:pt x="5703" y="35057"/>
                </a:lnTo>
                <a:lnTo>
                  <a:pt x="40910" y="35711"/>
                </a:lnTo>
                <a:lnTo>
                  <a:pt x="72886" y="35718"/>
                </a:lnTo>
                <a:lnTo>
                  <a:pt x="78753" y="34925"/>
                </a:lnTo>
                <a:lnTo>
                  <a:pt x="84252" y="33602"/>
                </a:lnTo>
                <a:lnTo>
                  <a:pt x="89505" y="31927"/>
                </a:lnTo>
                <a:lnTo>
                  <a:pt x="96182" y="30809"/>
                </a:lnTo>
                <a:lnTo>
                  <a:pt x="103809" y="30065"/>
                </a:lnTo>
                <a:lnTo>
                  <a:pt x="127596" y="29017"/>
                </a:lnTo>
                <a:lnTo>
                  <a:pt x="142434" y="27978"/>
                </a:lnTo>
                <a:lnTo>
                  <a:pt x="149725" y="26589"/>
                </a:lnTo>
                <a:lnTo>
                  <a:pt x="156966" y="24870"/>
                </a:lnTo>
                <a:lnTo>
                  <a:pt x="164969" y="23724"/>
                </a:lnTo>
                <a:lnTo>
                  <a:pt x="173479" y="22960"/>
                </a:lnTo>
                <a:lnTo>
                  <a:pt x="200626" y="21884"/>
                </a:lnTo>
                <a:lnTo>
                  <a:pt x="219342" y="20839"/>
                </a:lnTo>
                <a:lnTo>
                  <a:pt x="228778" y="19449"/>
                </a:lnTo>
                <a:lnTo>
                  <a:pt x="238243" y="17729"/>
                </a:lnTo>
                <a:lnTo>
                  <a:pt x="248523" y="16582"/>
                </a:lnTo>
                <a:lnTo>
                  <a:pt x="259344" y="15817"/>
                </a:lnTo>
                <a:lnTo>
                  <a:pt x="291420" y="14741"/>
                </a:lnTo>
                <a:lnTo>
                  <a:pt x="369425" y="14314"/>
                </a:lnTo>
                <a:lnTo>
                  <a:pt x="404910" y="14296"/>
                </a:lnTo>
                <a:lnTo>
                  <a:pt x="416784" y="13499"/>
                </a:lnTo>
                <a:lnTo>
                  <a:pt x="428668" y="12175"/>
                </a:lnTo>
                <a:lnTo>
                  <a:pt x="440560" y="10498"/>
                </a:lnTo>
                <a:lnTo>
                  <a:pt x="452456" y="9380"/>
                </a:lnTo>
                <a:lnTo>
                  <a:pt x="464356" y="8635"/>
                </a:lnTo>
                <a:lnTo>
                  <a:pt x="488955" y="7806"/>
                </a:lnTo>
                <a:lnTo>
                  <a:pt x="557631" y="7232"/>
                </a:lnTo>
                <a:lnTo>
                  <a:pt x="636823" y="7152"/>
                </a:lnTo>
                <a:lnTo>
                  <a:pt x="650768" y="6355"/>
                </a:lnTo>
                <a:lnTo>
                  <a:pt x="664826" y="5031"/>
                </a:lnTo>
                <a:lnTo>
                  <a:pt x="678961" y="3354"/>
                </a:lnTo>
                <a:lnTo>
                  <a:pt x="693147" y="2236"/>
                </a:lnTo>
                <a:lnTo>
                  <a:pt x="707366" y="1491"/>
                </a:lnTo>
                <a:lnTo>
                  <a:pt x="735866" y="663"/>
                </a:lnTo>
                <a:lnTo>
                  <a:pt x="833705" y="39"/>
                </a:lnTo>
                <a:lnTo>
                  <a:pt x="1029641" y="0"/>
                </a:lnTo>
                <a:lnTo>
                  <a:pt x="1038852" y="794"/>
                </a:lnTo>
                <a:lnTo>
                  <a:pt x="1047374" y="2117"/>
                </a:lnTo>
                <a:lnTo>
                  <a:pt x="1055437" y="3793"/>
                </a:lnTo>
                <a:lnTo>
                  <a:pt x="1063193" y="4910"/>
                </a:lnTo>
                <a:lnTo>
                  <a:pt x="1070745" y="5655"/>
                </a:lnTo>
                <a:lnTo>
                  <a:pt x="1092751" y="6703"/>
                </a:lnTo>
                <a:lnTo>
                  <a:pt x="1106380" y="7742"/>
                </a:lnTo>
                <a:lnTo>
                  <a:pt x="1112236" y="9130"/>
                </a:lnTo>
                <a:lnTo>
                  <a:pt x="1117728" y="10849"/>
                </a:lnTo>
                <a:lnTo>
                  <a:pt x="1122183" y="11995"/>
                </a:lnTo>
                <a:lnTo>
                  <a:pt x="1125947" y="12760"/>
                </a:lnTo>
                <a:lnTo>
                  <a:pt x="1135036" y="13835"/>
                </a:lnTo>
                <a:lnTo>
                  <a:pt x="1150143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3"/>
          <p:cNvSpPr/>
          <p:nvPr/>
        </p:nvSpPr>
        <p:spPr>
          <a:xfrm>
            <a:off x="2693193" y="3514753"/>
            <a:ext cx="278473" cy="292445"/>
          </a:xfrm>
          <a:custGeom>
            <a:avLst/>
            <a:gdLst/>
            <a:ahLst/>
            <a:cxnLst/>
            <a:rect l="0" t="0" r="0" b="0"/>
            <a:pathLst>
              <a:path w="278473" h="292445">
                <a:moveTo>
                  <a:pt x="21432" y="14259"/>
                </a:moveTo>
                <a:lnTo>
                  <a:pt x="14582" y="14259"/>
                </a:lnTo>
                <a:lnTo>
                  <a:pt x="21145" y="21109"/>
                </a:lnTo>
                <a:lnTo>
                  <a:pt x="29165" y="21364"/>
                </a:lnTo>
                <a:lnTo>
                  <a:pt x="51429" y="21400"/>
                </a:lnTo>
                <a:lnTo>
                  <a:pt x="55717" y="20607"/>
                </a:lnTo>
                <a:lnTo>
                  <a:pt x="60958" y="19285"/>
                </a:lnTo>
                <a:lnTo>
                  <a:pt x="66832" y="17610"/>
                </a:lnTo>
                <a:lnTo>
                  <a:pt x="72336" y="15699"/>
                </a:lnTo>
                <a:lnTo>
                  <a:pt x="77593" y="13632"/>
                </a:lnTo>
                <a:lnTo>
                  <a:pt x="82685" y="11460"/>
                </a:lnTo>
                <a:lnTo>
                  <a:pt x="88461" y="10011"/>
                </a:lnTo>
                <a:lnTo>
                  <a:pt x="94693" y="9046"/>
                </a:lnTo>
                <a:lnTo>
                  <a:pt x="101229" y="8403"/>
                </a:lnTo>
                <a:lnTo>
                  <a:pt x="107967" y="7180"/>
                </a:lnTo>
                <a:lnTo>
                  <a:pt x="114841" y="5571"/>
                </a:lnTo>
                <a:lnTo>
                  <a:pt x="121804" y="3704"/>
                </a:lnTo>
                <a:lnTo>
                  <a:pt x="128828" y="2460"/>
                </a:lnTo>
                <a:lnTo>
                  <a:pt x="135892" y="1631"/>
                </a:lnTo>
                <a:lnTo>
                  <a:pt x="142982" y="1078"/>
                </a:lnTo>
                <a:lnTo>
                  <a:pt x="149297" y="709"/>
                </a:lnTo>
                <a:lnTo>
                  <a:pt x="160546" y="299"/>
                </a:lnTo>
                <a:lnTo>
                  <a:pt x="185612" y="36"/>
                </a:lnTo>
                <a:lnTo>
                  <a:pt x="196530" y="0"/>
                </a:lnTo>
                <a:lnTo>
                  <a:pt x="201664" y="785"/>
                </a:lnTo>
                <a:lnTo>
                  <a:pt x="206674" y="2101"/>
                </a:lnTo>
                <a:lnTo>
                  <a:pt x="211601" y="3772"/>
                </a:lnTo>
                <a:lnTo>
                  <a:pt x="219193" y="5630"/>
                </a:lnTo>
                <a:lnTo>
                  <a:pt x="222329" y="6125"/>
                </a:lnTo>
                <a:lnTo>
                  <a:pt x="225213" y="8042"/>
                </a:lnTo>
                <a:lnTo>
                  <a:pt x="230534" y="14407"/>
                </a:lnTo>
                <a:lnTo>
                  <a:pt x="233429" y="20410"/>
                </a:lnTo>
                <a:lnTo>
                  <a:pt x="235058" y="28252"/>
                </a:lnTo>
                <a:lnTo>
                  <a:pt x="235439" y="33972"/>
                </a:lnTo>
                <a:lnTo>
                  <a:pt x="235608" y="41806"/>
                </a:lnTo>
                <a:lnTo>
                  <a:pt x="234860" y="45324"/>
                </a:lnTo>
                <a:lnTo>
                  <a:pt x="231912" y="51349"/>
                </a:lnTo>
                <a:lnTo>
                  <a:pt x="225839" y="58789"/>
                </a:lnTo>
                <a:lnTo>
                  <a:pt x="217848" y="67388"/>
                </a:lnTo>
                <a:lnTo>
                  <a:pt x="209005" y="76501"/>
                </a:lnTo>
                <a:lnTo>
                  <a:pt x="204424" y="80360"/>
                </a:lnTo>
                <a:lnTo>
                  <a:pt x="199783" y="83726"/>
                </a:lnTo>
                <a:lnTo>
                  <a:pt x="195101" y="86764"/>
                </a:lnTo>
                <a:lnTo>
                  <a:pt x="190393" y="90377"/>
                </a:lnTo>
                <a:lnTo>
                  <a:pt x="185666" y="94373"/>
                </a:lnTo>
                <a:lnTo>
                  <a:pt x="180927" y="98625"/>
                </a:lnTo>
                <a:lnTo>
                  <a:pt x="176181" y="102253"/>
                </a:lnTo>
                <a:lnTo>
                  <a:pt x="171429" y="105465"/>
                </a:lnTo>
                <a:lnTo>
                  <a:pt x="166674" y="108401"/>
                </a:lnTo>
                <a:lnTo>
                  <a:pt x="161916" y="110358"/>
                </a:lnTo>
                <a:lnTo>
                  <a:pt x="157156" y="111662"/>
                </a:lnTo>
                <a:lnTo>
                  <a:pt x="152396" y="112532"/>
                </a:lnTo>
                <a:lnTo>
                  <a:pt x="144990" y="115615"/>
                </a:lnTo>
                <a:lnTo>
                  <a:pt x="139053" y="118838"/>
                </a:lnTo>
                <a:lnTo>
                  <a:pt x="133768" y="120270"/>
                </a:lnTo>
                <a:lnTo>
                  <a:pt x="126330" y="121076"/>
                </a:lnTo>
                <a:lnTo>
                  <a:pt x="122892" y="121315"/>
                </a:lnTo>
                <a:lnTo>
                  <a:pt x="119971" y="119254"/>
                </a:lnTo>
                <a:lnTo>
                  <a:pt x="115420" y="115256"/>
                </a:lnTo>
                <a:lnTo>
                  <a:pt x="115841" y="114928"/>
                </a:lnTo>
                <a:lnTo>
                  <a:pt x="120549" y="114358"/>
                </a:lnTo>
                <a:lnTo>
                  <a:pt x="124971" y="114297"/>
                </a:lnTo>
                <a:lnTo>
                  <a:pt x="131214" y="112166"/>
                </a:lnTo>
                <a:lnTo>
                  <a:pt x="139280" y="109367"/>
                </a:lnTo>
                <a:lnTo>
                  <a:pt x="143653" y="108621"/>
                </a:lnTo>
                <a:lnTo>
                  <a:pt x="148157" y="108123"/>
                </a:lnTo>
                <a:lnTo>
                  <a:pt x="152746" y="106998"/>
                </a:lnTo>
                <a:lnTo>
                  <a:pt x="157393" y="105453"/>
                </a:lnTo>
                <a:lnTo>
                  <a:pt x="162079" y="103630"/>
                </a:lnTo>
                <a:lnTo>
                  <a:pt x="166790" y="102415"/>
                </a:lnTo>
                <a:lnTo>
                  <a:pt x="171519" y="101605"/>
                </a:lnTo>
                <a:lnTo>
                  <a:pt x="176258" y="101064"/>
                </a:lnTo>
                <a:lnTo>
                  <a:pt x="181006" y="100704"/>
                </a:lnTo>
                <a:lnTo>
                  <a:pt x="185758" y="100464"/>
                </a:lnTo>
                <a:lnTo>
                  <a:pt x="190514" y="100304"/>
                </a:lnTo>
                <a:lnTo>
                  <a:pt x="208584" y="100079"/>
                </a:lnTo>
                <a:lnTo>
                  <a:pt x="214463" y="100841"/>
                </a:lnTo>
                <a:lnTo>
                  <a:pt x="219969" y="102143"/>
                </a:lnTo>
                <a:lnTo>
                  <a:pt x="225227" y="103804"/>
                </a:lnTo>
                <a:lnTo>
                  <a:pt x="230320" y="105706"/>
                </a:lnTo>
                <a:lnTo>
                  <a:pt x="235303" y="107767"/>
                </a:lnTo>
                <a:lnTo>
                  <a:pt x="240213" y="109935"/>
                </a:lnTo>
                <a:lnTo>
                  <a:pt x="245073" y="111381"/>
                </a:lnTo>
                <a:lnTo>
                  <a:pt x="249901" y="112344"/>
                </a:lnTo>
                <a:lnTo>
                  <a:pt x="254707" y="112987"/>
                </a:lnTo>
                <a:lnTo>
                  <a:pt x="262164" y="115817"/>
                </a:lnTo>
                <a:lnTo>
                  <a:pt x="265264" y="117683"/>
                </a:lnTo>
                <a:lnTo>
                  <a:pt x="270824" y="123990"/>
                </a:lnTo>
                <a:lnTo>
                  <a:pt x="275148" y="131291"/>
                </a:lnTo>
                <a:lnTo>
                  <a:pt x="277069" y="137181"/>
                </a:lnTo>
                <a:lnTo>
                  <a:pt x="277923" y="144562"/>
                </a:lnTo>
                <a:lnTo>
                  <a:pt x="278303" y="153134"/>
                </a:lnTo>
                <a:lnTo>
                  <a:pt x="278472" y="162235"/>
                </a:lnTo>
                <a:lnTo>
                  <a:pt x="277723" y="166885"/>
                </a:lnTo>
                <a:lnTo>
                  <a:pt x="276430" y="171572"/>
                </a:lnTo>
                <a:lnTo>
                  <a:pt x="274774" y="176284"/>
                </a:lnTo>
                <a:lnTo>
                  <a:pt x="272877" y="181014"/>
                </a:lnTo>
                <a:lnTo>
                  <a:pt x="270818" y="185754"/>
                </a:lnTo>
                <a:lnTo>
                  <a:pt x="268651" y="190501"/>
                </a:lnTo>
                <a:lnTo>
                  <a:pt x="266414" y="196048"/>
                </a:lnTo>
                <a:lnTo>
                  <a:pt x="261810" y="208560"/>
                </a:lnTo>
                <a:lnTo>
                  <a:pt x="258678" y="214437"/>
                </a:lnTo>
                <a:lnTo>
                  <a:pt x="255002" y="219942"/>
                </a:lnTo>
                <a:lnTo>
                  <a:pt x="250964" y="225200"/>
                </a:lnTo>
                <a:lnTo>
                  <a:pt x="247478" y="230292"/>
                </a:lnTo>
                <a:lnTo>
                  <a:pt x="244360" y="235275"/>
                </a:lnTo>
                <a:lnTo>
                  <a:pt x="241488" y="240184"/>
                </a:lnTo>
                <a:lnTo>
                  <a:pt x="237986" y="245045"/>
                </a:lnTo>
                <a:lnTo>
                  <a:pt x="234064" y="249873"/>
                </a:lnTo>
                <a:lnTo>
                  <a:pt x="229861" y="254678"/>
                </a:lnTo>
                <a:lnTo>
                  <a:pt x="224678" y="258676"/>
                </a:lnTo>
                <a:lnTo>
                  <a:pt x="218842" y="262135"/>
                </a:lnTo>
                <a:lnTo>
                  <a:pt x="212570" y="265235"/>
                </a:lnTo>
                <a:lnTo>
                  <a:pt x="207595" y="268095"/>
                </a:lnTo>
                <a:lnTo>
                  <a:pt x="199950" y="273390"/>
                </a:lnTo>
                <a:lnTo>
                  <a:pt x="195212" y="275913"/>
                </a:lnTo>
                <a:lnTo>
                  <a:pt x="189673" y="278389"/>
                </a:lnTo>
                <a:lnTo>
                  <a:pt x="183599" y="280833"/>
                </a:lnTo>
                <a:lnTo>
                  <a:pt x="177962" y="283256"/>
                </a:lnTo>
                <a:lnTo>
                  <a:pt x="167465" y="288065"/>
                </a:lnTo>
                <a:lnTo>
                  <a:pt x="159625" y="290732"/>
                </a:lnTo>
                <a:lnTo>
                  <a:pt x="151907" y="291917"/>
                </a:lnTo>
                <a:lnTo>
                  <a:pt x="146515" y="292234"/>
                </a:lnTo>
                <a:lnTo>
                  <a:pt x="140540" y="292444"/>
                </a:lnTo>
                <a:lnTo>
                  <a:pt x="135762" y="291791"/>
                </a:lnTo>
                <a:lnTo>
                  <a:pt x="128337" y="288948"/>
                </a:lnTo>
                <a:lnTo>
                  <a:pt x="120274" y="287156"/>
                </a:lnTo>
                <a:lnTo>
                  <a:pt x="115902" y="286678"/>
                </a:lnTo>
                <a:lnTo>
                  <a:pt x="111399" y="285565"/>
                </a:lnTo>
                <a:lnTo>
                  <a:pt x="106810" y="284030"/>
                </a:lnTo>
                <a:lnTo>
                  <a:pt x="102163" y="282212"/>
                </a:lnTo>
                <a:lnTo>
                  <a:pt x="97477" y="280207"/>
                </a:lnTo>
                <a:lnTo>
                  <a:pt x="88038" y="275863"/>
                </a:lnTo>
                <a:lnTo>
                  <a:pt x="64285" y="264246"/>
                </a:lnTo>
                <a:lnTo>
                  <a:pt x="59526" y="261880"/>
                </a:lnTo>
                <a:lnTo>
                  <a:pt x="52121" y="257133"/>
                </a:lnTo>
                <a:lnTo>
                  <a:pt x="45390" y="252378"/>
                </a:lnTo>
                <a:lnTo>
                  <a:pt x="37107" y="247619"/>
                </a:lnTo>
                <a:lnTo>
                  <a:pt x="30250" y="242858"/>
                </a:lnTo>
                <a:lnTo>
                  <a:pt x="21928" y="235715"/>
                </a:lnTo>
                <a:lnTo>
                  <a:pt x="19381" y="233334"/>
                </a:lnTo>
                <a:lnTo>
                  <a:pt x="16890" y="231746"/>
                </a:lnTo>
                <a:lnTo>
                  <a:pt x="12005" y="229982"/>
                </a:lnTo>
                <a:lnTo>
                  <a:pt x="10384" y="228718"/>
                </a:lnTo>
                <a:lnTo>
                  <a:pt x="9304" y="227082"/>
                </a:lnTo>
                <a:lnTo>
                  <a:pt x="8584" y="225197"/>
                </a:lnTo>
                <a:lnTo>
                  <a:pt x="7310" y="223941"/>
                </a:lnTo>
                <a:lnTo>
                  <a:pt x="5667" y="223103"/>
                </a:lnTo>
                <a:lnTo>
                  <a:pt x="0" y="221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4"/>
          <p:cNvSpPr/>
          <p:nvPr/>
        </p:nvSpPr>
        <p:spPr>
          <a:xfrm>
            <a:off x="3171825" y="3579106"/>
            <a:ext cx="50007" cy="214226"/>
          </a:xfrm>
          <a:custGeom>
            <a:avLst/>
            <a:gdLst/>
            <a:ahLst/>
            <a:cxnLst/>
            <a:rect l="0" t="0" r="0" b="0"/>
            <a:pathLst>
              <a:path w="50007" h="214226">
                <a:moveTo>
                  <a:pt x="7143" y="7056"/>
                </a:moveTo>
                <a:lnTo>
                  <a:pt x="3351" y="7056"/>
                </a:lnTo>
                <a:lnTo>
                  <a:pt x="2234" y="6262"/>
                </a:lnTo>
                <a:lnTo>
                  <a:pt x="1489" y="4939"/>
                </a:lnTo>
                <a:lnTo>
                  <a:pt x="25" y="0"/>
                </a:lnTo>
                <a:lnTo>
                  <a:pt x="0" y="10762"/>
                </a:lnTo>
                <a:lnTo>
                  <a:pt x="793" y="12701"/>
                </a:lnTo>
                <a:lnTo>
                  <a:pt x="2116" y="14788"/>
                </a:lnTo>
                <a:lnTo>
                  <a:pt x="3792" y="16974"/>
                </a:lnTo>
                <a:lnTo>
                  <a:pt x="4909" y="19224"/>
                </a:lnTo>
                <a:lnTo>
                  <a:pt x="6150" y="23841"/>
                </a:lnTo>
                <a:lnTo>
                  <a:pt x="7275" y="26184"/>
                </a:lnTo>
                <a:lnTo>
                  <a:pt x="8819" y="28539"/>
                </a:lnTo>
                <a:lnTo>
                  <a:pt x="10641" y="30903"/>
                </a:lnTo>
                <a:lnTo>
                  <a:pt x="11857" y="34066"/>
                </a:lnTo>
                <a:lnTo>
                  <a:pt x="12667" y="37763"/>
                </a:lnTo>
                <a:lnTo>
                  <a:pt x="13207" y="41815"/>
                </a:lnTo>
                <a:lnTo>
                  <a:pt x="14361" y="45310"/>
                </a:lnTo>
                <a:lnTo>
                  <a:pt x="15924" y="48434"/>
                </a:lnTo>
                <a:lnTo>
                  <a:pt x="17759" y="51310"/>
                </a:lnTo>
                <a:lnTo>
                  <a:pt x="19777" y="54815"/>
                </a:lnTo>
                <a:lnTo>
                  <a:pt x="24135" y="62943"/>
                </a:lnTo>
                <a:lnTo>
                  <a:pt x="31051" y="76444"/>
                </a:lnTo>
                <a:lnTo>
                  <a:pt x="32607" y="81889"/>
                </a:lnTo>
                <a:lnTo>
                  <a:pt x="33644" y="87901"/>
                </a:lnTo>
                <a:lnTo>
                  <a:pt x="34336" y="94290"/>
                </a:lnTo>
                <a:lnTo>
                  <a:pt x="35590" y="100137"/>
                </a:lnTo>
                <a:lnTo>
                  <a:pt x="37220" y="105623"/>
                </a:lnTo>
                <a:lnTo>
                  <a:pt x="39101" y="110867"/>
                </a:lnTo>
                <a:lnTo>
                  <a:pt x="40355" y="115951"/>
                </a:lnTo>
                <a:lnTo>
                  <a:pt x="41191" y="120927"/>
                </a:lnTo>
                <a:lnTo>
                  <a:pt x="41748" y="125833"/>
                </a:lnTo>
                <a:lnTo>
                  <a:pt x="42119" y="130691"/>
                </a:lnTo>
                <a:lnTo>
                  <a:pt x="42367" y="135517"/>
                </a:lnTo>
                <a:lnTo>
                  <a:pt x="42642" y="145112"/>
                </a:lnTo>
                <a:lnTo>
                  <a:pt x="42833" y="168974"/>
                </a:lnTo>
                <a:lnTo>
                  <a:pt x="43637" y="172945"/>
                </a:lnTo>
                <a:lnTo>
                  <a:pt x="44966" y="176386"/>
                </a:lnTo>
                <a:lnTo>
                  <a:pt x="46646" y="179474"/>
                </a:lnTo>
                <a:lnTo>
                  <a:pt x="47766" y="183120"/>
                </a:lnTo>
                <a:lnTo>
                  <a:pt x="48512" y="187138"/>
                </a:lnTo>
                <a:lnTo>
                  <a:pt x="49010" y="191405"/>
                </a:lnTo>
                <a:lnTo>
                  <a:pt x="49342" y="195043"/>
                </a:lnTo>
                <a:lnTo>
                  <a:pt x="49711" y="201202"/>
                </a:lnTo>
                <a:lnTo>
                  <a:pt x="49875" y="206585"/>
                </a:lnTo>
                <a:lnTo>
                  <a:pt x="50006" y="2142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5"/>
          <p:cNvSpPr/>
          <p:nvPr/>
        </p:nvSpPr>
        <p:spPr>
          <a:xfrm>
            <a:off x="3143250" y="3629025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0" y="10495"/>
                </a:lnTo>
                <a:lnTo>
                  <a:pt x="793" y="9378"/>
                </a:lnTo>
                <a:lnTo>
                  <a:pt x="2116" y="8633"/>
                </a:lnTo>
                <a:lnTo>
                  <a:pt x="3792" y="8136"/>
                </a:lnTo>
                <a:lnTo>
                  <a:pt x="6497" y="7805"/>
                </a:lnTo>
                <a:lnTo>
                  <a:pt x="9887" y="7585"/>
                </a:lnTo>
                <a:lnTo>
                  <a:pt x="17094" y="7339"/>
                </a:lnTo>
                <a:lnTo>
                  <a:pt x="28188" y="7182"/>
                </a:lnTo>
                <a:lnTo>
                  <a:pt x="55164" y="7146"/>
                </a:lnTo>
                <a:lnTo>
                  <a:pt x="59794" y="6351"/>
                </a:lnTo>
                <a:lnTo>
                  <a:pt x="64469" y="5028"/>
                </a:lnTo>
                <a:lnTo>
                  <a:pt x="69173" y="3352"/>
                </a:lnTo>
                <a:lnTo>
                  <a:pt x="73896" y="2234"/>
                </a:lnTo>
                <a:lnTo>
                  <a:pt x="78633" y="1489"/>
                </a:lnTo>
                <a:lnTo>
                  <a:pt x="83378" y="993"/>
                </a:lnTo>
                <a:lnTo>
                  <a:pt x="88129" y="661"/>
                </a:lnTo>
                <a:lnTo>
                  <a:pt x="92884" y="441"/>
                </a:lnTo>
                <a:lnTo>
                  <a:pt x="102400" y="196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6"/>
          <p:cNvSpPr/>
          <p:nvPr/>
        </p:nvSpPr>
        <p:spPr>
          <a:xfrm>
            <a:off x="3486263" y="3593393"/>
            <a:ext cx="114188" cy="203989"/>
          </a:xfrm>
          <a:custGeom>
            <a:avLst/>
            <a:gdLst/>
            <a:ahLst/>
            <a:cxnLst/>
            <a:rect l="0" t="0" r="0" b="0"/>
            <a:pathLst>
              <a:path w="114188" h="203989">
                <a:moveTo>
                  <a:pt x="21318" y="7057"/>
                </a:moveTo>
                <a:lnTo>
                  <a:pt x="21318" y="0"/>
                </a:lnTo>
                <a:lnTo>
                  <a:pt x="21318" y="55108"/>
                </a:lnTo>
                <a:lnTo>
                  <a:pt x="20524" y="59728"/>
                </a:lnTo>
                <a:lnTo>
                  <a:pt x="19201" y="64396"/>
                </a:lnTo>
                <a:lnTo>
                  <a:pt x="17525" y="69096"/>
                </a:lnTo>
                <a:lnTo>
                  <a:pt x="16408" y="73816"/>
                </a:lnTo>
                <a:lnTo>
                  <a:pt x="15664" y="78550"/>
                </a:lnTo>
                <a:lnTo>
                  <a:pt x="15167" y="83294"/>
                </a:lnTo>
                <a:lnTo>
                  <a:pt x="14836" y="88838"/>
                </a:lnTo>
                <a:lnTo>
                  <a:pt x="14468" y="101348"/>
                </a:lnTo>
                <a:lnTo>
                  <a:pt x="13576" y="107223"/>
                </a:lnTo>
                <a:lnTo>
                  <a:pt x="12188" y="112728"/>
                </a:lnTo>
                <a:lnTo>
                  <a:pt x="10469" y="117986"/>
                </a:lnTo>
                <a:lnTo>
                  <a:pt x="8529" y="123078"/>
                </a:lnTo>
                <a:lnTo>
                  <a:pt x="6442" y="128060"/>
                </a:lnTo>
                <a:lnTo>
                  <a:pt x="4257" y="132969"/>
                </a:lnTo>
                <a:lnTo>
                  <a:pt x="2800" y="137830"/>
                </a:lnTo>
                <a:lnTo>
                  <a:pt x="1829" y="142658"/>
                </a:lnTo>
                <a:lnTo>
                  <a:pt x="1181" y="147463"/>
                </a:lnTo>
                <a:lnTo>
                  <a:pt x="750" y="151461"/>
                </a:lnTo>
                <a:lnTo>
                  <a:pt x="462" y="154920"/>
                </a:lnTo>
                <a:lnTo>
                  <a:pt x="270" y="158020"/>
                </a:lnTo>
                <a:lnTo>
                  <a:pt x="57" y="165697"/>
                </a:lnTo>
                <a:lnTo>
                  <a:pt x="0" y="169967"/>
                </a:lnTo>
                <a:lnTo>
                  <a:pt x="756" y="173608"/>
                </a:lnTo>
                <a:lnTo>
                  <a:pt x="3713" y="179769"/>
                </a:lnTo>
                <a:lnTo>
                  <a:pt x="5613" y="182523"/>
                </a:lnTo>
                <a:lnTo>
                  <a:pt x="7672" y="185153"/>
                </a:lnTo>
                <a:lnTo>
                  <a:pt x="12890" y="191285"/>
                </a:lnTo>
                <a:lnTo>
                  <a:pt x="15720" y="194240"/>
                </a:lnTo>
                <a:lnTo>
                  <a:pt x="17586" y="196139"/>
                </a:lnTo>
                <a:lnTo>
                  <a:pt x="19624" y="197405"/>
                </a:lnTo>
                <a:lnTo>
                  <a:pt x="21776" y="198249"/>
                </a:lnTo>
                <a:lnTo>
                  <a:pt x="24004" y="198812"/>
                </a:lnTo>
                <a:lnTo>
                  <a:pt x="26284" y="199187"/>
                </a:lnTo>
                <a:lnTo>
                  <a:pt x="28597" y="199438"/>
                </a:lnTo>
                <a:lnTo>
                  <a:pt x="30933" y="199604"/>
                </a:lnTo>
                <a:lnTo>
                  <a:pt x="33284" y="200509"/>
                </a:lnTo>
                <a:lnTo>
                  <a:pt x="35646" y="201906"/>
                </a:lnTo>
                <a:lnTo>
                  <a:pt x="38013" y="203631"/>
                </a:lnTo>
                <a:lnTo>
                  <a:pt x="40386" y="203988"/>
                </a:lnTo>
                <a:lnTo>
                  <a:pt x="42761" y="203432"/>
                </a:lnTo>
                <a:lnTo>
                  <a:pt x="45138" y="202267"/>
                </a:lnTo>
                <a:lnTo>
                  <a:pt x="47517" y="201490"/>
                </a:lnTo>
                <a:lnTo>
                  <a:pt x="49897" y="200973"/>
                </a:lnTo>
                <a:lnTo>
                  <a:pt x="52276" y="200628"/>
                </a:lnTo>
                <a:lnTo>
                  <a:pt x="55451" y="200398"/>
                </a:lnTo>
                <a:lnTo>
                  <a:pt x="59154" y="200245"/>
                </a:lnTo>
                <a:lnTo>
                  <a:pt x="63211" y="200142"/>
                </a:lnTo>
                <a:lnTo>
                  <a:pt x="66709" y="199280"/>
                </a:lnTo>
                <a:lnTo>
                  <a:pt x="69835" y="197912"/>
                </a:lnTo>
                <a:lnTo>
                  <a:pt x="72713" y="196206"/>
                </a:lnTo>
                <a:lnTo>
                  <a:pt x="75425" y="194275"/>
                </a:lnTo>
                <a:lnTo>
                  <a:pt x="78027" y="192194"/>
                </a:lnTo>
                <a:lnTo>
                  <a:pt x="80555" y="190013"/>
                </a:lnTo>
                <a:lnTo>
                  <a:pt x="83828" y="187764"/>
                </a:lnTo>
                <a:lnTo>
                  <a:pt x="87597" y="185472"/>
                </a:lnTo>
                <a:lnTo>
                  <a:pt x="91698" y="183150"/>
                </a:lnTo>
                <a:lnTo>
                  <a:pt x="100487" y="178454"/>
                </a:lnTo>
                <a:lnTo>
                  <a:pt x="114187" y="171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7"/>
          <p:cNvSpPr/>
          <p:nvPr/>
        </p:nvSpPr>
        <p:spPr>
          <a:xfrm>
            <a:off x="3514725" y="3486158"/>
            <a:ext cx="13293" cy="28568"/>
          </a:xfrm>
          <a:custGeom>
            <a:avLst/>
            <a:gdLst/>
            <a:ahLst/>
            <a:cxnLst/>
            <a:rect l="0" t="0" r="0" b="0"/>
            <a:pathLst>
              <a:path w="13293" h="28568">
                <a:moveTo>
                  <a:pt x="0" y="28567"/>
                </a:moveTo>
                <a:lnTo>
                  <a:pt x="0" y="21717"/>
                </a:lnTo>
                <a:lnTo>
                  <a:pt x="793" y="20825"/>
                </a:lnTo>
                <a:lnTo>
                  <a:pt x="3792" y="17718"/>
                </a:lnTo>
                <a:lnTo>
                  <a:pt x="4909" y="15778"/>
                </a:lnTo>
                <a:lnTo>
                  <a:pt x="5654" y="13691"/>
                </a:lnTo>
                <a:lnTo>
                  <a:pt x="6849" y="8430"/>
                </a:lnTo>
                <a:lnTo>
                  <a:pt x="6947" y="7205"/>
                </a:lnTo>
                <a:lnTo>
                  <a:pt x="7012" y="5594"/>
                </a:lnTo>
                <a:lnTo>
                  <a:pt x="7118" y="1098"/>
                </a:lnTo>
                <a:lnTo>
                  <a:pt x="7920" y="729"/>
                </a:lnTo>
                <a:lnTo>
                  <a:pt x="9249" y="483"/>
                </a:lnTo>
                <a:lnTo>
                  <a:pt x="13292" y="89"/>
                </a:lnTo>
                <a:lnTo>
                  <a:pt x="12830" y="56"/>
                </a:lnTo>
                <a:lnTo>
                  <a:pt x="8049" y="0"/>
                </a:lnTo>
                <a:lnTo>
                  <a:pt x="7747" y="791"/>
                </a:lnTo>
                <a:lnTo>
                  <a:pt x="7546" y="2112"/>
                </a:lnTo>
                <a:lnTo>
                  <a:pt x="7412" y="3786"/>
                </a:lnTo>
                <a:lnTo>
                  <a:pt x="6529" y="4902"/>
                </a:lnTo>
                <a:lnTo>
                  <a:pt x="5146" y="5647"/>
                </a:lnTo>
                <a:lnTo>
                  <a:pt x="1016" y="6841"/>
                </a:lnTo>
                <a:lnTo>
                  <a:pt x="677" y="7733"/>
                </a:lnTo>
                <a:lnTo>
                  <a:pt x="451" y="9121"/>
                </a:lnTo>
                <a:lnTo>
                  <a:pt x="0" y="1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8"/>
          <p:cNvSpPr/>
          <p:nvPr/>
        </p:nvSpPr>
        <p:spPr>
          <a:xfrm>
            <a:off x="3871939" y="3357562"/>
            <a:ext cx="157137" cy="485776"/>
          </a:xfrm>
          <a:custGeom>
            <a:avLst/>
            <a:gdLst/>
            <a:ahLst/>
            <a:cxnLst/>
            <a:rect l="0" t="0" r="0" b="0"/>
            <a:pathLst>
              <a:path w="157137" h="485776">
                <a:moveTo>
                  <a:pt x="157136" y="0"/>
                </a:moveTo>
                <a:lnTo>
                  <a:pt x="143150" y="0"/>
                </a:lnTo>
                <a:lnTo>
                  <a:pt x="142856" y="10642"/>
                </a:lnTo>
                <a:lnTo>
                  <a:pt x="142060" y="12651"/>
                </a:lnTo>
                <a:lnTo>
                  <a:pt x="139058" y="17000"/>
                </a:lnTo>
                <a:lnTo>
                  <a:pt x="135078" y="21579"/>
                </a:lnTo>
                <a:lnTo>
                  <a:pt x="130663" y="26259"/>
                </a:lnTo>
                <a:lnTo>
                  <a:pt x="114257" y="42866"/>
                </a:lnTo>
                <a:lnTo>
                  <a:pt x="109504" y="48420"/>
                </a:lnTo>
                <a:lnTo>
                  <a:pt x="104745" y="56181"/>
                </a:lnTo>
                <a:lnTo>
                  <a:pt x="99984" y="64921"/>
                </a:lnTo>
                <a:lnTo>
                  <a:pt x="97603" y="69474"/>
                </a:lnTo>
                <a:lnTo>
                  <a:pt x="94429" y="74098"/>
                </a:lnTo>
                <a:lnTo>
                  <a:pt x="90725" y="78767"/>
                </a:lnTo>
                <a:lnTo>
                  <a:pt x="86668" y="83468"/>
                </a:lnTo>
                <a:lnTo>
                  <a:pt x="80044" y="90807"/>
                </a:lnTo>
                <a:lnTo>
                  <a:pt x="77166" y="93876"/>
                </a:lnTo>
                <a:lnTo>
                  <a:pt x="65531" y="105779"/>
                </a:lnTo>
                <a:lnTo>
                  <a:pt x="61934" y="110206"/>
                </a:lnTo>
                <a:lnTo>
                  <a:pt x="58743" y="114746"/>
                </a:lnTo>
                <a:lnTo>
                  <a:pt x="55822" y="119360"/>
                </a:lnTo>
                <a:lnTo>
                  <a:pt x="53081" y="124023"/>
                </a:lnTo>
                <a:lnTo>
                  <a:pt x="50459" y="128720"/>
                </a:lnTo>
                <a:lnTo>
                  <a:pt x="47918" y="133438"/>
                </a:lnTo>
                <a:lnTo>
                  <a:pt x="44636" y="137377"/>
                </a:lnTo>
                <a:lnTo>
                  <a:pt x="40861" y="140798"/>
                </a:lnTo>
                <a:lnTo>
                  <a:pt x="36757" y="143871"/>
                </a:lnTo>
                <a:lnTo>
                  <a:pt x="33227" y="147508"/>
                </a:lnTo>
                <a:lnTo>
                  <a:pt x="30080" y="151520"/>
                </a:lnTo>
                <a:lnTo>
                  <a:pt x="27188" y="155782"/>
                </a:lnTo>
                <a:lnTo>
                  <a:pt x="23975" y="164751"/>
                </a:lnTo>
                <a:lnTo>
                  <a:pt x="23118" y="169365"/>
                </a:lnTo>
                <a:lnTo>
                  <a:pt x="20049" y="176609"/>
                </a:lnTo>
                <a:lnTo>
                  <a:pt x="18120" y="179652"/>
                </a:lnTo>
                <a:lnTo>
                  <a:pt x="15976" y="187266"/>
                </a:lnTo>
                <a:lnTo>
                  <a:pt x="14599" y="201297"/>
                </a:lnTo>
                <a:lnTo>
                  <a:pt x="13693" y="204048"/>
                </a:lnTo>
                <a:lnTo>
                  <a:pt x="10569" y="209221"/>
                </a:lnTo>
                <a:lnTo>
                  <a:pt x="8651" y="216283"/>
                </a:lnTo>
                <a:lnTo>
                  <a:pt x="7571" y="229184"/>
                </a:lnTo>
                <a:lnTo>
                  <a:pt x="7420" y="233752"/>
                </a:lnTo>
                <a:lnTo>
                  <a:pt x="5135" y="243061"/>
                </a:lnTo>
                <a:lnTo>
                  <a:pt x="2267" y="252490"/>
                </a:lnTo>
                <a:lnTo>
                  <a:pt x="653" y="265929"/>
                </a:lnTo>
                <a:lnTo>
                  <a:pt x="107" y="280100"/>
                </a:lnTo>
                <a:lnTo>
                  <a:pt x="0" y="297951"/>
                </a:lnTo>
                <a:lnTo>
                  <a:pt x="2102" y="307313"/>
                </a:lnTo>
                <a:lnTo>
                  <a:pt x="4888" y="316764"/>
                </a:lnTo>
                <a:lnTo>
                  <a:pt x="6456" y="330217"/>
                </a:lnTo>
                <a:lnTo>
                  <a:pt x="6823" y="336734"/>
                </a:lnTo>
                <a:lnTo>
                  <a:pt x="11968" y="353089"/>
                </a:lnTo>
                <a:lnTo>
                  <a:pt x="14375" y="366116"/>
                </a:lnTo>
                <a:lnTo>
                  <a:pt x="17751" y="372533"/>
                </a:lnTo>
                <a:lnTo>
                  <a:pt x="21897" y="380147"/>
                </a:lnTo>
                <a:lnTo>
                  <a:pt x="26386" y="388029"/>
                </a:lnTo>
                <a:lnTo>
                  <a:pt x="31027" y="394178"/>
                </a:lnTo>
                <a:lnTo>
                  <a:pt x="35735" y="401674"/>
                </a:lnTo>
                <a:lnTo>
                  <a:pt x="40474" y="409503"/>
                </a:lnTo>
                <a:lnTo>
                  <a:pt x="45225" y="415629"/>
                </a:lnTo>
                <a:lnTo>
                  <a:pt x="49983" y="420997"/>
                </a:lnTo>
                <a:lnTo>
                  <a:pt x="52363" y="423540"/>
                </a:lnTo>
                <a:lnTo>
                  <a:pt x="55537" y="426029"/>
                </a:lnTo>
                <a:lnTo>
                  <a:pt x="59241" y="428482"/>
                </a:lnTo>
                <a:lnTo>
                  <a:pt x="63297" y="430911"/>
                </a:lnTo>
                <a:lnTo>
                  <a:pt x="66796" y="433324"/>
                </a:lnTo>
                <a:lnTo>
                  <a:pt x="69921" y="435727"/>
                </a:lnTo>
                <a:lnTo>
                  <a:pt x="72799" y="438121"/>
                </a:lnTo>
                <a:lnTo>
                  <a:pt x="76305" y="440512"/>
                </a:lnTo>
                <a:lnTo>
                  <a:pt x="80230" y="442900"/>
                </a:lnTo>
                <a:lnTo>
                  <a:pt x="84434" y="445285"/>
                </a:lnTo>
                <a:lnTo>
                  <a:pt x="88030" y="447670"/>
                </a:lnTo>
                <a:lnTo>
                  <a:pt x="91222" y="450052"/>
                </a:lnTo>
                <a:lnTo>
                  <a:pt x="94143" y="452435"/>
                </a:lnTo>
                <a:lnTo>
                  <a:pt x="96884" y="454817"/>
                </a:lnTo>
                <a:lnTo>
                  <a:pt x="99505" y="457199"/>
                </a:lnTo>
                <a:lnTo>
                  <a:pt x="102047" y="459580"/>
                </a:lnTo>
                <a:lnTo>
                  <a:pt x="104535" y="461168"/>
                </a:lnTo>
                <a:lnTo>
                  <a:pt x="109416" y="462932"/>
                </a:lnTo>
                <a:lnTo>
                  <a:pt x="114231" y="465833"/>
                </a:lnTo>
                <a:lnTo>
                  <a:pt x="116626" y="467718"/>
                </a:lnTo>
                <a:lnTo>
                  <a:pt x="121404" y="469812"/>
                </a:lnTo>
                <a:lnTo>
                  <a:pt x="123789" y="470371"/>
                </a:lnTo>
                <a:lnTo>
                  <a:pt x="128557" y="473108"/>
                </a:lnTo>
                <a:lnTo>
                  <a:pt x="130939" y="474949"/>
                </a:lnTo>
                <a:lnTo>
                  <a:pt x="135703" y="476995"/>
                </a:lnTo>
                <a:lnTo>
                  <a:pt x="140466" y="477904"/>
                </a:lnTo>
                <a:lnTo>
                  <a:pt x="145229" y="478308"/>
                </a:lnTo>
                <a:lnTo>
                  <a:pt x="146817" y="479210"/>
                </a:lnTo>
                <a:lnTo>
                  <a:pt x="147875" y="480604"/>
                </a:lnTo>
                <a:lnTo>
                  <a:pt x="148580" y="482328"/>
                </a:lnTo>
                <a:lnTo>
                  <a:pt x="149845" y="483477"/>
                </a:lnTo>
                <a:lnTo>
                  <a:pt x="151481" y="484243"/>
                </a:lnTo>
                <a:lnTo>
                  <a:pt x="157136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9"/>
          <p:cNvSpPr/>
          <p:nvPr/>
        </p:nvSpPr>
        <p:spPr>
          <a:xfrm>
            <a:off x="4043362" y="3443377"/>
            <a:ext cx="228572" cy="278491"/>
          </a:xfrm>
          <a:custGeom>
            <a:avLst/>
            <a:gdLst/>
            <a:ahLst/>
            <a:cxnLst/>
            <a:rect l="0" t="0" r="0" b="0"/>
            <a:pathLst>
              <a:path w="228572" h="278491">
                <a:moveTo>
                  <a:pt x="28575" y="42773"/>
                </a:moveTo>
                <a:lnTo>
                  <a:pt x="28575" y="36622"/>
                </a:lnTo>
                <a:lnTo>
                  <a:pt x="29369" y="36291"/>
                </a:lnTo>
                <a:lnTo>
                  <a:pt x="32367" y="35923"/>
                </a:lnTo>
                <a:lnTo>
                  <a:pt x="33485" y="35031"/>
                </a:lnTo>
                <a:lnTo>
                  <a:pt x="34229" y="33643"/>
                </a:lnTo>
                <a:lnTo>
                  <a:pt x="34726" y="31924"/>
                </a:lnTo>
                <a:lnTo>
                  <a:pt x="35851" y="30777"/>
                </a:lnTo>
                <a:lnTo>
                  <a:pt x="37394" y="30013"/>
                </a:lnTo>
                <a:lnTo>
                  <a:pt x="39217" y="29504"/>
                </a:lnTo>
                <a:lnTo>
                  <a:pt x="43359" y="26821"/>
                </a:lnTo>
                <a:lnTo>
                  <a:pt x="48639" y="22983"/>
                </a:lnTo>
                <a:lnTo>
                  <a:pt x="52270" y="20848"/>
                </a:lnTo>
                <a:lnTo>
                  <a:pt x="56278" y="18631"/>
                </a:lnTo>
                <a:lnTo>
                  <a:pt x="62848" y="16168"/>
                </a:lnTo>
                <a:lnTo>
                  <a:pt x="69207" y="14280"/>
                </a:lnTo>
                <a:lnTo>
                  <a:pt x="73126" y="12665"/>
                </a:lnTo>
                <a:lnTo>
                  <a:pt x="77326" y="10794"/>
                </a:lnTo>
                <a:lnTo>
                  <a:pt x="84109" y="8716"/>
                </a:lnTo>
                <a:lnTo>
                  <a:pt x="89769" y="7793"/>
                </a:lnTo>
                <a:lnTo>
                  <a:pt x="94931" y="7382"/>
                </a:lnTo>
                <a:lnTo>
                  <a:pt x="101987" y="5083"/>
                </a:lnTo>
                <a:lnTo>
                  <a:pt x="106092" y="3359"/>
                </a:lnTo>
                <a:lnTo>
                  <a:pt x="112769" y="1443"/>
                </a:lnTo>
                <a:lnTo>
                  <a:pt x="118382" y="591"/>
                </a:lnTo>
                <a:lnTo>
                  <a:pt x="123522" y="213"/>
                </a:lnTo>
                <a:lnTo>
                  <a:pt x="128453" y="45"/>
                </a:lnTo>
                <a:lnTo>
                  <a:pt x="130879" y="0"/>
                </a:lnTo>
                <a:lnTo>
                  <a:pt x="133290" y="763"/>
                </a:lnTo>
                <a:lnTo>
                  <a:pt x="138086" y="3729"/>
                </a:lnTo>
                <a:lnTo>
                  <a:pt x="142863" y="5576"/>
                </a:lnTo>
                <a:lnTo>
                  <a:pt x="147632" y="6397"/>
                </a:lnTo>
                <a:lnTo>
                  <a:pt x="152398" y="6762"/>
                </a:lnTo>
                <a:lnTo>
                  <a:pt x="153986" y="7653"/>
                </a:lnTo>
                <a:lnTo>
                  <a:pt x="155045" y="9041"/>
                </a:lnTo>
                <a:lnTo>
                  <a:pt x="155751" y="10760"/>
                </a:lnTo>
                <a:lnTo>
                  <a:pt x="156744" y="16971"/>
                </a:lnTo>
                <a:lnTo>
                  <a:pt x="157038" y="23839"/>
                </a:lnTo>
                <a:lnTo>
                  <a:pt x="157146" y="35644"/>
                </a:lnTo>
                <a:lnTo>
                  <a:pt x="157152" y="38020"/>
                </a:lnTo>
                <a:lnTo>
                  <a:pt x="155568" y="41192"/>
                </a:lnTo>
                <a:lnTo>
                  <a:pt x="149575" y="48949"/>
                </a:lnTo>
                <a:lnTo>
                  <a:pt x="145853" y="55572"/>
                </a:lnTo>
                <a:lnTo>
                  <a:pt x="144860" y="58449"/>
                </a:lnTo>
                <a:lnTo>
                  <a:pt x="141641" y="63763"/>
                </a:lnTo>
                <a:lnTo>
                  <a:pt x="135365" y="71217"/>
                </a:lnTo>
                <a:lnTo>
                  <a:pt x="128479" y="78452"/>
                </a:lnTo>
                <a:lnTo>
                  <a:pt x="115249" y="91801"/>
                </a:lnTo>
                <a:lnTo>
                  <a:pt x="108636" y="96313"/>
                </a:lnTo>
                <a:lnTo>
                  <a:pt x="103051" y="99112"/>
                </a:lnTo>
                <a:lnTo>
                  <a:pt x="97924" y="103002"/>
                </a:lnTo>
                <a:lnTo>
                  <a:pt x="92999" y="107377"/>
                </a:lnTo>
                <a:lnTo>
                  <a:pt x="90574" y="109654"/>
                </a:lnTo>
                <a:lnTo>
                  <a:pt x="88164" y="111173"/>
                </a:lnTo>
                <a:lnTo>
                  <a:pt x="83369" y="112860"/>
                </a:lnTo>
                <a:lnTo>
                  <a:pt x="78592" y="115727"/>
                </a:lnTo>
                <a:lnTo>
                  <a:pt x="72851" y="120242"/>
                </a:lnTo>
                <a:lnTo>
                  <a:pt x="69949" y="120860"/>
                </a:lnTo>
                <a:lnTo>
                  <a:pt x="64294" y="121354"/>
                </a:lnTo>
                <a:lnTo>
                  <a:pt x="64294" y="117561"/>
                </a:lnTo>
                <a:lnTo>
                  <a:pt x="65088" y="116444"/>
                </a:lnTo>
                <a:lnTo>
                  <a:pt x="66411" y="115700"/>
                </a:lnTo>
                <a:lnTo>
                  <a:pt x="70791" y="114078"/>
                </a:lnTo>
                <a:lnTo>
                  <a:pt x="74182" y="112535"/>
                </a:lnTo>
                <a:lnTo>
                  <a:pt x="78029" y="110712"/>
                </a:lnTo>
                <a:lnTo>
                  <a:pt x="84421" y="108686"/>
                </a:lnTo>
                <a:lnTo>
                  <a:pt x="87237" y="108146"/>
                </a:lnTo>
                <a:lnTo>
                  <a:pt x="92482" y="105430"/>
                </a:lnTo>
                <a:lnTo>
                  <a:pt x="94993" y="103594"/>
                </a:lnTo>
                <a:lnTo>
                  <a:pt x="102015" y="101554"/>
                </a:lnTo>
                <a:lnTo>
                  <a:pt x="106110" y="101010"/>
                </a:lnTo>
                <a:lnTo>
                  <a:pt x="110427" y="100648"/>
                </a:lnTo>
                <a:lnTo>
                  <a:pt x="114893" y="100406"/>
                </a:lnTo>
                <a:lnTo>
                  <a:pt x="126647" y="100066"/>
                </a:lnTo>
                <a:lnTo>
                  <a:pt x="148359" y="99935"/>
                </a:lnTo>
                <a:lnTo>
                  <a:pt x="172741" y="99923"/>
                </a:lnTo>
                <a:lnTo>
                  <a:pt x="175486" y="100717"/>
                </a:lnTo>
                <a:lnTo>
                  <a:pt x="180652" y="103715"/>
                </a:lnTo>
                <a:lnTo>
                  <a:pt x="187711" y="107693"/>
                </a:lnTo>
                <a:lnTo>
                  <a:pt x="191815" y="109865"/>
                </a:lnTo>
                <a:lnTo>
                  <a:pt x="198493" y="114396"/>
                </a:lnTo>
                <a:lnTo>
                  <a:pt x="204107" y="119055"/>
                </a:lnTo>
                <a:lnTo>
                  <a:pt x="209247" y="123772"/>
                </a:lnTo>
                <a:lnTo>
                  <a:pt x="211730" y="125347"/>
                </a:lnTo>
                <a:lnTo>
                  <a:pt x="216604" y="127098"/>
                </a:lnTo>
                <a:lnTo>
                  <a:pt x="218222" y="129152"/>
                </a:lnTo>
                <a:lnTo>
                  <a:pt x="219300" y="132109"/>
                </a:lnTo>
                <a:lnTo>
                  <a:pt x="220019" y="135668"/>
                </a:lnTo>
                <a:lnTo>
                  <a:pt x="222934" y="141738"/>
                </a:lnTo>
                <a:lnTo>
                  <a:pt x="224823" y="144469"/>
                </a:lnTo>
                <a:lnTo>
                  <a:pt x="226921" y="149619"/>
                </a:lnTo>
                <a:lnTo>
                  <a:pt x="227854" y="155347"/>
                </a:lnTo>
                <a:lnTo>
                  <a:pt x="228269" y="163185"/>
                </a:lnTo>
                <a:lnTo>
                  <a:pt x="228453" y="169843"/>
                </a:lnTo>
                <a:lnTo>
                  <a:pt x="228571" y="184378"/>
                </a:lnTo>
                <a:lnTo>
                  <a:pt x="227787" y="187976"/>
                </a:lnTo>
                <a:lnTo>
                  <a:pt x="224799" y="194090"/>
                </a:lnTo>
                <a:lnTo>
                  <a:pt x="220825" y="201571"/>
                </a:lnTo>
                <a:lnTo>
                  <a:pt x="217207" y="209393"/>
                </a:lnTo>
                <a:lnTo>
                  <a:pt x="215599" y="215516"/>
                </a:lnTo>
                <a:lnTo>
                  <a:pt x="212768" y="220883"/>
                </a:lnTo>
                <a:lnTo>
                  <a:pt x="206711" y="228367"/>
                </a:lnTo>
                <a:lnTo>
                  <a:pt x="204482" y="230796"/>
                </a:lnTo>
                <a:lnTo>
                  <a:pt x="197773" y="235612"/>
                </a:lnTo>
                <a:lnTo>
                  <a:pt x="193761" y="238006"/>
                </a:lnTo>
                <a:lnTo>
                  <a:pt x="187187" y="242785"/>
                </a:lnTo>
                <a:lnTo>
                  <a:pt x="181619" y="247555"/>
                </a:lnTo>
                <a:lnTo>
                  <a:pt x="176499" y="252320"/>
                </a:lnTo>
                <a:lnTo>
                  <a:pt x="169154" y="259465"/>
                </a:lnTo>
                <a:lnTo>
                  <a:pt x="165950" y="261053"/>
                </a:lnTo>
                <a:lnTo>
                  <a:pt x="162227" y="262112"/>
                </a:lnTo>
                <a:lnTo>
                  <a:pt x="158158" y="262817"/>
                </a:lnTo>
                <a:lnTo>
                  <a:pt x="151519" y="265718"/>
                </a:lnTo>
                <a:lnTo>
                  <a:pt x="145923" y="268860"/>
                </a:lnTo>
                <a:lnTo>
                  <a:pt x="140790" y="270256"/>
                </a:lnTo>
                <a:lnTo>
                  <a:pt x="133746" y="270876"/>
                </a:lnTo>
                <a:lnTo>
                  <a:pt x="129646" y="271042"/>
                </a:lnTo>
                <a:lnTo>
                  <a:pt x="125324" y="271945"/>
                </a:lnTo>
                <a:lnTo>
                  <a:pt x="120855" y="273342"/>
                </a:lnTo>
                <a:lnTo>
                  <a:pt x="116289" y="275067"/>
                </a:lnTo>
                <a:lnTo>
                  <a:pt x="112451" y="276217"/>
                </a:lnTo>
                <a:lnTo>
                  <a:pt x="106070" y="277494"/>
                </a:lnTo>
                <a:lnTo>
                  <a:pt x="102464" y="277835"/>
                </a:lnTo>
                <a:lnTo>
                  <a:pt x="98472" y="278062"/>
                </a:lnTo>
                <a:lnTo>
                  <a:pt x="90596" y="278314"/>
                </a:lnTo>
                <a:lnTo>
                  <a:pt x="79073" y="278477"/>
                </a:lnTo>
                <a:lnTo>
                  <a:pt x="76528" y="278490"/>
                </a:lnTo>
                <a:lnTo>
                  <a:pt x="69467" y="276388"/>
                </a:lnTo>
                <a:lnTo>
                  <a:pt x="65361" y="274716"/>
                </a:lnTo>
                <a:lnTo>
                  <a:pt x="58682" y="272858"/>
                </a:lnTo>
                <a:lnTo>
                  <a:pt x="52275" y="272033"/>
                </a:lnTo>
                <a:lnTo>
                  <a:pt x="48344" y="271813"/>
                </a:lnTo>
                <a:lnTo>
                  <a:pt x="40536" y="271568"/>
                </a:lnTo>
                <a:lnTo>
                  <a:pt x="34420" y="271460"/>
                </a:lnTo>
                <a:lnTo>
                  <a:pt x="31678" y="270637"/>
                </a:lnTo>
                <a:lnTo>
                  <a:pt x="26515" y="267606"/>
                </a:lnTo>
                <a:lnTo>
                  <a:pt x="21574" y="265730"/>
                </a:lnTo>
                <a:lnTo>
                  <a:pt x="15727" y="264525"/>
                </a:lnTo>
                <a:lnTo>
                  <a:pt x="8823" y="258614"/>
                </a:lnTo>
                <a:lnTo>
                  <a:pt x="8263" y="258104"/>
                </a:lnTo>
                <a:lnTo>
                  <a:pt x="5525" y="257538"/>
                </a:lnTo>
                <a:lnTo>
                  <a:pt x="0" y="2570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0"/>
          <p:cNvSpPr/>
          <p:nvPr/>
        </p:nvSpPr>
        <p:spPr>
          <a:xfrm>
            <a:off x="4429212" y="3593306"/>
            <a:ext cx="164220" cy="14288"/>
          </a:xfrm>
          <a:custGeom>
            <a:avLst/>
            <a:gdLst/>
            <a:ahLst/>
            <a:cxnLst/>
            <a:rect l="0" t="0" r="0" b="0"/>
            <a:pathLst>
              <a:path w="164220" h="14288">
                <a:moveTo>
                  <a:pt x="7056" y="14287"/>
                </a:moveTo>
                <a:lnTo>
                  <a:pt x="0" y="14287"/>
                </a:lnTo>
                <a:lnTo>
                  <a:pt x="52301" y="14287"/>
                </a:lnTo>
                <a:lnTo>
                  <a:pt x="55476" y="13494"/>
                </a:lnTo>
                <a:lnTo>
                  <a:pt x="59180" y="12171"/>
                </a:lnTo>
                <a:lnTo>
                  <a:pt x="63237" y="10495"/>
                </a:lnTo>
                <a:lnTo>
                  <a:pt x="66735" y="9378"/>
                </a:lnTo>
                <a:lnTo>
                  <a:pt x="69861" y="8633"/>
                </a:lnTo>
                <a:lnTo>
                  <a:pt x="72738" y="8136"/>
                </a:lnTo>
                <a:lnTo>
                  <a:pt x="75451" y="7805"/>
                </a:lnTo>
                <a:lnTo>
                  <a:pt x="80580" y="7438"/>
                </a:lnTo>
                <a:lnTo>
                  <a:pt x="87623" y="7274"/>
                </a:lnTo>
                <a:lnTo>
                  <a:pt x="123711" y="7144"/>
                </a:lnTo>
                <a:lnTo>
                  <a:pt x="126895" y="6351"/>
                </a:lnTo>
                <a:lnTo>
                  <a:pt x="130605" y="5027"/>
                </a:lnTo>
                <a:lnTo>
                  <a:pt x="140381" y="993"/>
                </a:lnTo>
                <a:lnTo>
                  <a:pt x="141977" y="662"/>
                </a:lnTo>
                <a:lnTo>
                  <a:pt x="145867" y="294"/>
                </a:lnTo>
                <a:lnTo>
                  <a:pt x="149922" y="58"/>
                </a:lnTo>
                <a:lnTo>
                  <a:pt x="1642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1"/>
          <p:cNvSpPr/>
          <p:nvPr/>
        </p:nvSpPr>
        <p:spPr>
          <a:xfrm>
            <a:off x="4764881" y="3521868"/>
            <a:ext cx="121445" cy="171450"/>
          </a:xfrm>
          <a:custGeom>
            <a:avLst/>
            <a:gdLst/>
            <a:ahLst/>
            <a:cxnLst/>
            <a:rect l="0" t="0" r="0" b="0"/>
            <a:pathLst>
              <a:path w="121445" h="171450">
                <a:moveTo>
                  <a:pt x="7144" y="0"/>
                </a:moveTo>
                <a:lnTo>
                  <a:pt x="3351" y="0"/>
                </a:lnTo>
                <a:lnTo>
                  <a:pt x="2234" y="794"/>
                </a:lnTo>
                <a:lnTo>
                  <a:pt x="1489" y="2117"/>
                </a:lnTo>
                <a:lnTo>
                  <a:pt x="294" y="6151"/>
                </a:lnTo>
                <a:lnTo>
                  <a:pt x="87" y="10642"/>
                </a:lnTo>
                <a:lnTo>
                  <a:pt x="0" y="39694"/>
                </a:lnTo>
                <a:lnTo>
                  <a:pt x="0" y="92660"/>
                </a:lnTo>
                <a:lnTo>
                  <a:pt x="794" y="95904"/>
                </a:lnTo>
                <a:lnTo>
                  <a:pt x="2117" y="98861"/>
                </a:lnTo>
                <a:lnTo>
                  <a:pt x="3792" y="101627"/>
                </a:lnTo>
                <a:lnTo>
                  <a:pt x="4115" y="104264"/>
                </a:lnTo>
                <a:lnTo>
                  <a:pt x="3537" y="106815"/>
                </a:lnTo>
                <a:lnTo>
                  <a:pt x="2358" y="109311"/>
                </a:lnTo>
                <a:lnTo>
                  <a:pt x="2365" y="111767"/>
                </a:lnTo>
                <a:lnTo>
                  <a:pt x="3165" y="114199"/>
                </a:lnTo>
                <a:lnTo>
                  <a:pt x="4491" y="116614"/>
                </a:lnTo>
                <a:lnTo>
                  <a:pt x="5965" y="121414"/>
                </a:lnTo>
                <a:lnTo>
                  <a:pt x="6620" y="126193"/>
                </a:lnTo>
                <a:lnTo>
                  <a:pt x="6911" y="130963"/>
                </a:lnTo>
                <a:lnTo>
                  <a:pt x="7782" y="133346"/>
                </a:lnTo>
                <a:lnTo>
                  <a:pt x="10867" y="138111"/>
                </a:lnTo>
                <a:lnTo>
                  <a:pt x="12767" y="142874"/>
                </a:lnTo>
                <a:lnTo>
                  <a:pt x="13612" y="147637"/>
                </a:lnTo>
                <a:lnTo>
                  <a:pt x="13987" y="152400"/>
                </a:lnTo>
                <a:lnTo>
                  <a:pt x="14228" y="157016"/>
                </a:lnTo>
                <a:lnTo>
                  <a:pt x="14261" y="160537"/>
                </a:lnTo>
                <a:lnTo>
                  <a:pt x="15063" y="161794"/>
                </a:lnTo>
                <a:lnTo>
                  <a:pt x="16393" y="162631"/>
                </a:lnTo>
                <a:lnTo>
                  <a:pt x="18072" y="163190"/>
                </a:lnTo>
                <a:lnTo>
                  <a:pt x="19192" y="164356"/>
                </a:lnTo>
                <a:lnTo>
                  <a:pt x="19938" y="165927"/>
                </a:lnTo>
                <a:lnTo>
                  <a:pt x="20436" y="167768"/>
                </a:lnTo>
                <a:lnTo>
                  <a:pt x="21561" y="168995"/>
                </a:lnTo>
                <a:lnTo>
                  <a:pt x="23105" y="169814"/>
                </a:lnTo>
                <a:lnTo>
                  <a:pt x="24928" y="170359"/>
                </a:lnTo>
                <a:lnTo>
                  <a:pt x="26938" y="170723"/>
                </a:lnTo>
                <a:lnTo>
                  <a:pt x="29071" y="170965"/>
                </a:lnTo>
                <a:lnTo>
                  <a:pt x="34406" y="171354"/>
                </a:lnTo>
                <a:lnTo>
                  <a:pt x="51697" y="171442"/>
                </a:lnTo>
                <a:lnTo>
                  <a:pt x="60464" y="171449"/>
                </a:lnTo>
                <a:lnTo>
                  <a:pt x="62534" y="170656"/>
                </a:lnTo>
                <a:lnTo>
                  <a:pt x="64708" y="169333"/>
                </a:lnTo>
                <a:lnTo>
                  <a:pt x="66951" y="167658"/>
                </a:lnTo>
                <a:lnTo>
                  <a:pt x="69240" y="166540"/>
                </a:lnTo>
                <a:lnTo>
                  <a:pt x="71560" y="165796"/>
                </a:lnTo>
                <a:lnTo>
                  <a:pt x="73900" y="165299"/>
                </a:lnTo>
                <a:lnTo>
                  <a:pt x="76254" y="164175"/>
                </a:lnTo>
                <a:lnTo>
                  <a:pt x="78617" y="162631"/>
                </a:lnTo>
                <a:lnTo>
                  <a:pt x="80987" y="160808"/>
                </a:lnTo>
                <a:lnTo>
                  <a:pt x="83360" y="158799"/>
                </a:lnTo>
                <a:lnTo>
                  <a:pt x="85736" y="156667"/>
                </a:lnTo>
                <a:lnTo>
                  <a:pt x="90492" y="152179"/>
                </a:lnTo>
                <a:lnTo>
                  <a:pt x="95252" y="147540"/>
                </a:lnTo>
                <a:lnTo>
                  <a:pt x="98426" y="145191"/>
                </a:lnTo>
                <a:lnTo>
                  <a:pt x="102130" y="142832"/>
                </a:lnTo>
                <a:lnTo>
                  <a:pt x="106187" y="140465"/>
                </a:lnTo>
                <a:lnTo>
                  <a:pt x="108891" y="138093"/>
                </a:lnTo>
                <a:lnTo>
                  <a:pt x="110694" y="135719"/>
                </a:lnTo>
                <a:lnTo>
                  <a:pt x="113491" y="130964"/>
                </a:lnTo>
                <a:lnTo>
                  <a:pt x="115348" y="128584"/>
                </a:lnTo>
                <a:lnTo>
                  <a:pt x="121444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2"/>
          <p:cNvSpPr/>
          <p:nvPr/>
        </p:nvSpPr>
        <p:spPr>
          <a:xfrm>
            <a:off x="4736306" y="3429000"/>
            <a:ext cx="14288" cy="7144"/>
          </a:xfrm>
          <a:custGeom>
            <a:avLst/>
            <a:gdLst/>
            <a:ahLst/>
            <a:cxnLst/>
            <a:rect l="0" t="0" r="0" b="0"/>
            <a:pathLst>
              <a:path w="14288" h="7144">
                <a:moveTo>
                  <a:pt x="14287" y="7143"/>
                </a:moveTo>
                <a:lnTo>
                  <a:pt x="7438" y="294"/>
                </a:lnTo>
                <a:lnTo>
                  <a:pt x="6546" y="196"/>
                </a:lnTo>
                <a:lnTo>
                  <a:pt x="5158" y="130"/>
                </a:lnTo>
                <a:lnTo>
                  <a:pt x="26" y="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3"/>
          <p:cNvSpPr/>
          <p:nvPr/>
        </p:nvSpPr>
        <p:spPr>
          <a:xfrm>
            <a:off x="4893468" y="3314700"/>
            <a:ext cx="228503" cy="378619"/>
          </a:xfrm>
          <a:custGeom>
            <a:avLst/>
            <a:gdLst/>
            <a:ahLst/>
            <a:cxnLst/>
            <a:rect l="0" t="0" r="0" b="0"/>
            <a:pathLst>
              <a:path w="228503" h="378619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5703" y="6481"/>
                </a:lnTo>
                <a:lnTo>
                  <a:pt x="12357" y="7012"/>
                </a:lnTo>
                <a:lnTo>
                  <a:pt x="13001" y="7056"/>
                </a:lnTo>
                <a:lnTo>
                  <a:pt x="17699" y="10910"/>
                </a:lnTo>
                <a:lnTo>
                  <a:pt x="20531" y="12036"/>
                </a:lnTo>
                <a:lnTo>
                  <a:pt x="24006" y="12786"/>
                </a:lnTo>
                <a:lnTo>
                  <a:pt x="27910" y="13286"/>
                </a:lnTo>
                <a:lnTo>
                  <a:pt x="31307" y="14414"/>
                </a:lnTo>
                <a:lnTo>
                  <a:pt x="37198" y="17783"/>
                </a:lnTo>
                <a:lnTo>
                  <a:pt x="40673" y="18999"/>
                </a:lnTo>
                <a:lnTo>
                  <a:pt x="44579" y="19810"/>
                </a:lnTo>
                <a:lnTo>
                  <a:pt x="48769" y="20350"/>
                </a:lnTo>
                <a:lnTo>
                  <a:pt x="55542" y="23067"/>
                </a:lnTo>
                <a:lnTo>
                  <a:pt x="61992" y="26920"/>
                </a:lnTo>
                <a:lnTo>
                  <a:pt x="70150" y="31279"/>
                </a:lnTo>
                <a:lnTo>
                  <a:pt x="126215" y="59533"/>
                </a:lnTo>
                <a:lnTo>
                  <a:pt x="130974" y="62707"/>
                </a:lnTo>
                <a:lnTo>
                  <a:pt x="135735" y="66411"/>
                </a:lnTo>
                <a:lnTo>
                  <a:pt x="140497" y="70468"/>
                </a:lnTo>
                <a:lnTo>
                  <a:pt x="145258" y="73966"/>
                </a:lnTo>
                <a:lnTo>
                  <a:pt x="150020" y="77092"/>
                </a:lnTo>
                <a:lnTo>
                  <a:pt x="154783" y="79969"/>
                </a:lnTo>
                <a:lnTo>
                  <a:pt x="159545" y="83475"/>
                </a:lnTo>
                <a:lnTo>
                  <a:pt x="164307" y="87400"/>
                </a:lnTo>
                <a:lnTo>
                  <a:pt x="173038" y="95201"/>
                </a:lnTo>
                <a:lnTo>
                  <a:pt x="179564" y="101313"/>
                </a:lnTo>
                <a:lnTo>
                  <a:pt x="191493" y="113009"/>
                </a:lnTo>
                <a:lnTo>
                  <a:pt x="198350" y="121928"/>
                </a:lnTo>
                <a:lnTo>
                  <a:pt x="204043" y="131184"/>
                </a:lnTo>
                <a:lnTo>
                  <a:pt x="209219" y="140589"/>
                </a:lnTo>
                <a:lnTo>
                  <a:pt x="216596" y="154809"/>
                </a:lnTo>
                <a:lnTo>
                  <a:pt x="219297" y="164319"/>
                </a:lnTo>
                <a:lnTo>
                  <a:pt x="221290" y="173837"/>
                </a:lnTo>
                <a:lnTo>
                  <a:pt x="224822" y="183358"/>
                </a:lnTo>
                <a:lnTo>
                  <a:pt x="227481" y="193852"/>
                </a:lnTo>
                <a:lnTo>
                  <a:pt x="228103" y="201514"/>
                </a:lnTo>
                <a:lnTo>
                  <a:pt x="228379" y="210211"/>
                </a:lnTo>
                <a:lnTo>
                  <a:pt x="228502" y="219369"/>
                </a:lnTo>
                <a:lnTo>
                  <a:pt x="226440" y="228730"/>
                </a:lnTo>
                <a:lnTo>
                  <a:pt x="223671" y="238183"/>
                </a:lnTo>
                <a:lnTo>
                  <a:pt x="222441" y="247675"/>
                </a:lnTo>
                <a:lnTo>
                  <a:pt x="219778" y="257186"/>
                </a:lnTo>
                <a:lnTo>
                  <a:pt x="216741" y="266705"/>
                </a:lnTo>
                <a:lnTo>
                  <a:pt x="215393" y="276227"/>
                </a:lnTo>
                <a:lnTo>
                  <a:pt x="212676" y="285751"/>
                </a:lnTo>
                <a:lnTo>
                  <a:pt x="208823" y="295275"/>
                </a:lnTo>
                <a:lnTo>
                  <a:pt x="204465" y="304800"/>
                </a:lnTo>
                <a:lnTo>
                  <a:pt x="197548" y="315295"/>
                </a:lnTo>
                <a:lnTo>
                  <a:pt x="192839" y="322958"/>
                </a:lnTo>
                <a:lnTo>
                  <a:pt x="185725" y="334081"/>
                </a:lnTo>
                <a:lnTo>
                  <a:pt x="178591" y="342403"/>
                </a:lnTo>
                <a:lnTo>
                  <a:pt x="176210" y="344950"/>
                </a:lnTo>
                <a:lnTo>
                  <a:pt x="174624" y="347441"/>
                </a:lnTo>
                <a:lnTo>
                  <a:pt x="171597" y="354741"/>
                </a:lnTo>
                <a:lnTo>
                  <a:pt x="166026" y="361930"/>
                </a:lnTo>
                <a:lnTo>
                  <a:pt x="161631" y="366703"/>
                </a:lnTo>
                <a:lnTo>
                  <a:pt x="159348" y="368294"/>
                </a:lnTo>
                <a:lnTo>
                  <a:pt x="153136" y="370532"/>
                </a:lnTo>
                <a:lnTo>
                  <a:pt x="151405" y="371056"/>
                </a:lnTo>
                <a:lnTo>
                  <a:pt x="144547" y="377073"/>
                </a:lnTo>
                <a:lnTo>
                  <a:pt x="143205" y="378313"/>
                </a:lnTo>
                <a:lnTo>
                  <a:pt x="136186" y="378607"/>
                </a:lnTo>
                <a:lnTo>
                  <a:pt x="135732" y="37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4"/>
          <p:cNvSpPr/>
          <p:nvPr/>
        </p:nvSpPr>
        <p:spPr>
          <a:xfrm>
            <a:off x="3925225" y="2864643"/>
            <a:ext cx="182432" cy="428626"/>
          </a:xfrm>
          <a:custGeom>
            <a:avLst/>
            <a:gdLst/>
            <a:ahLst/>
            <a:cxnLst/>
            <a:rect l="0" t="0" r="0" b="0"/>
            <a:pathLst>
              <a:path w="182432" h="428626">
                <a:moveTo>
                  <a:pt x="161000" y="0"/>
                </a:moveTo>
                <a:lnTo>
                  <a:pt x="161000" y="6151"/>
                </a:lnTo>
                <a:lnTo>
                  <a:pt x="156090" y="12651"/>
                </a:lnTo>
                <a:lnTo>
                  <a:pt x="153724" y="19271"/>
                </a:lnTo>
                <a:lnTo>
                  <a:pt x="148349" y="26259"/>
                </a:lnTo>
                <a:lnTo>
                  <a:pt x="144000" y="30986"/>
                </a:lnTo>
                <a:lnTo>
                  <a:pt x="140935" y="33357"/>
                </a:lnTo>
                <a:lnTo>
                  <a:pt x="137304" y="35732"/>
                </a:lnTo>
                <a:lnTo>
                  <a:pt x="133297" y="38109"/>
                </a:lnTo>
                <a:lnTo>
                  <a:pt x="129831" y="40487"/>
                </a:lnTo>
                <a:lnTo>
                  <a:pt x="126726" y="42867"/>
                </a:lnTo>
                <a:lnTo>
                  <a:pt x="123864" y="45247"/>
                </a:lnTo>
                <a:lnTo>
                  <a:pt x="120367" y="48421"/>
                </a:lnTo>
                <a:lnTo>
                  <a:pt x="112249" y="56181"/>
                </a:lnTo>
                <a:lnTo>
                  <a:pt x="108655" y="60473"/>
                </a:lnTo>
                <a:lnTo>
                  <a:pt x="105466" y="64922"/>
                </a:lnTo>
                <a:lnTo>
                  <a:pt x="102546" y="69475"/>
                </a:lnTo>
                <a:lnTo>
                  <a:pt x="99012" y="74098"/>
                </a:lnTo>
                <a:lnTo>
                  <a:pt x="95068" y="78768"/>
                </a:lnTo>
                <a:lnTo>
                  <a:pt x="90852" y="83468"/>
                </a:lnTo>
                <a:lnTo>
                  <a:pt x="86453" y="87395"/>
                </a:lnTo>
                <a:lnTo>
                  <a:pt x="81933" y="90807"/>
                </a:lnTo>
                <a:lnTo>
                  <a:pt x="77332" y="93876"/>
                </a:lnTo>
                <a:lnTo>
                  <a:pt x="73472" y="97509"/>
                </a:lnTo>
                <a:lnTo>
                  <a:pt x="70104" y="101518"/>
                </a:lnTo>
                <a:lnTo>
                  <a:pt x="67065" y="105779"/>
                </a:lnTo>
                <a:lnTo>
                  <a:pt x="61572" y="114747"/>
                </a:lnTo>
                <a:lnTo>
                  <a:pt x="58995" y="119360"/>
                </a:lnTo>
                <a:lnTo>
                  <a:pt x="55691" y="123230"/>
                </a:lnTo>
                <a:lnTo>
                  <a:pt x="51900" y="126603"/>
                </a:lnTo>
                <a:lnTo>
                  <a:pt x="47785" y="129646"/>
                </a:lnTo>
                <a:lnTo>
                  <a:pt x="44248" y="133262"/>
                </a:lnTo>
                <a:lnTo>
                  <a:pt x="41097" y="137260"/>
                </a:lnTo>
                <a:lnTo>
                  <a:pt x="35478" y="145936"/>
                </a:lnTo>
                <a:lnTo>
                  <a:pt x="30335" y="155084"/>
                </a:lnTo>
                <a:lnTo>
                  <a:pt x="25404" y="164441"/>
                </a:lnTo>
                <a:lnTo>
                  <a:pt x="15770" y="183383"/>
                </a:lnTo>
                <a:lnTo>
                  <a:pt x="10992" y="195010"/>
                </a:lnTo>
                <a:lnTo>
                  <a:pt x="7017" y="207321"/>
                </a:lnTo>
                <a:lnTo>
                  <a:pt x="5250" y="218085"/>
                </a:lnTo>
                <a:lnTo>
                  <a:pt x="2349" y="228160"/>
                </a:lnTo>
                <a:lnTo>
                  <a:pt x="464" y="233069"/>
                </a:lnTo>
                <a:lnTo>
                  <a:pt x="0" y="237930"/>
                </a:lnTo>
                <a:lnTo>
                  <a:pt x="1603" y="247563"/>
                </a:lnTo>
                <a:lnTo>
                  <a:pt x="2844" y="257137"/>
                </a:lnTo>
                <a:lnTo>
                  <a:pt x="4189" y="266683"/>
                </a:lnTo>
                <a:lnTo>
                  <a:pt x="7433" y="276217"/>
                </a:lnTo>
                <a:lnTo>
                  <a:pt x="9404" y="285747"/>
                </a:lnTo>
                <a:lnTo>
                  <a:pt x="11074" y="295274"/>
                </a:lnTo>
                <a:lnTo>
                  <a:pt x="14462" y="304799"/>
                </a:lnTo>
                <a:lnTo>
                  <a:pt x="17270" y="309562"/>
                </a:lnTo>
                <a:lnTo>
                  <a:pt x="20730" y="314325"/>
                </a:lnTo>
                <a:lnTo>
                  <a:pt x="24624" y="319088"/>
                </a:lnTo>
                <a:lnTo>
                  <a:pt x="28014" y="323850"/>
                </a:lnTo>
                <a:lnTo>
                  <a:pt x="31067" y="328613"/>
                </a:lnTo>
                <a:lnTo>
                  <a:pt x="36577" y="338138"/>
                </a:lnTo>
                <a:lnTo>
                  <a:pt x="41671" y="347663"/>
                </a:lnTo>
                <a:lnTo>
                  <a:pt x="44935" y="351632"/>
                </a:lnTo>
                <a:lnTo>
                  <a:pt x="48698" y="355071"/>
                </a:lnTo>
                <a:lnTo>
                  <a:pt x="52794" y="358158"/>
                </a:lnTo>
                <a:lnTo>
                  <a:pt x="57113" y="361009"/>
                </a:lnTo>
                <a:lnTo>
                  <a:pt x="61579" y="363704"/>
                </a:lnTo>
                <a:lnTo>
                  <a:pt x="66144" y="366295"/>
                </a:lnTo>
                <a:lnTo>
                  <a:pt x="69982" y="369609"/>
                </a:lnTo>
                <a:lnTo>
                  <a:pt x="73334" y="373406"/>
                </a:lnTo>
                <a:lnTo>
                  <a:pt x="76362" y="377525"/>
                </a:lnTo>
                <a:lnTo>
                  <a:pt x="79968" y="381065"/>
                </a:lnTo>
                <a:lnTo>
                  <a:pt x="83960" y="384218"/>
                </a:lnTo>
                <a:lnTo>
                  <a:pt x="88208" y="387115"/>
                </a:lnTo>
                <a:lnTo>
                  <a:pt x="92628" y="389839"/>
                </a:lnTo>
                <a:lnTo>
                  <a:pt x="97163" y="392449"/>
                </a:lnTo>
                <a:lnTo>
                  <a:pt x="101773" y="394983"/>
                </a:lnTo>
                <a:lnTo>
                  <a:pt x="105640" y="397466"/>
                </a:lnTo>
                <a:lnTo>
                  <a:pt x="109012" y="399915"/>
                </a:lnTo>
                <a:lnTo>
                  <a:pt x="112054" y="402341"/>
                </a:lnTo>
                <a:lnTo>
                  <a:pt x="117550" y="407154"/>
                </a:lnTo>
                <a:lnTo>
                  <a:pt x="120127" y="409549"/>
                </a:lnTo>
                <a:lnTo>
                  <a:pt x="123432" y="411145"/>
                </a:lnTo>
                <a:lnTo>
                  <a:pt x="127224" y="412209"/>
                </a:lnTo>
                <a:lnTo>
                  <a:pt x="131339" y="412919"/>
                </a:lnTo>
                <a:lnTo>
                  <a:pt x="134876" y="414185"/>
                </a:lnTo>
                <a:lnTo>
                  <a:pt x="138027" y="415824"/>
                </a:lnTo>
                <a:lnTo>
                  <a:pt x="140922" y="417710"/>
                </a:lnTo>
                <a:lnTo>
                  <a:pt x="144439" y="419761"/>
                </a:lnTo>
                <a:lnTo>
                  <a:pt x="148372" y="421922"/>
                </a:lnTo>
                <a:lnTo>
                  <a:pt x="152581" y="424156"/>
                </a:lnTo>
                <a:lnTo>
                  <a:pt x="156181" y="425646"/>
                </a:lnTo>
                <a:lnTo>
                  <a:pt x="159375" y="426639"/>
                </a:lnTo>
                <a:lnTo>
                  <a:pt x="165040" y="427742"/>
                </a:lnTo>
                <a:lnTo>
                  <a:pt x="170204" y="428233"/>
                </a:lnTo>
                <a:lnTo>
                  <a:pt x="175144" y="428451"/>
                </a:lnTo>
                <a:lnTo>
                  <a:pt x="182431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5"/>
          <p:cNvSpPr/>
          <p:nvPr/>
        </p:nvSpPr>
        <p:spPr>
          <a:xfrm>
            <a:off x="4129087" y="2937189"/>
            <a:ext cx="220939" cy="291686"/>
          </a:xfrm>
          <a:custGeom>
            <a:avLst/>
            <a:gdLst/>
            <a:ahLst/>
            <a:cxnLst/>
            <a:rect l="0" t="0" r="0" b="0"/>
            <a:pathLst>
              <a:path w="220939" h="291686">
                <a:moveTo>
                  <a:pt x="0" y="41754"/>
                </a:moveTo>
                <a:lnTo>
                  <a:pt x="0" y="34905"/>
                </a:lnTo>
                <a:lnTo>
                  <a:pt x="6151" y="34636"/>
                </a:lnTo>
                <a:lnTo>
                  <a:pt x="12651" y="29706"/>
                </a:lnTo>
                <a:lnTo>
                  <a:pt x="17000" y="28462"/>
                </a:lnTo>
                <a:lnTo>
                  <a:pt x="23695" y="25792"/>
                </a:lnTo>
                <a:lnTo>
                  <a:pt x="27703" y="23969"/>
                </a:lnTo>
                <a:lnTo>
                  <a:pt x="31962" y="22754"/>
                </a:lnTo>
                <a:lnTo>
                  <a:pt x="36390" y="21944"/>
                </a:lnTo>
                <a:lnTo>
                  <a:pt x="40929" y="21404"/>
                </a:lnTo>
                <a:lnTo>
                  <a:pt x="45542" y="20250"/>
                </a:lnTo>
                <a:lnTo>
                  <a:pt x="50205" y="18687"/>
                </a:lnTo>
                <a:lnTo>
                  <a:pt x="54901" y="16851"/>
                </a:lnTo>
                <a:lnTo>
                  <a:pt x="66470" y="12694"/>
                </a:lnTo>
                <a:lnTo>
                  <a:pt x="72888" y="10475"/>
                </a:lnTo>
                <a:lnTo>
                  <a:pt x="79548" y="8995"/>
                </a:lnTo>
                <a:lnTo>
                  <a:pt x="86370" y="8008"/>
                </a:lnTo>
                <a:lnTo>
                  <a:pt x="93299" y="7351"/>
                </a:lnTo>
                <a:lnTo>
                  <a:pt x="100299" y="6119"/>
                </a:lnTo>
                <a:lnTo>
                  <a:pt x="107347" y="4504"/>
                </a:lnTo>
                <a:lnTo>
                  <a:pt x="114427" y="2633"/>
                </a:lnTo>
                <a:lnTo>
                  <a:pt x="121529" y="1386"/>
                </a:lnTo>
                <a:lnTo>
                  <a:pt x="128644" y="554"/>
                </a:lnTo>
                <a:lnTo>
                  <a:pt x="135769" y="0"/>
                </a:lnTo>
                <a:lnTo>
                  <a:pt x="142106" y="425"/>
                </a:lnTo>
                <a:lnTo>
                  <a:pt x="147919" y="1501"/>
                </a:lnTo>
                <a:lnTo>
                  <a:pt x="153381" y="3013"/>
                </a:lnTo>
                <a:lnTo>
                  <a:pt x="158610" y="4020"/>
                </a:lnTo>
                <a:lnTo>
                  <a:pt x="163684" y="4692"/>
                </a:lnTo>
                <a:lnTo>
                  <a:pt x="168654" y="5140"/>
                </a:lnTo>
                <a:lnTo>
                  <a:pt x="172761" y="6232"/>
                </a:lnTo>
                <a:lnTo>
                  <a:pt x="179441" y="9562"/>
                </a:lnTo>
                <a:lnTo>
                  <a:pt x="185055" y="13689"/>
                </a:lnTo>
                <a:lnTo>
                  <a:pt x="187664" y="15900"/>
                </a:lnTo>
                <a:lnTo>
                  <a:pt x="189403" y="18962"/>
                </a:lnTo>
                <a:lnTo>
                  <a:pt x="191336" y="26597"/>
                </a:lnTo>
                <a:lnTo>
                  <a:pt x="191057" y="30062"/>
                </a:lnTo>
                <a:lnTo>
                  <a:pt x="190078" y="33166"/>
                </a:lnTo>
                <a:lnTo>
                  <a:pt x="182803" y="47642"/>
                </a:lnTo>
                <a:lnTo>
                  <a:pt x="176231" y="56542"/>
                </a:lnTo>
                <a:lnTo>
                  <a:pt x="172256" y="61138"/>
                </a:lnTo>
                <a:lnTo>
                  <a:pt x="165723" y="68361"/>
                </a:lnTo>
                <a:lnTo>
                  <a:pt x="162870" y="71398"/>
                </a:lnTo>
                <a:lnTo>
                  <a:pt x="158586" y="75011"/>
                </a:lnTo>
                <a:lnTo>
                  <a:pt x="153349" y="79006"/>
                </a:lnTo>
                <a:lnTo>
                  <a:pt x="147476" y="83258"/>
                </a:lnTo>
                <a:lnTo>
                  <a:pt x="142768" y="86886"/>
                </a:lnTo>
                <a:lnTo>
                  <a:pt x="138835" y="90098"/>
                </a:lnTo>
                <a:lnTo>
                  <a:pt x="135419" y="93034"/>
                </a:lnTo>
                <a:lnTo>
                  <a:pt x="131554" y="96578"/>
                </a:lnTo>
                <a:lnTo>
                  <a:pt x="123027" y="104750"/>
                </a:lnTo>
                <a:lnTo>
                  <a:pt x="118530" y="108357"/>
                </a:lnTo>
                <a:lnTo>
                  <a:pt x="113945" y="111556"/>
                </a:lnTo>
                <a:lnTo>
                  <a:pt x="109301" y="114483"/>
                </a:lnTo>
                <a:lnTo>
                  <a:pt x="105411" y="116434"/>
                </a:lnTo>
                <a:lnTo>
                  <a:pt x="98972" y="118601"/>
                </a:lnTo>
                <a:lnTo>
                  <a:pt x="93465" y="121682"/>
                </a:lnTo>
                <a:lnTo>
                  <a:pt x="90885" y="123614"/>
                </a:lnTo>
                <a:lnTo>
                  <a:pt x="85902" y="125762"/>
                </a:lnTo>
                <a:lnTo>
                  <a:pt x="81041" y="126716"/>
                </a:lnTo>
                <a:lnTo>
                  <a:pt x="74636" y="127253"/>
                </a:lnTo>
                <a:lnTo>
                  <a:pt x="72859" y="127379"/>
                </a:lnTo>
                <a:lnTo>
                  <a:pt x="78796" y="127473"/>
                </a:lnTo>
                <a:lnTo>
                  <a:pt x="118584" y="127479"/>
                </a:lnTo>
                <a:lnTo>
                  <a:pt x="123506" y="128273"/>
                </a:lnTo>
                <a:lnTo>
                  <a:pt x="128375" y="129596"/>
                </a:lnTo>
                <a:lnTo>
                  <a:pt x="133208" y="131272"/>
                </a:lnTo>
                <a:lnTo>
                  <a:pt x="138018" y="132389"/>
                </a:lnTo>
                <a:lnTo>
                  <a:pt x="142812" y="133134"/>
                </a:lnTo>
                <a:lnTo>
                  <a:pt x="147595" y="133630"/>
                </a:lnTo>
                <a:lnTo>
                  <a:pt x="153165" y="134755"/>
                </a:lnTo>
                <a:lnTo>
                  <a:pt x="159261" y="136298"/>
                </a:lnTo>
                <a:lnTo>
                  <a:pt x="165705" y="138121"/>
                </a:lnTo>
                <a:lnTo>
                  <a:pt x="171589" y="139336"/>
                </a:lnTo>
                <a:lnTo>
                  <a:pt x="177098" y="140147"/>
                </a:lnTo>
                <a:lnTo>
                  <a:pt x="182360" y="140687"/>
                </a:lnTo>
                <a:lnTo>
                  <a:pt x="186661" y="142634"/>
                </a:lnTo>
                <a:lnTo>
                  <a:pt x="190322" y="145520"/>
                </a:lnTo>
                <a:lnTo>
                  <a:pt x="193556" y="149031"/>
                </a:lnTo>
                <a:lnTo>
                  <a:pt x="197300" y="152166"/>
                </a:lnTo>
                <a:lnTo>
                  <a:pt x="201383" y="155050"/>
                </a:lnTo>
                <a:lnTo>
                  <a:pt x="205693" y="157766"/>
                </a:lnTo>
                <a:lnTo>
                  <a:pt x="209360" y="160370"/>
                </a:lnTo>
                <a:lnTo>
                  <a:pt x="215551" y="165381"/>
                </a:lnTo>
                <a:lnTo>
                  <a:pt x="217519" y="168622"/>
                </a:lnTo>
                <a:lnTo>
                  <a:pt x="219706" y="176457"/>
                </a:lnTo>
                <a:lnTo>
                  <a:pt x="220679" y="185230"/>
                </a:lnTo>
                <a:lnTo>
                  <a:pt x="220938" y="189793"/>
                </a:lnTo>
                <a:lnTo>
                  <a:pt x="220317" y="194421"/>
                </a:lnTo>
                <a:lnTo>
                  <a:pt x="219109" y="199095"/>
                </a:lnTo>
                <a:lnTo>
                  <a:pt x="217510" y="203798"/>
                </a:lnTo>
                <a:lnTo>
                  <a:pt x="215651" y="208521"/>
                </a:lnTo>
                <a:lnTo>
                  <a:pt x="213617" y="213257"/>
                </a:lnTo>
                <a:lnTo>
                  <a:pt x="209241" y="222753"/>
                </a:lnTo>
                <a:lnTo>
                  <a:pt x="197603" y="246545"/>
                </a:lnTo>
                <a:lnTo>
                  <a:pt x="193648" y="250512"/>
                </a:lnTo>
                <a:lnTo>
                  <a:pt x="188630" y="253952"/>
                </a:lnTo>
                <a:lnTo>
                  <a:pt x="182904" y="257038"/>
                </a:lnTo>
                <a:lnTo>
                  <a:pt x="177498" y="260683"/>
                </a:lnTo>
                <a:lnTo>
                  <a:pt x="172307" y="264701"/>
                </a:lnTo>
                <a:lnTo>
                  <a:pt x="167259" y="268966"/>
                </a:lnTo>
                <a:lnTo>
                  <a:pt x="161512" y="272604"/>
                </a:lnTo>
                <a:lnTo>
                  <a:pt x="155300" y="275823"/>
                </a:lnTo>
                <a:lnTo>
                  <a:pt x="148777" y="278762"/>
                </a:lnTo>
                <a:lnTo>
                  <a:pt x="142047" y="280722"/>
                </a:lnTo>
                <a:lnTo>
                  <a:pt x="135179" y="282029"/>
                </a:lnTo>
                <a:lnTo>
                  <a:pt x="128219" y="282900"/>
                </a:lnTo>
                <a:lnTo>
                  <a:pt x="121199" y="284274"/>
                </a:lnTo>
                <a:lnTo>
                  <a:pt x="114136" y="285984"/>
                </a:lnTo>
                <a:lnTo>
                  <a:pt x="107047" y="287918"/>
                </a:lnTo>
                <a:lnTo>
                  <a:pt x="99940" y="289207"/>
                </a:lnTo>
                <a:lnTo>
                  <a:pt x="92820" y="290067"/>
                </a:lnTo>
                <a:lnTo>
                  <a:pt x="85693" y="290640"/>
                </a:lnTo>
                <a:lnTo>
                  <a:pt x="79353" y="291022"/>
                </a:lnTo>
                <a:lnTo>
                  <a:pt x="68076" y="291446"/>
                </a:lnTo>
                <a:lnTo>
                  <a:pt x="52803" y="291685"/>
                </a:lnTo>
                <a:lnTo>
                  <a:pt x="47902" y="290925"/>
                </a:lnTo>
                <a:lnTo>
                  <a:pt x="43047" y="289624"/>
                </a:lnTo>
                <a:lnTo>
                  <a:pt x="38223" y="287963"/>
                </a:lnTo>
                <a:lnTo>
                  <a:pt x="33420" y="286856"/>
                </a:lnTo>
                <a:lnTo>
                  <a:pt x="28630" y="286118"/>
                </a:lnTo>
                <a:lnTo>
                  <a:pt x="17121" y="284933"/>
                </a:lnTo>
                <a:lnTo>
                  <a:pt x="13430" y="284771"/>
                </a:lnTo>
                <a:lnTo>
                  <a:pt x="7144" y="2846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6"/>
          <p:cNvSpPr/>
          <p:nvPr/>
        </p:nvSpPr>
        <p:spPr>
          <a:xfrm>
            <a:off x="4436268" y="3064668"/>
            <a:ext cx="171451" cy="21433"/>
          </a:xfrm>
          <a:custGeom>
            <a:avLst/>
            <a:gdLst/>
            <a:ahLst/>
            <a:cxnLst/>
            <a:rect l="0" t="0" r="0" b="0"/>
            <a:pathLst>
              <a:path w="171451" h="21433">
                <a:moveTo>
                  <a:pt x="0" y="21432"/>
                </a:moveTo>
                <a:lnTo>
                  <a:pt x="4116" y="21432"/>
                </a:lnTo>
                <a:lnTo>
                  <a:pt x="2359" y="21432"/>
                </a:lnTo>
                <a:lnTo>
                  <a:pt x="30991" y="21432"/>
                </a:lnTo>
                <a:lnTo>
                  <a:pt x="33361" y="20638"/>
                </a:lnTo>
                <a:lnTo>
                  <a:pt x="35735" y="19315"/>
                </a:lnTo>
                <a:lnTo>
                  <a:pt x="38111" y="17639"/>
                </a:lnTo>
                <a:lnTo>
                  <a:pt x="41282" y="16522"/>
                </a:lnTo>
                <a:lnTo>
                  <a:pt x="44984" y="15777"/>
                </a:lnTo>
                <a:lnTo>
                  <a:pt x="49040" y="15281"/>
                </a:lnTo>
                <a:lnTo>
                  <a:pt x="52537" y="14950"/>
                </a:lnTo>
                <a:lnTo>
                  <a:pt x="55662" y="14729"/>
                </a:lnTo>
                <a:lnTo>
                  <a:pt x="58539" y="14582"/>
                </a:lnTo>
                <a:lnTo>
                  <a:pt x="62045" y="13690"/>
                </a:lnTo>
                <a:lnTo>
                  <a:pt x="65969" y="12302"/>
                </a:lnTo>
                <a:lnTo>
                  <a:pt x="70174" y="10583"/>
                </a:lnTo>
                <a:lnTo>
                  <a:pt x="74564" y="9436"/>
                </a:lnTo>
                <a:lnTo>
                  <a:pt x="79078" y="8672"/>
                </a:lnTo>
                <a:lnTo>
                  <a:pt x="83675" y="8163"/>
                </a:lnTo>
                <a:lnTo>
                  <a:pt x="88327" y="7823"/>
                </a:lnTo>
                <a:lnTo>
                  <a:pt x="93016" y="7597"/>
                </a:lnTo>
                <a:lnTo>
                  <a:pt x="102460" y="7345"/>
                </a:lnTo>
                <a:lnTo>
                  <a:pt x="111948" y="7234"/>
                </a:lnTo>
                <a:lnTo>
                  <a:pt x="116701" y="6410"/>
                </a:lnTo>
                <a:lnTo>
                  <a:pt x="121457" y="5067"/>
                </a:lnTo>
                <a:lnTo>
                  <a:pt x="126215" y="3378"/>
                </a:lnTo>
                <a:lnTo>
                  <a:pt x="130181" y="2252"/>
                </a:lnTo>
                <a:lnTo>
                  <a:pt x="133619" y="1502"/>
                </a:lnTo>
                <a:lnTo>
                  <a:pt x="136704" y="1001"/>
                </a:lnTo>
                <a:lnTo>
                  <a:pt x="140349" y="668"/>
                </a:lnTo>
                <a:lnTo>
                  <a:pt x="144366" y="445"/>
                </a:lnTo>
                <a:lnTo>
                  <a:pt x="153063" y="19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7"/>
          <p:cNvSpPr/>
          <p:nvPr/>
        </p:nvSpPr>
        <p:spPr>
          <a:xfrm>
            <a:off x="4700881" y="3021806"/>
            <a:ext cx="106863" cy="142847"/>
          </a:xfrm>
          <a:custGeom>
            <a:avLst/>
            <a:gdLst/>
            <a:ahLst/>
            <a:cxnLst/>
            <a:rect l="0" t="0" r="0" b="0"/>
            <a:pathLst>
              <a:path w="106863" h="142847">
                <a:moveTo>
                  <a:pt x="6850" y="0"/>
                </a:moveTo>
                <a:lnTo>
                  <a:pt x="0" y="0"/>
                </a:lnTo>
                <a:lnTo>
                  <a:pt x="3586" y="0"/>
                </a:lnTo>
                <a:lnTo>
                  <a:pt x="4674" y="794"/>
                </a:lnTo>
                <a:lnTo>
                  <a:pt x="5399" y="2116"/>
                </a:lnTo>
                <a:lnTo>
                  <a:pt x="5883" y="3792"/>
                </a:lnTo>
                <a:lnTo>
                  <a:pt x="8537" y="7771"/>
                </a:lnTo>
                <a:lnTo>
                  <a:pt x="10355" y="9943"/>
                </a:lnTo>
                <a:lnTo>
                  <a:pt x="11568" y="12185"/>
                </a:lnTo>
                <a:lnTo>
                  <a:pt x="12377" y="14473"/>
                </a:lnTo>
                <a:lnTo>
                  <a:pt x="12916" y="16792"/>
                </a:lnTo>
                <a:lnTo>
                  <a:pt x="13275" y="19132"/>
                </a:lnTo>
                <a:lnTo>
                  <a:pt x="13514" y="21486"/>
                </a:lnTo>
                <a:lnTo>
                  <a:pt x="13674" y="23849"/>
                </a:lnTo>
                <a:lnTo>
                  <a:pt x="13781" y="26218"/>
                </a:lnTo>
                <a:lnTo>
                  <a:pt x="13899" y="30967"/>
                </a:lnTo>
                <a:lnTo>
                  <a:pt x="13985" y="49037"/>
                </a:lnTo>
                <a:lnTo>
                  <a:pt x="14782" y="52535"/>
                </a:lnTo>
                <a:lnTo>
                  <a:pt x="16107" y="55661"/>
                </a:lnTo>
                <a:lnTo>
                  <a:pt x="17783" y="58538"/>
                </a:lnTo>
                <a:lnTo>
                  <a:pt x="18901" y="62044"/>
                </a:lnTo>
                <a:lnTo>
                  <a:pt x="19647" y="65969"/>
                </a:lnTo>
                <a:lnTo>
                  <a:pt x="20144" y="70173"/>
                </a:lnTo>
                <a:lnTo>
                  <a:pt x="20475" y="73769"/>
                </a:lnTo>
                <a:lnTo>
                  <a:pt x="20695" y="76961"/>
                </a:lnTo>
                <a:lnTo>
                  <a:pt x="20843" y="79882"/>
                </a:lnTo>
                <a:lnTo>
                  <a:pt x="21006" y="87361"/>
                </a:lnTo>
                <a:lnTo>
                  <a:pt x="21129" y="109215"/>
                </a:lnTo>
                <a:lnTo>
                  <a:pt x="21926" y="112498"/>
                </a:lnTo>
                <a:lnTo>
                  <a:pt x="23251" y="116273"/>
                </a:lnTo>
                <a:lnTo>
                  <a:pt x="27287" y="126155"/>
                </a:lnTo>
                <a:lnTo>
                  <a:pt x="27839" y="129623"/>
                </a:lnTo>
                <a:lnTo>
                  <a:pt x="27987" y="131659"/>
                </a:lnTo>
                <a:lnTo>
                  <a:pt x="28879" y="133016"/>
                </a:lnTo>
                <a:lnTo>
                  <a:pt x="30267" y="133921"/>
                </a:lnTo>
                <a:lnTo>
                  <a:pt x="31986" y="134524"/>
                </a:lnTo>
                <a:lnTo>
                  <a:pt x="33926" y="135721"/>
                </a:lnTo>
                <a:lnTo>
                  <a:pt x="36013" y="137312"/>
                </a:lnTo>
                <a:lnTo>
                  <a:pt x="41274" y="141776"/>
                </a:lnTo>
                <a:lnTo>
                  <a:pt x="44110" y="142386"/>
                </a:lnTo>
                <a:lnTo>
                  <a:pt x="48606" y="142778"/>
                </a:lnTo>
                <a:lnTo>
                  <a:pt x="51337" y="142832"/>
                </a:lnTo>
                <a:lnTo>
                  <a:pt x="53177" y="142846"/>
                </a:lnTo>
                <a:lnTo>
                  <a:pt x="55197" y="142062"/>
                </a:lnTo>
                <a:lnTo>
                  <a:pt x="57337" y="140745"/>
                </a:lnTo>
                <a:lnTo>
                  <a:pt x="59558" y="139074"/>
                </a:lnTo>
                <a:lnTo>
                  <a:pt x="61832" y="137166"/>
                </a:lnTo>
                <a:lnTo>
                  <a:pt x="64142" y="135100"/>
                </a:lnTo>
                <a:lnTo>
                  <a:pt x="66476" y="132929"/>
                </a:lnTo>
                <a:lnTo>
                  <a:pt x="69620" y="130688"/>
                </a:lnTo>
                <a:lnTo>
                  <a:pt x="73303" y="128400"/>
                </a:lnTo>
                <a:lnTo>
                  <a:pt x="77345" y="126081"/>
                </a:lnTo>
                <a:lnTo>
                  <a:pt x="80834" y="123742"/>
                </a:lnTo>
                <a:lnTo>
                  <a:pt x="83954" y="121388"/>
                </a:lnTo>
                <a:lnTo>
                  <a:pt x="86827" y="119025"/>
                </a:lnTo>
                <a:lnTo>
                  <a:pt x="89537" y="116656"/>
                </a:lnTo>
                <a:lnTo>
                  <a:pt x="92137" y="114283"/>
                </a:lnTo>
                <a:lnTo>
                  <a:pt x="97143" y="109530"/>
                </a:lnTo>
                <a:lnTo>
                  <a:pt x="106862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8"/>
          <p:cNvSpPr/>
          <p:nvPr/>
        </p:nvSpPr>
        <p:spPr>
          <a:xfrm>
            <a:off x="4657725" y="2928937"/>
            <a:ext cx="21432" cy="7145"/>
          </a:xfrm>
          <a:custGeom>
            <a:avLst/>
            <a:gdLst/>
            <a:ahLst/>
            <a:cxnLst/>
            <a:rect l="0" t="0" r="0" b="0"/>
            <a:pathLst>
              <a:path w="21432" h="7145">
                <a:moveTo>
                  <a:pt x="21431" y="7144"/>
                </a:moveTo>
                <a:lnTo>
                  <a:pt x="8430" y="7144"/>
                </a:lnTo>
                <a:lnTo>
                  <a:pt x="7208" y="6350"/>
                </a:lnTo>
                <a:lnTo>
                  <a:pt x="5599" y="502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9"/>
          <p:cNvSpPr/>
          <p:nvPr/>
        </p:nvSpPr>
        <p:spPr>
          <a:xfrm>
            <a:off x="4800894" y="2836068"/>
            <a:ext cx="149599" cy="328614"/>
          </a:xfrm>
          <a:custGeom>
            <a:avLst/>
            <a:gdLst/>
            <a:ahLst/>
            <a:cxnLst/>
            <a:rect l="0" t="0" r="0" b="0"/>
            <a:pathLst>
              <a:path w="149599" h="328614">
                <a:moveTo>
                  <a:pt x="6849" y="0"/>
                </a:moveTo>
                <a:lnTo>
                  <a:pt x="0" y="0"/>
                </a:lnTo>
                <a:lnTo>
                  <a:pt x="5882" y="0"/>
                </a:lnTo>
                <a:lnTo>
                  <a:pt x="10355" y="3793"/>
                </a:lnTo>
                <a:lnTo>
                  <a:pt x="12361" y="4910"/>
                </a:lnTo>
                <a:lnTo>
                  <a:pt x="16708" y="6151"/>
                </a:lnTo>
                <a:lnTo>
                  <a:pt x="21285" y="8819"/>
                </a:lnTo>
                <a:lnTo>
                  <a:pt x="23617" y="10642"/>
                </a:lnTo>
                <a:lnTo>
                  <a:pt x="25965" y="12651"/>
                </a:lnTo>
                <a:lnTo>
                  <a:pt x="28325" y="14784"/>
                </a:lnTo>
                <a:lnTo>
                  <a:pt x="30691" y="17000"/>
                </a:lnTo>
                <a:lnTo>
                  <a:pt x="33856" y="19271"/>
                </a:lnTo>
                <a:lnTo>
                  <a:pt x="37554" y="21579"/>
                </a:lnTo>
                <a:lnTo>
                  <a:pt x="41606" y="23911"/>
                </a:lnTo>
                <a:lnTo>
                  <a:pt x="45896" y="27053"/>
                </a:lnTo>
                <a:lnTo>
                  <a:pt x="50343" y="30736"/>
                </a:lnTo>
                <a:lnTo>
                  <a:pt x="54895" y="34778"/>
                </a:lnTo>
                <a:lnTo>
                  <a:pt x="59517" y="38267"/>
                </a:lnTo>
                <a:lnTo>
                  <a:pt x="64186" y="41386"/>
                </a:lnTo>
                <a:lnTo>
                  <a:pt x="68886" y="44260"/>
                </a:lnTo>
                <a:lnTo>
                  <a:pt x="73607" y="47763"/>
                </a:lnTo>
                <a:lnTo>
                  <a:pt x="78342" y="51686"/>
                </a:lnTo>
                <a:lnTo>
                  <a:pt x="83086" y="55888"/>
                </a:lnTo>
                <a:lnTo>
                  <a:pt x="87042" y="60278"/>
                </a:lnTo>
                <a:lnTo>
                  <a:pt x="90474" y="64791"/>
                </a:lnTo>
                <a:lnTo>
                  <a:pt x="93555" y="69388"/>
                </a:lnTo>
                <a:lnTo>
                  <a:pt x="97197" y="74040"/>
                </a:lnTo>
                <a:lnTo>
                  <a:pt x="101212" y="78729"/>
                </a:lnTo>
                <a:lnTo>
                  <a:pt x="105477" y="83442"/>
                </a:lnTo>
                <a:lnTo>
                  <a:pt x="109907" y="88966"/>
                </a:lnTo>
                <a:lnTo>
                  <a:pt x="114448" y="95030"/>
                </a:lnTo>
                <a:lnTo>
                  <a:pt x="119063" y="101453"/>
                </a:lnTo>
                <a:lnTo>
                  <a:pt x="122934" y="107323"/>
                </a:lnTo>
                <a:lnTo>
                  <a:pt x="126308" y="112824"/>
                </a:lnTo>
                <a:lnTo>
                  <a:pt x="129351" y="118078"/>
                </a:lnTo>
                <a:lnTo>
                  <a:pt x="132173" y="123963"/>
                </a:lnTo>
                <a:lnTo>
                  <a:pt x="134848" y="130267"/>
                </a:lnTo>
                <a:lnTo>
                  <a:pt x="137426" y="136851"/>
                </a:lnTo>
                <a:lnTo>
                  <a:pt x="139938" y="142828"/>
                </a:lnTo>
                <a:lnTo>
                  <a:pt x="142406" y="148400"/>
                </a:lnTo>
                <a:lnTo>
                  <a:pt x="144845" y="153702"/>
                </a:lnTo>
                <a:lnTo>
                  <a:pt x="146472" y="159618"/>
                </a:lnTo>
                <a:lnTo>
                  <a:pt x="147556" y="165944"/>
                </a:lnTo>
                <a:lnTo>
                  <a:pt x="148279" y="172542"/>
                </a:lnTo>
                <a:lnTo>
                  <a:pt x="148761" y="179321"/>
                </a:lnTo>
                <a:lnTo>
                  <a:pt x="149082" y="186223"/>
                </a:lnTo>
                <a:lnTo>
                  <a:pt x="149439" y="200241"/>
                </a:lnTo>
                <a:lnTo>
                  <a:pt x="149598" y="214409"/>
                </a:lnTo>
                <a:lnTo>
                  <a:pt x="148846" y="221520"/>
                </a:lnTo>
                <a:lnTo>
                  <a:pt x="147551" y="228643"/>
                </a:lnTo>
                <a:lnTo>
                  <a:pt x="145894" y="235772"/>
                </a:lnTo>
                <a:lnTo>
                  <a:pt x="143996" y="242113"/>
                </a:lnTo>
                <a:lnTo>
                  <a:pt x="141936" y="247928"/>
                </a:lnTo>
                <a:lnTo>
                  <a:pt x="139770" y="253391"/>
                </a:lnTo>
                <a:lnTo>
                  <a:pt x="137532" y="258621"/>
                </a:lnTo>
                <a:lnTo>
                  <a:pt x="132928" y="268666"/>
                </a:lnTo>
                <a:lnTo>
                  <a:pt x="123506" y="288049"/>
                </a:lnTo>
                <a:lnTo>
                  <a:pt x="118757" y="297620"/>
                </a:lnTo>
                <a:lnTo>
                  <a:pt x="116379" y="301601"/>
                </a:lnTo>
                <a:lnTo>
                  <a:pt x="114001" y="305049"/>
                </a:lnTo>
                <a:lnTo>
                  <a:pt x="111621" y="308141"/>
                </a:lnTo>
                <a:lnTo>
                  <a:pt x="108977" y="313694"/>
                </a:lnTo>
                <a:lnTo>
                  <a:pt x="108272" y="316285"/>
                </a:lnTo>
                <a:lnTo>
                  <a:pt x="107008" y="318013"/>
                </a:lnTo>
                <a:lnTo>
                  <a:pt x="105372" y="319165"/>
                </a:lnTo>
                <a:lnTo>
                  <a:pt x="100835" y="321014"/>
                </a:lnTo>
                <a:lnTo>
                  <a:pt x="96257" y="325127"/>
                </a:lnTo>
                <a:lnTo>
                  <a:pt x="92574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0"/>
          <p:cNvSpPr/>
          <p:nvPr/>
        </p:nvSpPr>
        <p:spPr>
          <a:xfrm>
            <a:off x="2421732" y="2864643"/>
            <a:ext cx="121444" cy="500064"/>
          </a:xfrm>
          <a:custGeom>
            <a:avLst/>
            <a:gdLst/>
            <a:ahLst/>
            <a:cxnLst/>
            <a:rect l="0" t="0" r="0" b="0"/>
            <a:pathLst>
              <a:path w="121444" h="500064">
                <a:moveTo>
                  <a:pt x="121443" y="14288"/>
                </a:moveTo>
                <a:lnTo>
                  <a:pt x="115292" y="8137"/>
                </a:lnTo>
                <a:lnTo>
                  <a:pt x="114740" y="5469"/>
                </a:lnTo>
                <a:lnTo>
                  <a:pt x="114593" y="3646"/>
                </a:lnTo>
                <a:lnTo>
                  <a:pt x="113701" y="2431"/>
                </a:lnTo>
                <a:lnTo>
                  <a:pt x="112313" y="1620"/>
                </a:lnTo>
                <a:lnTo>
                  <a:pt x="108654" y="720"/>
                </a:lnTo>
                <a:lnTo>
                  <a:pt x="106567" y="480"/>
                </a:lnTo>
                <a:lnTo>
                  <a:pt x="100045" y="3"/>
                </a:lnTo>
                <a:lnTo>
                  <a:pt x="100012" y="0"/>
                </a:lnTo>
                <a:lnTo>
                  <a:pt x="83219" y="16793"/>
                </a:lnTo>
                <a:lnTo>
                  <a:pt x="80879" y="19927"/>
                </a:lnTo>
                <a:lnTo>
                  <a:pt x="78525" y="23603"/>
                </a:lnTo>
                <a:lnTo>
                  <a:pt x="76162" y="27642"/>
                </a:lnTo>
                <a:lnTo>
                  <a:pt x="73793" y="31128"/>
                </a:lnTo>
                <a:lnTo>
                  <a:pt x="71420" y="34246"/>
                </a:lnTo>
                <a:lnTo>
                  <a:pt x="69044" y="37118"/>
                </a:lnTo>
                <a:lnTo>
                  <a:pt x="66667" y="40620"/>
                </a:lnTo>
                <a:lnTo>
                  <a:pt x="64288" y="44543"/>
                </a:lnTo>
                <a:lnTo>
                  <a:pt x="61908" y="48745"/>
                </a:lnTo>
                <a:lnTo>
                  <a:pt x="57147" y="57648"/>
                </a:lnTo>
                <a:lnTo>
                  <a:pt x="28574" y="114304"/>
                </a:lnTo>
                <a:lnTo>
                  <a:pt x="26193" y="119065"/>
                </a:lnTo>
                <a:lnTo>
                  <a:pt x="23811" y="124621"/>
                </a:lnTo>
                <a:lnTo>
                  <a:pt x="21430" y="130706"/>
                </a:lnTo>
                <a:lnTo>
                  <a:pt x="19049" y="137144"/>
                </a:lnTo>
                <a:lnTo>
                  <a:pt x="16403" y="148530"/>
                </a:lnTo>
                <a:lnTo>
                  <a:pt x="14433" y="159676"/>
                </a:lnTo>
                <a:lnTo>
                  <a:pt x="10912" y="172567"/>
                </a:lnTo>
                <a:lnTo>
                  <a:pt x="8818" y="184118"/>
                </a:lnTo>
                <a:lnTo>
                  <a:pt x="7093" y="195337"/>
                </a:lnTo>
                <a:lnTo>
                  <a:pt x="3681" y="208260"/>
                </a:lnTo>
                <a:lnTo>
                  <a:pt x="1635" y="221941"/>
                </a:lnTo>
                <a:lnTo>
                  <a:pt x="726" y="236753"/>
                </a:lnTo>
                <a:lnTo>
                  <a:pt x="322" y="253920"/>
                </a:lnTo>
                <a:lnTo>
                  <a:pt x="0" y="364324"/>
                </a:lnTo>
                <a:lnTo>
                  <a:pt x="2116" y="378616"/>
                </a:lnTo>
                <a:lnTo>
                  <a:pt x="4909" y="392112"/>
                </a:lnTo>
                <a:lnTo>
                  <a:pt x="6150" y="403401"/>
                </a:lnTo>
                <a:lnTo>
                  <a:pt x="8818" y="415827"/>
                </a:lnTo>
                <a:lnTo>
                  <a:pt x="10641" y="422474"/>
                </a:lnTo>
                <a:lnTo>
                  <a:pt x="12650" y="428493"/>
                </a:lnTo>
                <a:lnTo>
                  <a:pt x="14783" y="434094"/>
                </a:lnTo>
                <a:lnTo>
                  <a:pt x="16998" y="439415"/>
                </a:lnTo>
                <a:lnTo>
                  <a:pt x="19269" y="443756"/>
                </a:lnTo>
                <a:lnTo>
                  <a:pt x="21577" y="447443"/>
                </a:lnTo>
                <a:lnTo>
                  <a:pt x="23909" y="450696"/>
                </a:lnTo>
                <a:lnTo>
                  <a:pt x="26258" y="454451"/>
                </a:lnTo>
                <a:lnTo>
                  <a:pt x="28617" y="458543"/>
                </a:lnTo>
                <a:lnTo>
                  <a:pt x="30984" y="462858"/>
                </a:lnTo>
                <a:lnTo>
                  <a:pt x="33356" y="466528"/>
                </a:lnTo>
                <a:lnTo>
                  <a:pt x="35730" y="469769"/>
                </a:lnTo>
                <a:lnTo>
                  <a:pt x="38107" y="472723"/>
                </a:lnTo>
                <a:lnTo>
                  <a:pt x="40486" y="475486"/>
                </a:lnTo>
                <a:lnTo>
                  <a:pt x="42865" y="478122"/>
                </a:lnTo>
                <a:lnTo>
                  <a:pt x="47625" y="483168"/>
                </a:lnTo>
                <a:lnTo>
                  <a:pt x="52387" y="488056"/>
                </a:lnTo>
                <a:lnTo>
                  <a:pt x="55562" y="490471"/>
                </a:lnTo>
                <a:lnTo>
                  <a:pt x="59266" y="492874"/>
                </a:lnTo>
                <a:lnTo>
                  <a:pt x="63323" y="495270"/>
                </a:lnTo>
                <a:lnTo>
                  <a:pt x="67615" y="496868"/>
                </a:lnTo>
                <a:lnTo>
                  <a:pt x="72064" y="497933"/>
                </a:lnTo>
                <a:lnTo>
                  <a:pt x="76617" y="498643"/>
                </a:lnTo>
                <a:lnTo>
                  <a:pt x="80446" y="499116"/>
                </a:lnTo>
                <a:lnTo>
                  <a:pt x="83793" y="499432"/>
                </a:lnTo>
                <a:lnTo>
                  <a:pt x="86818" y="499642"/>
                </a:lnTo>
                <a:lnTo>
                  <a:pt x="89628" y="499783"/>
                </a:lnTo>
                <a:lnTo>
                  <a:pt x="94867" y="499938"/>
                </a:lnTo>
                <a:lnTo>
                  <a:pt x="114299" y="500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1"/>
          <p:cNvSpPr/>
          <p:nvPr/>
        </p:nvSpPr>
        <p:spPr>
          <a:xfrm>
            <a:off x="3600450" y="2814637"/>
            <a:ext cx="260538" cy="478632"/>
          </a:xfrm>
          <a:custGeom>
            <a:avLst/>
            <a:gdLst/>
            <a:ahLst/>
            <a:cxnLst/>
            <a:rect l="0" t="0" r="0" b="0"/>
            <a:pathLst>
              <a:path w="260538" h="478632">
                <a:moveTo>
                  <a:pt x="0" y="0"/>
                </a:moveTo>
                <a:lnTo>
                  <a:pt x="23928" y="23929"/>
                </a:lnTo>
                <a:lnTo>
                  <a:pt x="30743" y="28627"/>
                </a:lnTo>
                <a:lnTo>
                  <a:pt x="34783" y="30991"/>
                </a:lnTo>
                <a:lnTo>
                  <a:pt x="39063" y="33361"/>
                </a:lnTo>
                <a:lnTo>
                  <a:pt x="48053" y="38110"/>
                </a:lnTo>
                <a:lnTo>
                  <a:pt x="52673" y="41282"/>
                </a:lnTo>
                <a:lnTo>
                  <a:pt x="57340" y="44984"/>
                </a:lnTo>
                <a:lnTo>
                  <a:pt x="62039" y="49039"/>
                </a:lnTo>
                <a:lnTo>
                  <a:pt x="66759" y="52537"/>
                </a:lnTo>
                <a:lnTo>
                  <a:pt x="71493" y="55662"/>
                </a:lnTo>
                <a:lnTo>
                  <a:pt x="76237" y="58539"/>
                </a:lnTo>
                <a:lnTo>
                  <a:pt x="80987" y="62045"/>
                </a:lnTo>
                <a:lnTo>
                  <a:pt x="85742" y="65970"/>
                </a:lnTo>
                <a:lnTo>
                  <a:pt x="90498" y="70173"/>
                </a:lnTo>
                <a:lnTo>
                  <a:pt x="96051" y="73770"/>
                </a:lnTo>
                <a:lnTo>
                  <a:pt x="102134" y="76961"/>
                </a:lnTo>
                <a:lnTo>
                  <a:pt x="108570" y="79883"/>
                </a:lnTo>
                <a:lnTo>
                  <a:pt x="115242" y="83418"/>
                </a:lnTo>
                <a:lnTo>
                  <a:pt x="122072" y="87362"/>
                </a:lnTo>
                <a:lnTo>
                  <a:pt x="129006" y="91579"/>
                </a:lnTo>
                <a:lnTo>
                  <a:pt x="135216" y="95977"/>
                </a:lnTo>
                <a:lnTo>
                  <a:pt x="140944" y="100498"/>
                </a:lnTo>
                <a:lnTo>
                  <a:pt x="146350" y="105098"/>
                </a:lnTo>
                <a:lnTo>
                  <a:pt x="151542" y="109753"/>
                </a:lnTo>
                <a:lnTo>
                  <a:pt x="161543" y="119158"/>
                </a:lnTo>
                <a:lnTo>
                  <a:pt x="167227" y="123889"/>
                </a:lnTo>
                <a:lnTo>
                  <a:pt x="173397" y="128630"/>
                </a:lnTo>
                <a:lnTo>
                  <a:pt x="179891" y="133378"/>
                </a:lnTo>
                <a:lnTo>
                  <a:pt x="185808" y="138131"/>
                </a:lnTo>
                <a:lnTo>
                  <a:pt x="191341" y="142888"/>
                </a:lnTo>
                <a:lnTo>
                  <a:pt x="196617" y="147646"/>
                </a:lnTo>
                <a:lnTo>
                  <a:pt x="206712" y="157166"/>
                </a:lnTo>
                <a:lnTo>
                  <a:pt x="226128" y="176213"/>
                </a:lnTo>
                <a:lnTo>
                  <a:pt x="233587" y="187855"/>
                </a:lnTo>
                <a:lnTo>
                  <a:pt x="239547" y="200966"/>
                </a:lnTo>
                <a:lnTo>
                  <a:pt x="244842" y="214731"/>
                </a:lnTo>
                <a:lnTo>
                  <a:pt x="252286" y="235868"/>
                </a:lnTo>
                <a:lnTo>
                  <a:pt x="255002" y="250086"/>
                </a:lnTo>
                <a:lnTo>
                  <a:pt x="257003" y="264343"/>
                </a:lnTo>
                <a:lnTo>
                  <a:pt x="260537" y="278617"/>
                </a:lnTo>
                <a:lnTo>
                  <a:pt x="260522" y="292899"/>
                </a:lnTo>
                <a:lnTo>
                  <a:pt x="258662" y="307183"/>
                </a:lnTo>
                <a:lnTo>
                  <a:pt x="257836" y="321470"/>
                </a:lnTo>
                <a:lnTo>
                  <a:pt x="255352" y="335757"/>
                </a:lnTo>
                <a:lnTo>
                  <a:pt x="251602" y="350044"/>
                </a:lnTo>
                <a:lnTo>
                  <a:pt x="247289" y="364331"/>
                </a:lnTo>
                <a:lnTo>
                  <a:pt x="240399" y="385763"/>
                </a:lnTo>
                <a:lnTo>
                  <a:pt x="235696" y="397933"/>
                </a:lnTo>
                <a:lnTo>
                  <a:pt x="230960" y="408634"/>
                </a:lnTo>
                <a:lnTo>
                  <a:pt x="223831" y="423584"/>
                </a:lnTo>
                <a:lnTo>
                  <a:pt x="211930" y="447638"/>
                </a:lnTo>
                <a:lnTo>
                  <a:pt x="209285" y="455067"/>
                </a:lnTo>
                <a:lnTo>
                  <a:pt x="208579" y="458160"/>
                </a:lnTo>
                <a:lnTo>
                  <a:pt x="207315" y="460221"/>
                </a:lnTo>
                <a:lnTo>
                  <a:pt x="205679" y="461595"/>
                </a:lnTo>
                <a:lnTo>
                  <a:pt x="203794" y="462511"/>
                </a:lnTo>
                <a:lnTo>
                  <a:pt x="197349" y="467593"/>
                </a:lnTo>
                <a:lnTo>
                  <a:pt x="195860" y="469685"/>
                </a:lnTo>
                <a:lnTo>
                  <a:pt x="192881" y="478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2"/>
          <p:cNvSpPr/>
          <p:nvPr/>
        </p:nvSpPr>
        <p:spPr>
          <a:xfrm>
            <a:off x="2415072" y="3400425"/>
            <a:ext cx="213829" cy="571501"/>
          </a:xfrm>
          <a:custGeom>
            <a:avLst/>
            <a:gdLst/>
            <a:ahLst/>
            <a:cxnLst/>
            <a:rect l="0" t="0" r="0" b="0"/>
            <a:pathLst>
              <a:path w="213829" h="571501">
                <a:moveTo>
                  <a:pt x="192396" y="0"/>
                </a:moveTo>
                <a:lnTo>
                  <a:pt x="174618" y="0"/>
                </a:lnTo>
                <a:lnTo>
                  <a:pt x="172607" y="793"/>
                </a:lnTo>
                <a:lnTo>
                  <a:pt x="165984" y="4909"/>
                </a:lnTo>
                <a:lnTo>
                  <a:pt x="161343" y="6150"/>
                </a:lnTo>
                <a:lnTo>
                  <a:pt x="158200" y="7275"/>
                </a:lnTo>
                <a:lnTo>
                  <a:pt x="154518" y="8819"/>
                </a:lnTo>
                <a:lnTo>
                  <a:pt x="150475" y="10641"/>
                </a:lnTo>
                <a:lnTo>
                  <a:pt x="143867" y="14783"/>
                </a:lnTo>
                <a:lnTo>
                  <a:pt x="137490" y="19270"/>
                </a:lnTo>
                <a:lnTo>
                  <a:pt x="133567" y="21578"/>
                </a:lnTo>
                <a:lnTo>
                  <a:pt x="129364" y="23910"/>
                </a:lnTo>
                <a:lnTo>
                  <a:pt x="125769" y="26259"/>
                </a:lnTo>
                <a:lnTo>
                  <a:pt x="119657" y="30985"/>
                </a:lnTo>
                <a:lnTo>
                  <a:pt x="116122" y="34150"/>
                </a:lnTo>
                <a:lnTo>
                  <a:pt x="107961" y="41900"/>
                </a:lnTo>
                <a:lnTo>
                  <a:pt x="104356" y="46190"/>
                </a:lnTo>
                <a:lnTo>
                  <a:pt x="98234" y="55189"/>
                </a:lnTo>
                <a:lnTo>
                  <a:pt x="94696" y="59811"/>
                </a:lnTo>
                <a:lnTo>
                  <a:pt x="90751" y="64480"/>
                </a:lnTo>
                <a:lnTo>
                  <a:pt x="86532" y="69181"/>
                </a:lnTo>
                <a:lnTo>
                  <a:pt x="82133" y="74695"/>
                </a:lnTo>
                <a:lnTo>
                  <a:pt x="77612" y="80753"/>
                </a:lnTo>
                <a:lnTo>
                  <a:pt x="73011" y="87172"/>
                </a:lnTo>
                <a:lnTo>
                  <a:pt x="69150" y="93040"/>
                </a:lnTo>
                <a:lnTo>
                  <a:pt x="62743" y="103792"/>
                </a:lnTo>
                <a:lnTo>
                  <a:pt x="57250" y="113863"/>
                </a:lnTo>
                <a:lnTo>
                  <a:pt x="51369" y="124424"/>
                </a:lnTo>
                <a:lnTo>
                  <a:pt x="39926" y="142964"/>
                </a:lnTo>
                <a:lnTo>
                  <a:pt x="33880" y="153762"/>
                </a:lnTo>
                <a:lnTo>
                  <a:pt x="28547" y="165970"/>
                </a:lnTo>
                <a:lnTo>
                  <a:pt x="23531" y="178539"/>
                </a:lnTo>
                <a:lnTo>
                  <a:pt x="17038" y="195334"/>
                </a:lnTo>
                <a:lnTo>
                  <a:pt x="15240" y="208259"/>
                </a:lnTo>
                <a:lnTo>
                  <a:pt x="12325" y="221940"/>
                </a:lnTo>
                <a:lnTo>
                  <a:pt x="9177" y="235165"/>
                </a:lnTo>
                <a:lnTo>
                  <a:pt x="6611" y="252329"/>
                </a:lnTo>
                <a:lnTo>
                  <a:pt x="3198" y="265340"/>
                </a:lnTo>
                <a:lnTo>
                  <a:pt x="606" y="282260"/>
                </a:lnTo>
                <a:lnTo>
                  <a:pt x="0" y="294518"/>
                </a:lnTo>
                <a:lnTo>
                  <a:pt x="524" y="307902"/>
                </a:lnTo>
                <a:lnTo>
                  <a:pt x="4489" y="328032"/>
                </a:lnTo>
                <a:lnTo>
                  <a:pt x="6809" y="345197"/>
                </a:lnTo>
                <a:lnTo>
                  <a:pt x="10165" y="358208"/>
                </a:lnTo>
                <a:lnTo>
                  <a:pt x="12186" y="371928"/>
                </a:lnTo>
                <a:lnTo>
                  <a:pt x="13084" y="385170"/>
                </a:lnTo>
                <a:lnTo>
                  <a:pt x="14383" y="402344"/>
                </a:lnTo>
                <a:lnTo>
                  <a:pt x="17500" y="415356"/>
                </a:lnTo>
                <a:lnTo>
                  <a:pt x="23718" y="432278"/>
                </a:lnTo>
                <a:lnTo>
                  <a:pt x="27556" y="438204"/>
                </a:lnTo>
                <a:lnTo>
                  <a:pt x="32497" y="444536"/>
                </a:lnTo>
                <a:lnTo>
                  <a:pt x="38172" y="451138"/>
                </a:lnTo>
                <a:lnTo>
                  <a:pt x="42749" y="457127"/>
                </a:lnTo>
                <a:lnTo>
                  <a:pt x="46594" y="462708"/>
                </a:lnTo>
                <a:lnTo>
                  <a:pt x="52983" y="473141"/>
                </a:lnTo>
                <a:lnTo>
                  <a:pt x="58468" y="483070"/>
                </a:lnTo>
                <a:lnTo>
                  <a:pt x="61836" y="487941"/>
                </a:lnTo>
                <a:lnTo>
                  <a:pt x="65668" y="492775"/>
                </a:lnTo>
                <a:lnTo>
                  <a:pt x="69811" y="497585"/>
                </a:lnTo>
                <a:lnTo>
                  <a:pt x="74160" y="502379"/>
                </a:lnTo>
                <a:lnTo>
                  <a:pt x="83226" y="511940"/>
                </a:lnTo>
                <a:lnTo>
                  <a:pt x="87866" y="515918"/>
                </a:lnTo>
                <a:lnTo>
                  <a:pt x="92547" y="519364"/>
                </a:lnTo>
                <a:lnTo>
                  <a:pt x="97255" y="522455"/>
                </a:lnTo>
                <a:lnTo>
                  <a:pt x="101981" y="526103"/>
                </a:lnTo>
                <a:lnTo>
                  <a:pt x="106720" y="530123"/>
                </a:lnTo>
                <a:lnTo>
                  <a:pt x="111466" y="534390"/>
                </a:lnTo>
                <a:lnTo>
                  <a:pt x="116218" y="538029"/>
                </a:lnTo>
                <a:lnTo>
                  <a:pt x="120973" y="541248"/>
                </a:lnTo>
                <a:lnTo>
                  <a:pt x="125731" y="544188"/>
                </a:lnTo>
                <a:lnTo>
                  <a:pt x="130490" y="546942"/>
                </a:lnTo>
                <a:lnTo>
                  <a:pt x="140011" y="552119"/>
                </a:lnTo>
                <a:lnTo>
                  <a:pt x="143979" y="554610"/>
                </a:lnTo>
                <a:lnTo>
                  <a:pt x="150505" y="559496"/>
                </a:lnTo>
                <a:lnTo>
                  <a:pt x="156051" y="562196"/>
                </a:lnTo>
                <a:lnTo>
                  <a:pt x="161955" y="564189"/>
                </a:lnTo>
                <a:lnTo>
                  <a:pt x="165752" y="565832"/>
                </a:lnTo>
                <a:lnTo>
                  <a:pt x="169871" y="567721"/>
                </a:lnTo>
                <a:lnTo>
                  <a:pt x="174205" y="568981"/>
                </a:lnTo>
                <a:lnTo>
                  <a:pt x="178681" y="569821"/>
                </a:lnTo>
                <a:lnTo>
                  <a:pt x="183253" y="570380"/>
                </a:lnTo>
                <a:lnTo>
                  <a:pt x="187094" y="570753"/>
                </a:lnTo>
                <a:lnTo>
                  <a:pt x="193479" y="571168"/>
                </a:lnTo>
                <a:lnTo>
                  <a:pt x="201080" y="571352"/>
                </a:lnTo>
                <a:lnTo>
                  <a:pt x="213828" y="571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3"/>
          <p:cNvSpPr/>
          <p:nvPr/>
        </p:nvSpPr>
        <p:spPr>
          <a:xfrm>
            <a:off x="3643312" y="3378993"/>
            <a:ext cx="149602" cy="485776"/>
          </a:xfrm>
          <a:custGeom>
            <a:avLst/>
            <a:gdLst/>
            <a:ahLst/>
            <a:cxnLst/>
            <a:rect l="0" t="0" r="0" b="0"/>
            <a:pathLst>
              <a:path w="149602" h="485776">
                <a:moveTo>
                  <a:pt x="21431" y="0"/>
                </a:moveTo>
                <a:lnTo>
                  <a:pt x="21431" y="6850"/>
                </a:lnTo>
                <a:lnTo>
                  <a:pt x="25224" y="7057"/>
                </a:lnTo>
                <a:lnTo>
                  <a:pt x="26341" y="7880"/>
                </a:lnTo>
                <a:lnTo>
                  <a:pt x="27086" y="9222"/>
                </a:lnTo>
                <a:lnTo>
                  <a:pt x="27582" y="10911"/>
                </a:lnTo>
                <a:lnTo>
                  <a:pt x="28707" y="12036"/>
                </a:lnTo>
                <a:lnTo>
                  <a:pt x="30250" y="12787"/>
                </a:lnTo>
                <a:lnTo>
                  <a:pt x="32073" y="13287"/>
                </a:lnTo>
                <a:lnTo>
                  <a:pt x="33288" y="15208"/>
                </a:lnTo>
                <a:lnTo>
                  <a:pt x="35792" y="24703"/>
                </a:lnTo>
                <a:lnTo>
                  <a:pt x="39191" y="30294"/>
                </a:lnTo>
                <a:lnTo>
                  <a:pt x="43347" y="35424"/>
                </a:lnTo>
                <a:lnTo>
                  <a:pt x="47840" y="41144"/>
                </a:lnTo>
                <a:lnTo>
                  <a:pt x="52483" y="48978"/>
                </a:lnTo>
                <a:lnTo>
                  <a:pt x="54833" y="52496"/>
                </a:lnTo>
                <a:lnTo>
                  <a:pt x="57193" y="55635"/>
                </a:lnTo>
                <a:lnTo>
                  <a:pt x="59560" y="58521"/>
                </a:lnTo>
                <a:lnTo>
                  <a:pt x="61931" y="61239"/>
                </a:lnTo>
                <a:lnTo>
                  <a:pt x="64307" y="63845"/>
                </a:lnTo>
                <a:lnTo>
                  <a:pt x="66684" y="66376"/>
                </a:lnTo>
                <a:lnTo>
                  <a:pt x="87114" y="87087"/>
                </a:lnTo>
                <a:lnTo>
                  <a:pt x="98749" y="98741"/>
                </a:lnTo>
                <a:lnTo>
                  <a:pt x="102345" y="103133"/>
                </a:lnTo>
                <a:lnTo>
                  <a:pt x="105536" y="107649"/>
                </a:lnTo>
                <a:lnTo>
                  <a:pt x="108457" y="112248"/>
                </a:lnTo>
                <a:lnTo>
                  <a:pt x="111199" y="116901"/>
                </a:lnTo>
                <a:lnTo>
                  <a:pt x="113820" y="121590"/>
                </a:lnTo>
                <a:lnTo>
                  <a:pt x="116362" y="126304"/>
                </a:lnTo>
                <a:lnTo>
                  <a:pt x="118849" y="131828"/>
                </a:lnTo>
                <a:lnTo>
                  <a:pt x="121302" y="137891"/>
                </a:lnTo>
                <a:lnTo>
                  <a:pt x="123730" y="144315"/>
                </a:lnTo>
                <a:lnTo>
                  <a:pt x="126143" y="150185"/>
                </a:lnTo>
                <a:lnTo>
                  <a:pt x="128545" y="155686"/>
                </a:lnTo>
                <a:lnTo>
                  <a:pt x="130941" y="160941"/>
                </a:lnTo>
                <a:lnTo>
                  <a:pt x="133331" y="166825"/>
                </a:lnTo>
                <a:lnTo>
                  <a:pt x="135718" y="173129"/>
                </a:lnTo>
                <a:lnTo>
                  <a:pt x="140488" y="186484"/>
                </a:lnTo>
                <a:lnTo>
                  <a:pt x="145254" y="200357"/>
                </a:lnTo>
                <a:lnTo>
                  <a:pt x="146842" y="208184"/>
                </a:lnTo>
                <a:lnTo>
                  <a:pt x="147901" y="216577"/>
                </a:lnTo>
                <a:lnTo>
                  <a:pt x="148607" y="225347"/>
                </a:lnTo>
                <a:lnTo>
                  <a:pt x="149077" y="233575"/>
                </a:lnTo>
                <a:lnTo>
                  <a:pt x="149601" y="249068"/>
                </a:lnTo>
                <a:lnTo>
                  <a:pt x="147716" y="263891"/>
                </a:lnTo>
                <a:lnTo>
                  <a:pt x="145027" y="278416"/>
                </a:lnTo>
                <a:lnTo>
                  <a:pt x="143831" y="292810"/>
                </a:lnTo>
                <a:lnTo>
                  <a:pt x="141183" y="305027"/>
                </a:lnTo>
                <a:lnTo>
                  <a:pt x="126107" y="350336"/>
                </a:lnTo>
                <a:lnTo>
                  <a:pt x="123759" y="356589"/>
                </a:lnTo>
                <a:lnTo>
                  <a:pt x="121400" y="362344"/>
                </a:lnTo>
                <a:lnTo>
                  <a:pt x="119033" y="367770"/>
                </a:lnTo>
                <a:lnTo>
                  <a:pt x="114287" y="378030"/>
                </a:lnTo>
                <a:lnTo>
                  <a:pt x="111910" y="382989"/>
                </a:lnTo>
                <a:lnTo>
                  <a:pt x="109532" y="388676"/>
                </a:lnTo>
                <a:lnTo>
                  <a:pt x="107152" y="394849"/>
                </a:lnTo>
                <a:lnTo>
                  <a:pt x="104773" y="401345"/>
                </a:lnTo>
                <a:lnTo>
                  <a:pt x="102392" y="406470"/>
                </a:lnTo>
                <a:lnTo>
                  <a:pt x="100011" y="410680"/>
                </a:lnTo>
                <a:lnTo>
                  <a:pt x="97630" y="414281"/>
                </a:lnTo>
                <a:lnTo>
                  <a:pt x="94456" y="418269"/>
                </a:lnTo>
                <a:lnTo>
                  <a:pt x="90752" y="422514"/>
                </a:lnTo>
                <a:lnTo>
                  <a:pt x="83196" y="430672"/>
                </a:lnTo>
                <a:lnTo>
                  <a:pt x="77193" y="436943"/>
                </a:lnTo>
                <a:lnTo>
                  <a:pt x="74481" y="440520"/>
                </a:lnTo>
                <a:lnTo>
                  <a:pt x="71879" y="444493"/>
                </a:lnTo>
                <a:lnTo>
                  <a:pt x="69351" y="448729"/>
                </a:lnTo>
                <a:lnTo>
                  <a:pt x="66077" y="452346"/>
                </a:lnTo>
                <a:lnTo>
                  <a:pt x="62308" y="455552"/>
                </a:lnTo>
                <a:lnTo>
                  <a:pt x="58207" y="458483"/>
                </a:lnTo>
                <a:lnTo>
                  <a:pt x="54680" y="461230"/>
                </a:lnTo>
                <a:lnTo>
                  <a:pt x="51534" y="463856"/>
                </a:lnTo>
                <a:lnTo>
                  <a:pt x="48644" y="466400"/>
                </a:lnTo>
                <a:lnTo>
                  <a:pt x="43316" y="471343"/>
                </a:lnTo>
                <a:lnTo>
                  <a:pt x="40783" y="473772"/>
                </a:lnTo>
                <a:lnTo>
                  <a:pt x="38301" y="475392"/>
                </a:lnTo>
                <a:lnTo>
                  <a:pt x="35853" y="476472"/>
                </a:lnTo>
                <a:lnTo>
                  <a:pt x="33427" y="477192"/>
                </a:lnTo>
                <a:lnTo>
                  <a:pt x="31016" y="478465"/>
                </a:lnTo>
                <a:lnTo>
                  <a:pt x="28615" y="480108"/>
                </a:lnTo>
                <a:lnTo>
                  <a:pt x="26220" y="481997"/>
                </a:lnTo>
                <a:lnTo>
                  <a:pt x="23830" y="483256"/>
                </a:lnTo>
                <a:lnTo>
                  <a:pt x="21443" y="484096"/>
                </a:lnTo>
                <a:lnTo>
                  <a:pt x="19058" y="484656"/>
                </a:lnTo>
                <a:lnTo>
                  <a:pt x="16674" y="485029"/>
                </a:lnTo>
                <a:lnTo>
                  <a:pt x="14291" y="485278"/>
                </a:lnTo>
                <a:lnTo>
                  <a:pt x="8556" y="485677"/>
                </a:lnTo>
                <a:lnTo>
                  <a:pt x="5655" y="485732"/>
                </a:lnTo>
                <a:lnTo>
                  <a:pt x="0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4"/>
          <p:cNvSpPr/>
          <p:nvPr/>
        </p:nvSpPr>
        <p:spPr>
          <a:xfrm>
            <a:off x="5086350" y="3150393"/>
            <a:ext cx="242888" cy="14289"/>
          </a:xfrm>
          <a:custGeom>
            <a:avLst/>
            <a:gdLst/>
            <a:ahLst/>
            <a:cxnLst/>
            <a:rect l="0" t="0" r="0" b="0"/>
            <a:pathLst>
              <a:path w="242888" h="14289">
                <a:moveTo>
                  <a:pt x="0" y="14288"/>
                </a:moveTo>
                <a:lnTo>
                  <a:pt x="48053" y="14288"/>
                </a:lnTo>
                <a:lnTo>
                  <a:pt x="52672" y="13494"/>
                </a:lnTo>
                <a:lnTo>
                  <a:pt x="57340" y="12171"/>
                </a:lnTo>
                <a:lnTo>
                  <a:pt x="62039" y="10496"/>
                </a:lnTo>
                <a:lnTo>
                  <a:pt x="67553" y="9378"/>
                </a:lnTo>
                <a:lnTo>
                  <a:pt x="73610" y="8633"/>
                </a:lnTo>
                <a:lnTo>
                  <a:pt x="80029" y="8137"/>
                </a:lnTo>
                <a:lnTo>
                  <a:pt x="86690" y="7806"/>
                </a:lnTo>
                <a:lnTo>
                  <a:pt x="100441" y="7438"/>
                </a:lnTo>
                <a:lnTo>
                  <a:pt x="136762" y="7170"/>
                </a:lnTo>
                <a:lnTo>
                  <a:pt x="153675" y="7152"/>
                </a:lnTo>
                <a:lnTo>
                  <a:pt x="158806" y="6355"/>
                </a:lnTo>
                <a:lnTo>
                  <a:pt x="163814" y="5031"/>
                </a:lnTo>
                <a:lnTo>
                  <a:pt x="168740" y="3354"/>
                </a:lnTo>
                <a:lnTo>
                  <a:pt x="173612" y="2236"/>
                </a:lnTo>
                <a:lnTo>
                  <a:pt x="178448" y="1491"/>
                </a:lnTo>
                <a:lnTo>
                  <a:pt x="183259" y="994"/>
                </a:lnTo>
                <a:lnTo>
                  <a:pt x="188054" y="663"/>
                </a:lnTo>
                <a:lnTo>
                  <a:pt x="192838" y="442"/>
                </a:lnTo>
                <a:lnTo>
                  <a:pt x="202387" y="196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5"/>
          <p:cNvSpPr/>
          <p:nvPr/>
        </p:nvSpPr>
        <p:spPr>
          <a:xfrm>
            <a:off x="5122068" y="3207543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7144"/>
                </a:moveTo>
                <a:lnTo>
                  <a:pt x="34760" y="7144"/>
                </a:lnTo>
                <a:lnTo>
                  <a:pt x="39048" y="6350"/>
                </a:lnTo>
                <a:lnTo>
                  <a:pt x="43495" y="5027"/>
                </a:lnTo>
                <a:lnTo>
                  <a:pt x="48047" y="3352"/>
                </a:lnTo>
                <a:lnTo>
                  <a:pt x="52669" y="2234"/>
                </a:lnTo>
                <a:lnTo>
                  <a:pt x="57338" y="1490"/>
                </a:lnTo>
                <a:lnTo>
                  <a:pt x="62038" y="993"/>
                </a:lnTo>
                <a:lnTo>
                  <a:pt x="67552" y="662"/>
                </a:lnTo>
                <a:lnTo>
                  <a:pt x="80030" y="294"/>
                </a:lnTo>
                <a:lnTo>
                  <a:pt x="111628" y="26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6"/>
          <p:cNvSpPr/>
          <p:nvPr/>
        </p:nvSpPr>
        <p:spPr>
          <a:xfrm>
            <a:off x="5322093" y="320754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7"/>
          <p:cNvSpPr/>
          <p:nvPr/>
        </p:nvSpPr>
        <p:spPr>
          <a:xfrm>
            <a:off x="5486487" y="2893218"/>
            <a:ext cx="221272" cy="300039"/>
          </a:xfrm>
          <a:custGeom>
            <a:avLst/>
            <a:gdLst/>
            <a:ahLst/>
            <a:cxnLst/>
            <a:rect l="0" t="0" r="0" b="0"/>
            <a:pathLst>
              <a:path w="221272" h="300039">
                <a:moveTo>
                  <a:pt x="107069" y="0"/>
                </a:moveTo>
                <a:lnTo>
                  <a:pt x="93800" y="0"/>
                </a:lnTo>
                <a:lnTo>
                  <a:pt x="89291" y="3793"/>
                </a:lnTo>
                <a:lnTo>
                  <a:pt x="88073" y="5704"/>
                </a:lnTo>
                <a:lnTo>
                  <a:pt x="86720" y="9943"/>
                </a:lnTo>
                <a:lnTo>
                  <a:pt x="85565" y="11391"/>
                </a:lnTo>
                <a:lnTo>
                  <a:pt x="84002" y="12357"/>
                </a:lnTo>
                <a:lnTo>
                  <a:pt x="82166" y="13001"/>
                </a:lnTo>
                <a:lnTo>
                  <a:pt x="78009" y="15832"/>
                </a:lnTo>
                <a:lnTo>
                  <a:pt x="71207" y="21889"/>
                </a:lnTo>
                <a:lnTo>
                  <a:pt x="65730" y="26397"/>
                </a:lnTo>
                <a:lnTo>
                  <a:pt x="62047" y="28711"/>
                </a:lnTo>
                <a:lnTo>
                  <a:pt x="58004" y="31047"/>
                </a:lnTo>
                <a:lnTo>
                  <a:pt x="55309" y="34192"/>
                </a:lnTo>
                <a:lnTo>
                  <a:pt x="53512" y="37876"/>
                </a:lnTo>
                <a:lnTo>
                  <a:pt x="52315" y="41919"/>
                </a:lnTo>
                <a:lnTo>
                  <a:pt x="49928" y="45409"/>
                </a:lnTo>
                <a:lnTo>
                  <a:pt x="43044" y="51403"/>
                </a:lnTo>
                <a:lnTo>
                  <a:pt x="36809" y="58829"/>
                </a:lnTo>
                <a:lnTo>
                  <a:pt x="31392" y="66628"/>
                </a:lnTo>
                <a:lnTo>
                  <a:pt x="26339" y="72740"/>
                </a:lnTo>
                <a:lnTo>
                  <a:pt x="21447" y="78102"/>
                </a:lnTo>
                <a:lnTo>
                  <a:pt x="19031" y="80643"/>
                </a:lnTo>
                <a:lnTo>
                  <a:pt x="17421" y="83925"/>
                </a:lnTo>
                <a:lnTo>
                  <a:pt x="14361" y="96128"/>
                </a:lnTo>
                <a:lnTo>
                  <a:pt x="10832" y="105165"/>
                </a:lnTo>
                <a:lnTo>
                  <a:pt x="8734" y="114473"/>
                </a:lnTo>
                <a:lnTo>
                  <a:pt x="8175" y="119178"/>
                </a:lnTo>
                <a:lnTo>
                  <a:pt x="7802" y="123902"/>
                </a:lnTo>
                <a:lnTo>
                  <a:pt x="7554" y="128639"/>
                </a:lnTo>
                <a:lnTo>
                  <a:pt x="7204" y="140774"/>
                </a:lnTo>
                <a:lnTo>
                  <a:pt x="7154" y="143856"/>
                </a:lnTo>
                <a:lnTo>
                  <a:pt x="4984" y="151513"/>
                </a:lnTo>
                <a:lnTo>
                  <a:pt x="2166" y="160208"/>
                </a:lnTo>
                <a:lnTo>
                  <a:pt x="914" y="169364"/>
                </a:lnTo>
                <a:lnTo>
                  <a:pt x="358" y="176609"/>
                </a:lnTo>
                <a:lnTo>
                  <a:pt x="111" y="183268"/>
                </a:lnTo>
                <a:lnTo>
                  <a:pt x="0" y="191519"/>
                </a:lnTo>
                <a:lnTo>
                  <a:pt x="2069" y="200478"/>
                </a:lnTo>
                <a:lnTo>
                  <a:pt x="4839" y="208958"/>
                </a:lnTo>
                <a:lnTo>
                  <a:pt x="6071" y="215373"/>
                </a:lnTo>
                <a:lnTo>
                  <a:pt x="6618" y="222986"/>
                </a:lnTo>
                <a:lnTo>
                  <a:pt x="6764" y="227239"/>
                </a:lnTo>
                <a:lnTo>
                  <a:pt x="7655" y="230868"/>
                </a:lnTo>
                <a:lnTo>
                  <a:pt x="10762" y="237016"/>
                </a:lnTo>
                <a:lnTo>
                  <a:pt x="16974" y="244941"/>
                </a:lnTo>
                <a:lnTo>
                  <a:pt x="23841" y="252316"/>
                </a:lnTo>
                <a:lnTo>
                  <a:pt x="25390" y="254729"/>
                </a:lnTo>
                <a:lnTo>
                  <a:pt x="28363" y="261919"/>
                </a:lnTo>
                <a:lnTo>
                  <a:pt x="31872" y="266692"/>
                </a:lnTo>
                <a:lnTo>
                  <a:pt x="34713" y="268282"/>
                </a:lnTo>
                <a:lnTo>
                  <a:pt x="38194" y="269342"/>
                </a:lnTo>
                <a:lnTo>
                  <a:pt x="42102" y="270049"/>
                </a:lnTo>
                <a:lnTo>
                  <a:pt x="48561" y="272951"/>
                </a:lnTo>
                <a:lnTo>
                  <a:pt x="51395" y="274836"/>
                </a:lnTo>
                <a:lnTo>
                  <a:pt x="54872" y="276093"/>
                </a:lnTo>
                <a:lnTo>
                  <a:pt x="58777" y="276931"/>
                </a:lnTo>
                <a:lnTo>
                  <a:pt x="62968" y="277490"/>
                </a:lnTo>
                <a:lnTo>
                  <a:pt x="69742" y="280227"/>
                </a:lnTo>
                <a:lnTo>
                  <a:pt x="72659" y="282068"/>
                </a:lnTo>
                <a:lnTo>
                  <a:pt x="76192" y="283295"/>
                </a:lnTo>
                <a:lnTo>
                  <a:pt x="80134" y="284114"/>
                </a:lnTo>
                <a:lnTo>
                  <a:pt x="84350" y="284659"/>
                </a:lnTo>
                <a:lnTo>
                  <a:pt x="91150" y="285265"/>
                </a:lnTo>
                <a:lnTo>
                  <a:pt x="97613" y="285535"/>
                </a:lnTo>
                <a:lnTo>
                  <a:pt x="114697" y="285708"/>
                </a:lnTo>
                <a:lnTo>
                  <a:pt x="119298" y="285722"/>
                </a:lnTo>
                <a:lnTo>
                  <a:pt x="123159" y="284938"/>
                </a:lnTo>
                <a:lnTo>
                  <a:pt x="129566" y="281950"/>
                </a:lnTo>
                <a:lnTo>
                  <a:pt x="133180" y="280835"/>
                </a:lnTo>
                <a:lnTo>
                  <a:pt x="137176" y="280092"/>
                </a:lnTo>
                <a:lnTo>
                  <a:pt x="141428" y="279597"/>
                </a:lnTo>
                <a:lnTo>
                  <a:pt x="145056" y="278473"/>
                </a:lnTo>
                <a:lnTo>
                  <a:pt x="151204" y="275108"/>
                </a:lnTo>
                <a:lnTo>
                  <a:pt x="154748" y="273893"/>
                </a:lnTo>
                <a:lnTo>
                  <a:pt x="158699" y="273083"/>
                </a:lnTo>
                <a:lnTo>
                  <a:pt x="162920" y="272543"/>
                </a:lnTo>
                <a:lnTo>
                  <a:pt x="169727" y="269826"/>
                </a:lnTo>
                <a:lnTo>
                  <a:pt x="175398" y="265973"/>
                </a:lnTo>
                <a:lnTo>
                  <a:pt x="180565" y="261615"/>
                </a:lnTo>
                <a:lnTo>
                  <a:pt x="185507" y="257032"/>
                </a:lnTo>
                <a:lnTo>
                  <a:pt x="192752" y="249989"/>
                </a:lnTo>
                <a:lnTo>
                  <a:pt x="209460" y="233360"/>
                </a:lnTo>
                <a:lnTo>
                  <a:pt x="211048" y="230186"/>
                </a:lnTo>
                <a:lnTo>
                  <a:pt x="212813" y="222426"/>
                </a:lnTo>
                <a:lnTo>
                  <a:pt x="215714" y="215802"/>
                </a:lnTo>
                <a:lnTo>
                  <a:pt x="218856" y="210212"/>
                </a:lnTo>
                <a:lnTo>
                  <a:pt x="220252" y="205082"/>
                </a:lnTo>
                <a:lnTo>
                  <a:pt x="220873" y="198039"/>
                </a:lnTo>
                <a:lnTo>
                  <a:pt x="221148" y="190411"/>
                </a:lnTo>
                <a:lnTo>
                  <a:pt x="221271" y="184375"/>
                </a:lnTo>
                <a:lnTo>
                  <a:pt x="220510" y="181654"/>
                </a:lnTo>
                <a:lnTo>
                  <a:pt x="217547" y="176515"/>
                </a:lnTo>
                <a:lnTo>
                  <a:pt x="215646" y="174827"/>
                </a:lnTo>
                <a:lnTo>
                  <a:pt x="213585" y="173701"/>
                </a:lnTo>
                <a:lnTo>
                  <a:pt x="211417" y="172951"/>
                </a:lnTo>
                <a:lnTo>
                  <a:pt x="206892" y="170001"/>
                </a:lnTo>
                <a:lnTo>
                  <a:pt x="204574" y="168102"/>
                </a:lnTo>
                <a:lnTo>
                  <a:pt x="202234" y="166837"/>
                </a:lnTo>
                <a:lnTo>
                  <a:pt x="197519" y="165431"/>
                </a:lnTo>
                <a:lnTo>
                  <a:pt x="192777" y="162690"/>
                </a:lnTo>
                <a:lnTo>
                  <a:pt x="190401" y="160847"/>
                </a:lnTo>
                <a:lnTo>
                  <a:pt x="185645" y="158800"/>
                </a:lnTo>
                <a:lnTo>
                  <a:pt x="180885" y="157891"/>
                </a:lnTo>
                <a:lnTo>
                  <a:pt x="176124" y="157486"/>
                </a:lnTo>
                <a:lnTo>
                  <a:pt x="169246" y="159423"/>
                </a:lnTo>
                <a:lnTo>
                  <a:pt x="165189" y="161051"/>
                </a:lnTo>
                <a:lnTo>
                  <a:pt x="158564" y="162859"/>
                </a:lnTo>
                <a:lnTo>
                  <a:pt x="152181" y="164457"/>
                </a:lnTo>
                <a:lnTo>
                  <a:pt x="148256" y="165995"/>
                </a:lnTo>
                <a:lnTo>
                  <a:pt x="144052" y="167813"/>
                </a:lnTo>
                <a:lnTo>
                  <a:pt x="137264" y="171950"/>
                </a:lnTo>
                <a:lnTo>
                  <a:pt x="131601" y="176435"/>
                </a:lnTo>
                <a:lnTo>
                  <a:pt x="126439" y="181074"/>
                </a:lnTo>
                <a:lnTo>
                  <a:pt x="121499" y="185782"/>
                </a:lnTo>
                <a:lnTo>
                  <a:pt x="111859" y="195271"/>
                </a:lnTo>
                <a:lnTo>
                  <a:pt x="110263" y="198444"/>
                </a:lnTo>
                <a:lnTo>
                  <a:pt x="108488" y="206201"/>
                </a:lnTo>
                <a:lnTo>
                  <a:pt x="105583" y="212824"/>
                </a:lnTo>
                <a:lnTo>
                  <a:pt x="101646" y="219207"/>
                </a:lnTo>
                <a:lnTo>
                  <a:pt x="97250" y="227336"/>
                </a:lnTo>
                <a:lnTo>
                  <a:pt x="94768" y="234124"/>
                </a:lnTo>
                <a:lnTo>
                  <a:pt x="93664" y="240580"/>
                </a:lnTo>
                <a:lnTo>
                  <a:pt x="93173" y="248741"/>
                </a:lnTo>
                <a:lnTo>
                  <a:pt x="92956" y="255544"/>
                </a:lnTo>
                <a:lnTo>
                  <a:pt x="92816" y="266378"/>
                </a:lnTo>
                <a:lnTo>
                  <a:pt x="94913" y="273436"/>
                </a:lnTo>
                <a:lnTo>
                  <a:pt x="98935" y="283318"/>
                </a:lnTo>
                <a:lnTo>
                  <a:pt x="104639" y="290973"/>
                </a:lnTo>
                <a:lnTo>
                  <a:pt x="105989" y="295480"/>
                </a:lnTo>
                <a:lnTo>
                  <a:pt x="107143" y="296999"/>
                </a:lnTo>
                <a:lnTo>
                  <a:pt x="108705" y="298012"/>
                </a:lnTo>
                <a:lnTo>
                  <a:pt x="113125" y="299638"/>
                </a:lnTo>
                <a:lnTo>
                  <a:pt x="119701" y="299959"/>
                </a:lnTo>
                <a:lnTo>
                  <a:pt x="12850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" name="SMARTPenAnnotation438"/>
          <p:cNvSpPr/>
          <p:nvPr/>
        </p:nvSpPr>
        <p:spPr>
          <a:xfrm>
            <a:off x="5793581" y="3043324"/>
            <a:ext cx="192882" cy="13209"/>
          </a:xfrm>
          <a:custGeom>
            <a:avLst/>
            <a:gdLst/>
            <a:ahLst/>
            <a:cxnLst/>
            <a:rect l="0" t="0" r="0" b="0"/>
            <a:pathLst>
              <a:path w="192882" h="13209">
                <a:moveTo>
                  <a:pt x="0" y="7057"/>
                </a:moveTo>
                <a:lnTo>
                  <a:pt x="10849" y="7057"/>
                </a:lnTo>
                <a:lnTo>
                  <a:pt x="12789" y="7851"/>
                </a:lnTo>
                <a:lnTo>
                  <a:pt x="14876" y="9173"/>
                </a:lnTo>
                <a:lnTo>
                  <a:pt x="17061" y="10849"/>
                </a:lnTo>
                <a:lnTo>
                  <a:pt x="19311" y="11966"/>
                </a:lnTo>
                <a:lnTo>
                  <a:pt x="21605" y="12711"/>
                </a:lnTo>
                <a:lnTo>
                  <a:pt x="23929" y="13208"/>
                </a:lnTo>
                <a:lnTo>
                  <a:pt x="26271" y="12745"/>
                </a:lnTo>
                <a:lnTo>
                  <a:pt x="28627" y="11643"/>
                </a:lnTo>
                <a:lnTo>
                  <a:pt x="30990" y="10114"/>
                </a:lnTo>
                <a:lnTo>
                  <a:pt x="34154" y="9095"/>
                </a:lnTo>
                <a:lnTo>
                  <a:pt x="37851" y="8416"/>
                </a:lnTo>
                <a:lnTo>
                  <a:pt x="41903" y="7963"/>
                </a:lnTo>
                <a:lnTo>
                  <a:pt x="46191" y="7661"/>
                </a:lnTo>
                <a:lnTo>
                  <a:pt x="50638" y="7459"/>
                </a:lnTo>
                <a:lnTo>
                  <a:pt x="60606" y="7236"/>
                </a:lnTo>
                <a:lnTo>
                  <a:pt x="89531" y="7081"/>
                </a:lnTo>
                <a:lnTo>
                  <a:pt x="94613" y="6279"/>
                </a:lnTo>
                <a:lnTo>
                  <a:pt x="99587" y="4950"/>
                </a:lnTo>
                <a:lnTo>
                  <a:pt x="104491" y="3272"/>
                </a:lnTo>
                <a:lnTo>
                  <a:pt x="109348" y="2152"/>
                </a:lnTo>
                <a:lnTo>
                  <a:pt x="114174" y="1406"/>
                </a:lnTo>
                <a:lnTo>
                  <a:pt x="118978" y="908"/>
                </a:lnTo>
                <a:lnTo>
                  <a:pt x="122975" y="576"/>
                </a:lnTo>
                <a:lnTo>
                  <a:pt x="126433" y="355"/>
                </a:lnTo>
                <a:lnTo>
                  <a:pt x="129533" y="208"/>
                </a:lnTo>
                <a:lnTo>
                  <a:pt x="137210" y="44"/>
                </a:lnTo>
                <a:lnTo>
                  <a:pt x="141479" y="0"/>
                </a:lnTo>
                <a:lnTo>
                  <a:pt x="145913" y="765"/>
                </a:lnTo>
                <a:lnTo>
                  <a:pt x="150457" y="2068"/>
                </a:lnTo>
                <a:lnTo>
                  <a:pt x="155073" y="3731"/>
                </a:lnTo>
                <a:lnTo>
                  <a:pt x="158944" y="4840"/>
                </a:lnTo>
                <a:lnTo>
                  <a:pt x="162319" y="5579"/>
                </a:lnTo>
                <a:lnTo>
                  <a:pt x="165363" y="6071"/>
                </a:lnTo>
                <a:lnTo>
                  <a:pt x="168979" y="6400"/>
                </a:lnTo>
                <a:lnTo>
                  <a:pt x="172978" y="6619"/>
                </a:lnTo>
                <a:lnTo>
                  <a:pt x="184073" y="6927"/>
                </a:lnTo>
                <a:lnTo>
                  <a:pt x="192881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5" name="SMARTPenAnnotation439"/>
          <p:cNvSpPr/>
          <p:nvPr/>
        </p:nvSpPr>
        <p:spPr>
          <a:xfrm>
            <a:off x="5979416" y="2943233"/>
            <a:ext cx="192746" cy="214277"/>
          </a:xfrm>
          <a:custGeom>
            <a:avLst/>
            <a:gdLst/>
            <a:ahLst/>
            <a:cxnLst/>
            <a:rect l="0" t="0" r="0" b="0"/>
            <a:pathLst>
              <a:path w="192746" h="214277">
                <a:moveTo>
                  <a:pt x="28477" y="21423"/>
                </a:moveTo>
                <a:lnTo>
                  <a:pt x="32270" y="21423"/>
                </a:lnTo>
                <a:lnTo>
                  <a:pt x="33387" y="20629"/>
                </a:lnTo>
                <a:lnTo>
                  <a:pt x="34132" y="19306"/>
                </a:lnTo>
                <a:lnTo>
                  <a:pt x="34628" y="17631"/>
                </a:lnTo>
                <a:lnTo>
                  <a:pt x="35753" y="16513"/>
                </a:lnTo>
                <a:lnTo>
                  <a:pt x="37296" y="15768"/>
                </a:lnTo>
                <a:lnTo>
                  <a:pt x="39119" y="15272"/>
                </a:lnTo>
                <a:lnTo>
                  <a:pt x="43261" y="12604"/>
                </a:lnTo>
                <a:lnTo>
                  <a:pt x="45477" y="10781"/>
                </a:lnTo>
                <a:lnTo>
                  <a:pt x="48542" y="9566"/>
                </a:lnTo>
                <a:lnTo>
                  <a:pt x="52172" y="8755"/>
                </a:lnTo>
                <a:lnTo>
                  <a:pt x="56180" y="8215"/>
                </a:lnTo>
                <a:lnTo>
                  <a:pt x="59646" y="7062"/>
                </a:lnTo>
                <a:lnTo>
                  <a:pt x="65613" y="3663"/>
                </a:lnTo>
                <a:lnTo>
                  <a:pt x="69110" y="2439"/>
                </a:lnTo>
                <a:lnTo>
                  <a:pt x="73028" y="1623"/>
                </a:lnTo>
                <a:lnTo>
                  <a:pt x="77228" y="1079"/>
                </a:lnTo>
                <a:lnTo>
                  <a:pt x="81615" y="717"/>
                </a:lnTo>
                <a:lnTo>
                  <a:pt x="86127" y="475"/>
                </a:lnTo>
                <a:lnTo>
                  <a:pt x="95374" y="206"/>
                </a:lnTo>
                <a:lnTo>
                  <a:pt x="129469" y="0"/>
                </a:lnTo>
                <a:lnTo>
                  <a:pt x="133111" y="791"/>
                </a:lnTo>
                <a:lnTo>
                  <a:pt x="137127" y="2112"/>
                </a:lnTo>
                <a:lnTo>
                  <a:pt x="141392" y="3786"/>
                </a:lnTo>
                <a:lnTo>
                  <a:pt x="145028" y="4903"/>
                </a:lnTo>
                <a:lnTo>
                  <a:pt x="148247" y="5647"/>
                </a:lnTo>
                <a:lnTo>
                  <a:pt x="151186" y="6143"/>
                </a:lnTo>
                <a:lnTo>
                  <a:pt x="156569" y="8811"/>
                </a:lnTo>
                <a:lnTo>
                  <a:pt x="162401" y="12643"/>
                </a:lnTo>
                <a:lnTo>
                  <a:pt x="166179" y="14776"/>
                </a:lnTo>
                <a:lnTo>
                  <a:pt x="170284" y="16991"/>
                </a:lnTo>
                <a:lnTo>
                  <a:pt x="173815" y="19262"/>
                </a:lnTo>
                <a:lnTo>
                  <a:pt x="176963" y="21570"/>
                </a:lnTo>
                <a:lnTo>
                  <a:pt x="182577" y="26251"/>
                </a:lnTo>
                <a:lnTo>
                  <a:pt x="187718" y="30977"/>
                </a:lnTo>
                <a:lnTo>
                  <a:pt x="189407" y="34142"/>
                </a:lnTo>
                <a:lnTo>
                  <a:pt x="190532" y="37840"/>
                </a:lnTo>
                <a:lnTo>
                  <a:pt x="191283" y="41892"/>
                </a:lnTo>
                <a:lnTo>
                  <a:pt x="192117" y="48512"/>
                </a:lnTo>
                <a:lnTo>
                  <a:pt x="192487" y="54894"/>
                </a:lnTo>
                <a:lnTo>
                  <a:pt x="192652" y="63022"/>
                </a:lnTo>
                <a:lnTo>
                  <a:pt x="192745" y="76522"/>
                </a:lnTo>
                <a:lnTo>
                  <a:pt x="191964" y="81175"/>
                </a:lnTo>
                <a:lnTo>
                  <a:pt x="190650" y="85864"/>
                </a:lnTo>
                <a:lnTo>
                  <a:pt x="188980" y="90577"/>
                </a:lnTo>
                <a:lnTo>
                  <a:pt x="187073" y="95307"/>
                </a:lnTo>
                <a:lnTo>
                  <a:pt x="185008" y="100048"/>
                </a:lnTo>
                <a:lnTo>
                  <a:pt x="182837" y="104796"/>
                </a:lnTo>
                <a:lnTo>
                  <a:pt x="179803" y="109548"/>
                </a:lnTo>
                <a:lnTo>
                  <a:pt x="176192" y="114304"/>
                </a:lnTo>
                <a:lnTo>
                  <a:pt x="172198" y="119063"/>
                </a:lnTo>
                <a:lnTo>
                  <a:pt x="168741" y="123029"/>
                </a:lnTo>
                <a:lnTo>
                  <a:pt x="162783" y="129552"/>
                </a:lnTo>
                <a:lnTo>
                  <a:pt x="160083" y="133196"/>
                </a:lnTo>
                <a:lnTo>
                  <a:pt x="157490" y="137214"/>
                </a:lnTo>
                <a:lnTo>
                  <a:pt x="154966" y="141479"/>
                </a:lnTo>
                <a:lnTo>
                  <a:pt x="151697" y="145910"/>
                </a:lnTo>
                <a:lnTo>
                  <a:pt x="147930" y="150452"/>
                </a:lnTo>
                <a:lnTo>
                  <a:pt x="143831" y="155067"/>
                </a:lnTo>
                <a:lnTo>
                  <a:pt x="140305" y="159732"/>
                </a:lnTo>
                <a:lnTo>
                  <a:pt x="137161" y="164429"/>
                </a:lnTo>
                <a:lnTo>
                  <a:pt x="134270" y="169147"/>
                </a:lnTo>
                <a:lnTo>
                  <a:pt x="130756" y="173087"/>
                </a:lnTo>
                <a:lnTo>
                  <a:pt x="126826" y="176507"/>
                </a:lnTo>
                <a:lnTo>
                  <a:pt x="122618" y="179581"/>
                </a:lnTo>
                <a:lnTo>
                  <a:pt x="119019" y="182424"/>
                </a:lnTo>
                <a:lnTo>
                  <a:pt x="115826" y="185113"/>
                </a:lnTo>
                <a:lnTo>
                  <a:pt x="112903" y="187700"/>
                </a:lnTo>
                <a:lnTo>
                  <a:pt x="105423" y="194807"/>
                </a:lnTo>
                <a:lnTo>
                  <a:pt x="101206" y="198925"/>
                </a:lnTo>
                <a:lnTo>
                  <a:pt x="97600" y="201670"/>
                </a:lnTo>
                <a:lnTo>
                  <a:pt x="94403" y="203500"/>
                </a:lnTo>
                <a:lnTo>
                  <a:pt x="91478" y="204720"/>
                </a:lnTo>
                <a:lnTo>
                  <a:pt x="87940" y="205533"/>
                </a:lnTo>
                <a:lnTo>
                  <a:pt x="83994" y="206076"/>
                </a:lnTo>
                <a:lnTo>
                  <a:pt x="79776" y="206437"/>
                </a:lnTo>
                <a:lnTo>
                  <a:pt x="75376" y="207472"/>
                </a:lnTo>
                <a:lnTo>
                  <a:pt x="70856" y="208955"/>
                </a:lnTo>
                <a:lnTo>
                  <a:pt x="66255" y="210739"/>
                </a:lnTo>
                <a:lnTo>
                  <a:pt x="62393" y="211927"/>
                </a:lnTo>
                <a:lnTo>
                  <a:pt x="59026" y="212719"/>
                </a:lnTo>
                <a:lnTo>
                  <a:pt x="55986" y="213247"/>
                </a:lnTo>
                <a:lnTo>
                  <a:pt x="52373" y="213600"/>
                </a:lnTo>
                <a:lnTo>
                  <a:pt x="48377" y="213835"/>
                </a:lnTo>
                <a:lnTo>
                  <a:pt x="40497" y="214095"/>
                </a:lnTo>
                <a:lnTo>
                  <a:pt x="28970" y="214263"/>
                </a:lnTo>
                <a:lnTo>
                  <a:pt x="26425" y="214276"/>
                </a:lnTo>
                <a:lnTo>
                  <a:pt x="23934" y="213492"/>
                </a:lnTo>
                <a:lnTo>
                  <a:pt x="19050" y="210503"/>
                </a:lnTo>
                <a:lnTo>
                  <a:pt x="14233" y="208646"/>
                </a:lnTo>
                <a:lnTo>
                  <a:pt x="8466" y="207454"/>
                </a:lnTo>
                <a:lnTo>
                  <a:pt x="3674" y="203455"/>
                </a:lnTo>
                <a:lnTo>
                  <a:pt x="2417" y="201515"/>
                </a:lnTo>
                <a:lnTo>
                  <a:pt x="648" y="195786"/>
                </a:lnTo>
                <a:lnTo>
                  <a:pt x="234" y="194168"/>
                </a:lnTo>
                <a:lnTo>
                  <a:pt x="0" y="189464"/>
                </a:lnTo>
                <a:lnTo>
                  <a:pt x="761" y="188219"/>
                </a:lnTo>
                <a:lnTo>
                  <a:pt x="2063" y="187389"/>
                </a:lnTo>
                <a:lnTo>
                  <a:pt x="3724" y="186836"/>
                </a:lnTo>
                <a:lnTo>
                  <a:pt x="4831" y="185673"/>
                </a:lnTo>
                <a:lnTo>
                  <a:pt x="5570" y="184104"/>
                </a:lnTo>
                <a:lnTo>
                  <a:pt x="6062" y="182265"/>
                </a:lnTo>
                <a:lnTo>
                  <a:pt x="7977" y="181038"/>
                </a:lnTo>
                <a:lnTo>
                  <a:pt x="10842" y="180221"/>
                </a:lnTo>
                <a:lnTo>
                  <a:pt x="14339" y="179675"/>
                </a:lnTo>
                <a:lnTo>
                  <a:pt x="20342" y="179070"/>
                </a:lnTo>
                <a:lnTo>
                  <a:pt x="23054" y="178908"/>
                </a:lnTo>
                <a:lnTo>
                  <a:pt x="26449" y="178007"/>
                </a:lnTo>
                <a:lnTo>
                  <a:pt x="30300" y="176612"/>
                </a:lnTo>
                <a:lnTo>
                  <a:pt x="34455" y="174889"/>
                </a:lnTo>
                <a:lnTo>
                  <a:pt x="38812" y="173740"/>
                </a:lnTo>
                <a:lnTo>
                  <a:pt x="43305" y="172974"/>
                </a:lnTo>
                <a:lnTo>
                  <a:pt x="47888" y="172463"/>
                </a:lnTo>
                <a:lnTo>
                  <a:pt x="52530" y="172122"/>
                </a:lnTo>
                <a:lnTo>
                  <a:pt x="57212" y="171895"/>
                </a:lnTo>
                <a:lnTo>
                  <a:pt x="66649" y="171643"/>
                </a:lnTo>
                <a:lnTo>
                  <a:pt x="90399" y="171468"/>
                </a:lnTo>
                <a:lnTo>
                  <a:pt x="95158" y="172253"/>
                </a:lnTo>
                <a:lnTo>
                  <a:pt x="99919" y="173570"/>
                </a:lnTo>
                <a:lnTo>
                  <a:pt x="104680" y="175242"/>
                </a:lnTo>
                <a:lnTo>
                  <a:pt x="109442" y="176356"/>
                </a:lnTo>
                <a:lnTo>
                  <a:pt x="114203" y="177099"/>
                </a:lnTo>
                <a:lnTo>
                  <a:pt x="118966" y="177595"/>
                </a:lnTo>
                <a:lnTo>
                  <a:pt x="123728" y="177925"/>
                </a:lnTo>
                <a:lnTo>
                  <a:pt x="128490" y="178145"/>
                </a:lnTo>
                <a:lnTo>
                  <a:pt x="133252" y="178292"/>
                </a:lnTo>
                <a:lnTo>
                  <a:pt x="138015" y="179183"/>
                </a:lnTo>
                <a:lnTo>
                  <a:pt x="142777" y="180572"/>
                </a:lnTo>
                <a:lnTo>
                  <a:pt x="147540" y="182291"/>
                </a:lnTo>
                <a:lnTo>
                  <a:pt x="152302" y="184231"/>
                </a:lnTo>
                <a:lnTo>
                  <a:pt x="157065" y="186318"/>
                </a:lnTo>
                <a:lnTo>
                  <a:pt x="161827" y="188502"/>
                </a:lnTo>
                <a:lnTo>
                  <a:pt x="165796" y="189959"/>
                </a:lnTo>
                <a:lnTo>
                  <a:pt x="169236" y="190930"/>
                </a:lnTo>
                <a:lnTo>
                  <a:pt x="178496" y="19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SMARTPenAnnotation440"/>
          <p:cNvSpPr/>
          <p:nvPr/>
        </p:nvSpPr>
        <p:spPr>
          <a:xfrm>
            <a:off x="6243637" y="3043237"/>
            <a:ext cx="128589" cy="128586"/>
          </a:xfrm>
          <a:custGeom>
            <a:avLst/>
            <a:gdLst/>
            <a:ahLst/>
            <a:cxnLst/>
            <a:rect l="0" t="0" r="0" b="0"/>
            <a:pathLst>
              <a:path w="128589" h="128586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703" y="14784"/>
                </a:lnTo>
                <a:lnTo>
                  <a:pt x="6850" y="17000"/>
                </a:lnTo>
                <a:lnTo>
                  <a:pt x="7741" y="20064"/>
                </a:lnTo>
                <a:lnTo>
                  <a:pt x="9130" y="23695"/>
                </a:lnTo>
                <a:lnTo>
                  <a:pt x="10849" y="27703"/>
                </a:lnTo>
                <a:lnTo>
                  <a:pt x="11995" y="31169"/>
                </a:lnTo>
                <a:lnTo>
                  <a:pt x="12759" y="34273"/>
                </a:lnTo>
                <a:lnTo>
                  <a:pt x="13269" y="37136"/>
                </a:lnTo>
                <a:lnTo>
                  <a:pt x="14402" y="39839"/>
                </a:lnTo>
                <a:lnTo>
                  <a:pt x="15951" y="42434"/>
                </a:lnTo>
                <a:lnTo>
                  <a:pt x="17778" y="44958"/>
                </a:lnTo>
                <a:lnTo>
                  <a:pt x="19789" y="47435"/>
                </a:lnTo>
                <a:lnTo>
                  <a:pt x="21924" y="49879"/>
                </a:lnTo>
                <a:lnTo>
                  <a:pt x="24141" y="52303"/>
                </a:lnTo>
                <a:lnTo>
                  <a:pt x="25619" y="54712"/>
                </a:lnTo>
                <a:lnTo>
                  <a:pt x="26605" y="57112"/>
                </a:lnTo>
                <a:lnTo>
                  <a:pt x="27261" y="59506"/>
                </a:lnTo>
                <a:lnTo>
                  <a:pt x="28493" y="61896"/>
                </a:lnTo>
                <a:lnTo>
                  <a:pt x="30108" y="64283"/>
                </a:lnTo>
                <a:lnTo>
                  <a:pt x="31978" y="66668"/>
                </a:lnTo>
                <a:lnTo>
                  <a:pt x="33225" y="69845"/>
                </a:lnTo>
                <a:lnTo>
                  <a:pt x="34056" y="73551"/>
                </a:lnTo>
                <a:lnTo>
                  <a:pt x="34610" y="77609"/>
                </a:lnTo>
                <a:lnTo>
                  <a:pt x="35774" y="81108"/>
                </a:lnTo>
                <a:lnTo>
                  <a:pt x="37343" y="84235"/>
                </a:lnTo>
                <a:lnTo>
                  <a:pt x="39183" y="87113"/>
                </a:lnTo>
                <a:lnTo>
                  <a:pt x="41203" y="89825"/>
                </a:lnTo>
                <a:lnTo>
                  <a:pt x="43344" y="92427"/>
                </a:lnTo>
                <a:lnTo>
                  <a:pt x="45565" y="94955"/>
                </a:lnTo>
                <a:lnTo>
                  <a:pt x="47045" y="97435"/>
                </a:lnTo>
                <a:lnTo>
                  <a:pt x="48032" y="99882"/>
                </a:lnTo>
                <a:lnTo>
                  <a:pt x="48690" y="102307"/>
                </a:lnTo>
                <a:lnTo>
                  <a:pt x="49923" y="104717"/>
                </a:lnTo>
                <a:lnTo>
                  <a:pt x="51538" y="107117"/>
                </a:lnTo>
                <a:lnTo>
                  <a:pt x="53408" y="109512"/>
                </a:lnTo>
                <a:lnTo>
                  <a:pt x="55449" y="111902"/>
                </a:lnTo>
                <a:lnTo>
                  <a:pt x="57604" y="114289"/>
                </a:lnTo>
                <a:lnTo>
                  <a:pt x="62973" y="120030"/>
                </a:lnTo>
                <a:lnTo>
                  <a:pt x="67695" y="124817"/>
                </a:lnTo>
                <a:lnTo>
                  <a:pt x="69736" y="126074"/>
                </a:lnTo>
                <a:lnTo>
                  <a:pt x="71891" y="126912"/>
                </a:lnTo>
                <a:lnTo>
                  <a:pt x="77260" y="128257"/>
                </a:lnTo>
                <a:lnTo>
                  <a:pt x="80111" y="128440"/>
                </a:lnTo>
                <a:lnTo>
                  <a:pt x="84616" y="128558"/>
                </a:lnTo>
                <a:lnTo>
                  <a:pt x="91778" y="128585"/>
                </a:lnTo>
                <a:lnTo>
                  <a:pt x="94501" y="126470"/>
                </a:lnTo>
                <a:lnTo>
                  <a:pt x="98356" y="122884"/>
                </a:lnTo>
                <a:lnTo>
                  <a:pt x="109633" y="111795"/>
                </a:lnTo>
                <a:lnTo>
                  <a:pt x="111189" y="108661"/>
                </a:lnTo>
                <a:lnTo>
                  <a:pt x="112226" y="104985"/>
                </a:lnTo>
                <a:lnTo>
                  <a:pt x="112918" y="100946"/>
                </a:lnTo>
                <a:lnTo>
                  <a:pt x="114172" y="96666"/>
                </a:lnTo>
                <a:lnTo>
                  <a:pt x="115802" y="92225"/>
                </a:lnTo>
                <a:lnTo>
                  <a:pt x="117683" y="87677"/>
                </a:lnTo>
                <a:lnTo>
                  <a:pt x="119730" y="83852"/>
                </a:lnTo>
                <a:lnTo>
                  <a:pt x="121889" y="80507"/>
                </a:lnTo>
                <a:lnTo>
                  <a:pt x="124122" y="77484"/>
                </a:lnTo>
                <a:lnTo>
                  <a:pt x="125610" y="74675"/>
                </a:lnTo>
                <a:lnTo>
                  <a:pt x="126603" y="72008"/>
                </a:lnTo>
                <a:lnTo>
                  <a:pt x="128588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9" name="SMARTPenAnnotation441"/>
          <p:cNvSpPr/>
          <p:nvPr/>
        </p:nvSpPr>
        <p:spPr>
          <a:xfrm>
            <a:off x="6236519" y="2921793"/>
            <a:ext cx="21407" cy="35720"/>
          </a:xfrm>
          <a:custGeom>
            <a:avLst/>
            <a:gdLst/>
            <a:ahLst/>
            <a:cxnLst/>
            <a:rect l="0" t="0" r="0" b="0"/>
            <a:pathLst>
              <a:path w="21407" h="35720">
                <a:moveTo>
                  <a:pt x="7118" y="35719"/>
                </a:moveTo>
                <a:lnTo>
                  <a:pt x="3326" y="35719"/>
                </a:lnTo>
                <a:lnTo>
                  <a:pt x="2208" y="34925"/>
                </a:lnTo>
                <a:lnTo>
                  <a:pt x="1464" y="33602"/>
                </a:lnTo>
                <a:lnTo>
                  <a:pt x="967" y="31927"/>
                </a:lnTo>
                <a:lnTo>
                  <a:pt x="636" y="30016"/>
                </a:lnTo>
                <a:lnTo>
                  <a:pt x="415" y="27948"/>
                </a:lnTo>
                <a:lnTo>
                  <a:pt x="268" y="25776"/>
                </a:lnTo>
                <a:lnTo>
                  <a:pt x="170" y="23534"/>
                </a:lnTo>
                <a:lnTo>
                  <a:pt x="61" y="18926"/>
                </a:lnTo>
                <a:lnTo>
                  <a:pt x="0" y="11870"/>
                </a:lnTo>
                <a:lnTo>
                  <a:pt x="785" y="9501"/>
                </a:lnTo>
                <a:lnTo>
                  <a:pt x="2102" y="7128"/>
                </a:lnTo>
                <a:lnTo>
                  <a:pt x="3774" y="4752"/>
                </a:lnTo>
                <a:lnTo>
                  <a:pt x="5682" y="3168"/>
                </a:lnTo>
                <a:lnTo>
                  <a:pt x="7749" y="2112"/>
                </a:lnTo>
                <a:lnTo>
                  <a:pt x="12975" y="417"/>
                </a:lnTo>
                <a:lnTo>
                  <a:pt x="14198" y="279"/>
                </a:lnTo>
                <a:lnTo>
                  <a:pt x="15807" y="186"/>
                </a:lnTo>
                <a:lnTo>
                  <a:pt x="214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0" name="SMARTPenAnnotation442"/>
          <p:cNvSpPr/>
          <p:nvPr/>
        </p:nvSpPr>
        <p:spPr>
          <a:xfrm>
            <a:off x="6422231" y="3043237"/>
            <a:ext cx="157163" cy="14263"/>
          </a:xfrm>
          <a:custGeom>
            <a:avLst/>
            <a:gdLst/>
            <a:ahLst/>
            <a:cxnLst/>
            <a:rect l="0" t="0" r="0" b="0"/>
            <a:pathLst>
              <a:path w="157163" h="14263">
                <a:moveTo>
                  <a:pt x="0" y="7144"/>
                </a:moveTo>
                <a:lnTo>
                  <a:pt x="3792" y="7144"/>
                </a:lnTo>
                <a:lnTo>
                  <a:pt x="4910" y="7938"/>
                </a:lnTo>
                <a:lnTo>
                  <a:pt x="5654" y="9260"/>
                </a:lnTo>
                <a:lnTo>
                  <a:pt x="6151" y="10936"/>
                </a:lnTo>
                <a:lnTo>
                  <a:pt x="7275" y="12053"/>
                </a:lnTo>
                <a:lnTo>
                  <a:pt x="8819" y="12798"/>
                </a:lnTo>
                <a:lnTo>
                  <a:pt x="13207" y="13993"/>
                </a:lnTo>
                <a:lnTo>
                  <a:pt x="18041" y="14157"/>
                </a:lnTo>
                <a:lnTo>
                  <a:pt x="30286" y="14262"/>
                </a:lnTo>
                <a:lnTo>
                  <a:pt x="32891" y="13477"/>
                </a:lnTo>
                <a:lnTo>
                  <a:pt x="35421" y="12159"/>
                </a:lnTo>
                <a:lnTo>
                  <a:pt x="37901" y="10488"/>
                </a:lnTo>
                <a:lnTo>
                  <a:pt x="41143" y="9373"/>
                </a:lnTo>
                <a:lnTo>
                  <a:pt x="44891" y="8630"/>
                </a:lnTo>
                <a:lnTo>
                  <a:pt x="48977" y="8135"/>
                </a:lnTo>
                <a:lnTo>
                  <a:pt x="53289" y="7804"/>
                </a:lnTo>
                <a:lnTo>
                  <a:pt x="57751" y="7584"/>
                </a:lnTo>
                <a:lnTo>
                  <a:pt x="69499" y="7274"/>
                </a:lnTo>
                <a:lnTo>
                  <a:pt x="108216" y="7146"/>
                </a:lnTo>
                <a:lnTo>
                  <a:pt x="111038" y="6352"/>
                </a:lnTo>
                <a:lnTo>
                  <a:pt x="113713" y="5028"/>
                </a:lnTo>
                <a:lnTo>
                  <a:pt x="116290" y="3352"/>
                </a:lnTo>
                <a:lnTo>
                  <a:pt x="119596" y="2235"/>
                </a:lnTo>
                <a:lnTo>
                  <a:pt x="123386" y="1490"/>
                </a:lnTo>
                <a:lnTo>
                  <a:pt x="127501" y="993"/>
                </a:lnTo>
                <a:lnTo>
                  <a:pt x="131038" y="662"/>
                </a:lnTo>
                <a:lnTo>
                  <a:pt x="134190" y="441"/>
                </a:lnTo>
                <a:lnTo>
                  <a:pt x="141159" y="87"/>
                </a:lnTo>
                <a:lnTo>
                  <a:pt x="144229" y="39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1" name="SMARTPenAnnotation443"/>
          <p:cNvSpPr/>
          <p:nvPr/>
        </p:nvSpPr>
        <p:spPr>
          <a:xfrm>
            <a:off x="6643687" y="2914977"/>
            <a:ext cx="170303" cy="256817"/>
          </a:xfrm>
          <a:custGeom>
            <a:avLst/>
            <a:gdLst/>
            <a:ahLst/>
            <a:cxnLst/>
            <a:rect l="0" t="0" r="0" b="0"/>
            <a:pathLst>
              <a:path w="170303" h="256817">
                <a:moveTo>
                  <a:pt x="0" y="21104"/>
                </a:moveTo>
                <a:lnTo>
                  <a:pt x="3793" y="17312"/>
                </a:lnTo>
                <a:lnTo>
                  <a:pt x="6497" y="15401"/>
                </a:lnTo>
                <a:lnTo>
                  <a:pt x="9888" y="13333"/>
                </a:lnTo>
                <a:lnTo>
                  <a:pt x="13736" y="11161"/>
                </a:lnTo>
                <a:lnTo>
                  <a:pt x="17888" y="9713"/>
                </a:lnTo>
                <a:lnTo>
                  <a:pt x="22244" y="8747"/>
                </a:lnTo>
                <a:lnTo>
                  <a:pt x="26736" y="8104"/>
                </a:lnTo>
                <a:lnTo>
                  <a:pt x="30524" y="6881"/>
                </a:lnTo>
                <a:lnTo>
                  <a:pt x="33843" y="5272"/>
                </a:lnTo>
                <a:lnTo>
                  <a:pt x="36850" y="3405"/>
                </a:lnTo>
                <a:lnTo>
                  <a:pt x="41235" y="2161"/>
                </a:lnTo>
                <a:lnTo>
                  <a:pt x="46541" y="1332"/>
                </a:lnTo>
                <a:lnTo>
                  <a:pt x="52458" y="778"/>
                </a:lnTo>
                <a:lnTo>
                  <a:pt x="57990" y="410"/>
                </a:lnTo>
                <a:lnTo>
                  <a:pt x="63267" y="164"/>
                </a:lnTo>
                <a:lnTo>
                  <a:pt x="68371" y="0"/>
                </a:lnTo>
                <a:lnTo>
                  <a:pt x="73362" y="685"/>
                </a:lnTo>
                <a:lnTo>
                  <a:pt x="78277" y="1935"/>
                </a:lnTo>
                <a:lnTo>
                  <a:pt x="83141" y="3562"/>
                </a:lnTo>
                <a:lnTo>
                  <a:pt x="87971" y="4647"/>
                </a:lnTo>
                <a:lnTo>
                  <a:pt x="92779" y="5370"/>
                </a:lnTo>
                <a:lnTo>
                  <a:pt x="97572" y="5852"/>
                </a:lnTo>
                <a:lnTo>
                  <a:pt x="100767" y="6967"/>
                </a:lnTo>
                <a:lnTo>
                  <a:pt x="102896" y="8504"/>
                </a:lnTo>
                <a:lnTo>
                  <a:pt x="104316" y="10323"/>
                </a:lnTo>
                <a:lnTo>
                  <a:pt x="106850" y="12329"/>
                </a:lnTo>
                <a:lnTo>
                  <a:pt x="110127" y="14460"/>
                </a:lnTo>
                <a:lnTo>
                  <a:pt x="113900" y="16675"/>
                </a:lnTo>
                <a:lnTo>
                  <a:pt x="116415" y="19739"/>
                </a:lnTo>
                <a:lnTo>
                  <a:pt x="118090" y="23369"/>
                </a:lnTo>
                <a:lnTo>
                  <a:pt x="119953" y="30842"/>
                </a:lnTo>
                <a:lnTo>
                  <a:pt x="120782" y="36809"/>
                </a:lnTo>
                <a:lnTo>
                  <a:pt x="121149" y="44223"/>
                </a:lnTo>
                <a:lnTo>
                  <a:pt x="121248" y="48423"/>
                </a:lnTo>
                <a:lnTo>
                  <a:pt x="120519" y="52017"/>
                </a:lnTo>
                <a:lnTo>
                  <a:pt x="117594" y="58126"/>
                </a:lnTo>
                <a:lnTo>
                  <a:pt x="113647" y="65604"/>
                </a:lnTo>
                <a:lnTo>
                  <a:pt x="104646" y="83340"/>
                </a:lnTo>
                <a:lnTo>
                  <a:pt x="101514" y="87994"/>
                </a:lnTo>
                <a:lnTo>
                  <a:pt x="97839" y="92685"/>
                </a:lnTo>
                <a:lnTo>
                  <a:pt x="93801" y="97400"/>
                </a:lnTo>
                <a:lnTo>
                  <a:pt x="89522" y="101336"/>
                </a:lnTo>
                <a:lnTo>
                  <a:pt x="85081" y="104755"/>
                </a:lnTo>
                <a:lnTo>
                  <a:pt x="80533" y="107827"/>
                </a:lnTo>
                <a:lnTo>
                  <a:pt x="76708" y="110669"/>
                </a:lnTo>
                <a:lnTo>
                  <a:pt x="73364" y="113358"/>
                </a:lnTo>
                <a:lnTo>
                  <a:pt x="70341" y="115944"/>
                </a:lnTo>
                <a:lnTo>
                  <a:pt x="67532" y="117668"/>
                </a:lnTo>
                <a:lnTo>
                  <a:pt x="62293" y="119584"/>
                </a:lnTo>
                <a:lnTo>
                  <a:pt x="58991" y="120888"/>
                </a:lnTo>
                <a:lnTo>
                  <a:pt x="55202" y="122552"/>
                </a:lnTo>
                <a:lnTo>
                  <a:pt x="45300" y="127133"/>
                </a:lnTo>
                <a:lnTo>
                  <a:pt x="41829" y="127759"/>
                </a:lnTo>
                <a:lnTo>
                  <a:pt x="35825" y="128251"/>
                </a:lnTo>
                <a:lnTo>
                  <a:pt x="45672" y="128259"/>
                </a:lnTo>
                <a:lnTo>
                  <a:pt x="47910" y="127466"/>
                </a:lnTo>
                <a:lnTo>
                  <a:pt x="52515" y="124468"/>
                </a:lnTo>
                <a:lnTo>
                  <a:pt x="55647" y="123350"/>
                </a:lnTo>
                <a:lnTo>
                  <a:pt x="59324" y="122606"/>
                </a:lnTo>
                <a:lnTo>
                  <a:pt x="63361" y="122109"/>
                </a:lnTo>
                <a:lnTo>
                  <a:pt x="67641" y="121778"/>
                </a:lnTo>
                <a:lnTo>
                  <a:pt x="72082" y="121558"/>
                </a:lnTo>
                <a:lnTo>
                  <a:pt x="81249" y="121312"/>
                </a:lnTo>
                <a:lnTo>
                  <a:pt x="90615" y="121203"/>
                </a:lnTo>
                <a:lnTo>
                  <a:pt x="95335" y="121968"/>
                </a:lnTo>
                <a:lnTo>
                  <a:pt x="100069" y="123272"/>
                </a:lnTo>
                <a:lnTo>
                  <a:pt x="104813" y="124934"/>
                </a:lnTo>
                <a:lnTo>
                  <a:pt x="110357" y="126043"/>
                </a:lnTo>
                <a:lnTo>
                  <a:pt x="116433" y="126782"/>
                </a:lnTo>
                <a:lnTo>
                  <a:pt x="122866" y="127275"/>
                </a:lnTo>
                <a:lnTo>
                  <a:pt x="127948" y="128397"/>
                </a:lnTo>
                <a:lnTo>
                  <a:pt x="132130" y="129939"/>
                </a:lnTo>
                <a:lnTo>
                  <a:pt x="135712" y="131760"/>
                </a:lnTo>
                <a:lnTo>
                  <a:pt x="139687" y="132975"/>
                </a:lnTo>
                <a:lnTo>
                  <a:pt x="143925" y="133785"/>
                </a:lnTo>
                <a:lnTo>
                  <a:pt x="148337" y="134324"/>
                </a:lnTo>
                <a:lnTo>
                  <a:pt x="152073" y="135478"/>
                </a:lnTo>
                <a:lnTo>
                  <a:pt x="155357" y="137040"/>
                </a:lnTo>
                <a:lnTo>
                  <a:pt x="158340" y="138876"/>
                </a:lnTo>
                <a:lnTo>
                  <a:pt x="160329" y="140894"/>
                </a:lnTo>
                <a:lnTo>
                  <a:pt x="161654" y="143033"/>
                </a:lnTo>
                <a:lnTo>
                  <a:pt x="162539" y="145252"/>
                </a:lnTo>
                <a:lnTo>
                  <a:pt x="167574" y="152168"/>
                </a:lnTo>
                <a:lnTo>
                  <a:pt x="168866" y="155311"/>
                </a:lnTo>
                <a:lnTo>
                  <a:pt x="170302" y="163037"/>
                </a:lnTo>
                <a:lnTo>
                  <a:pt x="169890" y="166526"/>
                </a:lnTo>
                <a:lnTo>
                  <a:pt x="168823" y="169646"/>
                </a:lnTo>
                <a:lnTo>
                  <a:pt x="167318" y="172519"/>
                </a:lnTo>
                <a:lnTo>
                  <a:pt x="165645" y="179945"/>
                </a:lnTo>
                <a:lnTo>
                  <a:pt x="165198" y="184148"/>
                </a:lnTo>
                <a:lnTo>
                  <a:pt x="164108" y="188538"/>
                </a:lnTo>
                <a:lnTo>
                  <a:pt x="162586" y="193051"/>
                </a:lnTo>
                <a:lnTo>
                  <a:pt x="160779" y="197648"/>
                </a:lnTo>
                <a:lnTo>
                  <a:pt x="157986" y="201506"/>
                </a:lnTo>
                <a:lnTo>
                  <a:pt x="154536" y="204872"/>
                </a:lnTo>
                <a:lnTo>
                  <a:pt x="150649" y="207910"/>
                </a:lnTo>
                <a:lnTo>
                  <a:pt x="146470" y="211522"/>
                </a:lnTo>
                <a:lnTo>
                  <a:pt x="142097" y="215518"/>
                </a:lnTo>
                <a:lnTo>
                  <a:pt x="137594" y="219770"/>
                </a:lnTo>
                <a:lnTo>
                  <a:pt x="133004" y="223398"/>
                </a:lnTo>
                <a:lnTo>
                  <a:pt x="128357" y="226610"/>
                </a:lnTo>
                <a:lnTo>
                  <a:pt x="123672" y="229546"/>
                </a:lnTo>
                <a:lnTo>
                  <a:pt x="118960" y="233090"/>
                </a:lnTo>
                <a:lnTo>
                  <a:pt x="114232" y="237040"/>
                </a:lnTo>
                <a:lnTo>
                  <a:pt x="109492" y="241262"/>
                </a:lnTo>
                <a:lnTo>
                  <a:pt x="103951" y="244076"/>
                </a:lnTo>
                <a:lnTo>
                  <a:pt x="97875" y="245952"/>
                </a:lnTo>
                <a:lnTo>
                  <a:pt x="91444" y="247202"/>
                </a:lnTo>
                <a:lnTo>
                  <a:pt x="85569" y="248830"/>
                </a:lnTo>
                <a:lnTo>
                  <a:pt x="80065" y="250709"/>
                </a:lnTo>
                <a:lnTo>
                  <a:pt x="74808" y="252755"/>
                </a:lnTo>
                <a:lnTo>
                  <a:pt x="70510" y="254119"/>
                </a:lnTo>
                <a:lnTo>
                  <a:pt x="66850" y="255029"/>
                </a:lnTo>
                <a:lnTo>
                  <a:pt x="63617" y="255635"/>
                </a:lnTo>
                <a:lnTo>
                  <a:pt x="59874" y="256039"/>
                </a:lnTo>
                <a:lnTo>
                  <a:pt x="55791" y="256309"/>
                </a:lnTo>
                <a:lnTo>
                  <a:pt x="47815" y="256608"/>
                </a:lnTo>
                <a:lnTo>
                  <a:pt x="41624" y="256741"/>
                </a:lnTo>
                <a:lnTo>
                  <a:pt x="29884" y="256816"/>
                </a:lnTo>
                <a:lnTo>
                  <a:pt x="26273" y="256033"/>
                </a:lnTo>
                <a:lnTo>
                  <a:pt x="23071" y="254717"/>
                </a:lnTo>
                <a:lnTo>
                  <a:pt x="20144" y="253046"/>
                </a:lnTo>
                <a:lnTo>
                  <a:pt x="17397" y="251932"/>
                </a:lnTo>
                <a:lnTo>
                  <a:pt x="12230" y="250694"/>
                </a:lnTo>
                <a:lnTo>
                  <a:pt x="7288" y="250144"/>
                </a:lnTo>
                <a:lnTo>
                  <a:pt x="4859" y="249997"/>
                </a:lnTo>
                <a:lnTo>
                  <a:pt x="3239" y="249106"/>
                </a:lnTo>
                <a:lnTo>
                  <a:pt x="2160" y="247717"/>
                </a:lnTo>
                <a:lnTo>
                  <a:pt x="1439" y="245998"/>
                </a:lnTo>
                <a:lnTo>
                  <a:pt x="284" y="238330"/>
                </a:lnTo>
                <a:lnTo>
                  <a:pt x="0" y="2354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2" name="SMARTPenAnnotation444"/>
          <p:cNvSpPr/>
          <p:nvPr/>
        </p:nvSpPr>
        <p:spPr>
          <a:xfrm>
            <a:off x="6929463" y="2986087"/>
            <a:ext cx="107131" cy="178566"/>
          </a:xfrm>
          <a:custGeom>
            <a:avLst/>
            <a:gdLst/>
            <a:ahLst/>
            <a:cxnLst/>
            <a:rect l="0" t="0" r="0" b="0"/>
            <a:pathLst>
              <a:path w="107131" h="178566">
                <a:moveTo>
                  <a:pt x="14262" y="0"/>
                </a:moveTo>
                <a:lnTo>
                  <a:pt x="14262" y="37410"/>
                </a:lnTo>
                <a:lnTo>
                  <a:pt x="13468" y="40021"/>
                </a:lnTo>
                <a:lnTo>
                  <a:pt x="10469" y="45039"/>
                </a:lnTo>
                <a:lnTo>
                  <a:pt x="8608" y="49915"/>
                </a:lnTo>
                <a:lnTo>
                  <a:pt x="8111" y="52327"/>
                </a:lnTo>
                <a:lnTo>
                  <a:pt x="7780" y="55522"/>
                </a:lnTo>
                <a:lnTo>
                  <a:pt x="7560" y="59240"/>
                </a:lnTo>
                <a:lnTo>
                  <a:pt x="7314" y="66810"/>
                </a:lnTo>
                <a:lnTo>
                  <a:pt x="7205" y="72821"/>
                </a:lnTo>
                <a:lnTo>
                  <a:pt x="6382" y="76328"/>
                </a:lnTo>
                <a:lnTo>
                  <a:pt x="5040" y="80254"/>
                </a:lnTo>
                <a:lnTo>
                  <a:pt x="3351" y="84459"/>
                </a:lnTo>
                <a:lnTo>
                  <a:pt x="2226" y="88056"/>
                </a:lnTo>
                <a:lnTo>
                  <a:pt x="1475" y="91248"/>
                </a:lnTo>
                <a:lnTo>
                  <a:pt x="975" y="94169"/>
                </a:lnTo>
                <a:lnTo>
                  <a:pt x="641" y="97705"/>
                </a:lnTo>
                <a:lnTo>
                  <a:pt x="419" y="101649"/>
                </a:lnTo>
                <a:lnTo>
                  <a:pt x="172" y="109471"/>
                </a:lnTo>
                <a:lnTo>
                  <a:pt x="32" y="119131"/>
                </a:lnTo>
                <a:lnTo>
                  <a:pt x="0" y="127295"/>
                </a:lnTo>
                <a:lnTo>
                  <a:pt x="785" y="130901"/>
                </a:lnTo>
                <a:lnTo>
                  <a:pt x="2103" y="134099"/>
                </a:lnTo>
                <a:lnTo>
                  <a:pt x="3775" y="137024"/>
                </a:lnTo>
                <a:lnTo>
                  <a:pt x="4095" y="139768"/>
                </a:lnTo>
                <a:lnTo>
                  <a:pt x="3516" y="142391"/>
                </a:lnTo>
                <a:lnTo>
                  <a:pt x="2334" y="144934"/>
                </a:lnTo>
                <a:lnTo>
                  <a:pt x="2341" y="147422"/>
                </a:lnTo>
                <a:lnTo>
                  <a:pt x="3140" y="149876"/>
                </a:lnTo>
                <a:lnTo>
                  <a:pt x="4466" y="152305"/>
                </a:lnTo>
                <a:lnTo>
                  <a:pt x="5940" y="157120"/>
                </a:lnTo>
                <a:lnTo>
                  <a:pt x="6332" y="159515"/>
                </a:lnTo>
                <a:lnTo>
                  <a:pt x="7388" y="161112"/>
                </a:lnTo>
                <a:lnTo>
                  <a:pt x="8885" y="162177"/>
                </a:lnTo>
                <a:lnTo>
                  <a:pt x="10677" y="162887"/>
                </a:lnTo>
                <a:lnTo>
                  <a:pt x="11872" y="164154"/>
                </a:lnTo>
                <a:lnTo>
                  <a:pt x="12669" y="165792"/>
                </a:lnTo>
                <a:lnTo>
                  <a:pt x="13200" y="167678"/>
                </a:lnTo>
                <a:lnTo>
                  <a:pt x="14348" y="168935"/>
                </a:lnTo>
                <a:lnTo>
                  <a:pt x="15906" y="169774"/>
                </a:lnTo>
                <a:lnTo>
                  <a:pt x="17739" y="170332"/>
                </a:lnTo>
                <a:lnTo>
                  <a:pt x="18961" y="171499"/>
                </a:lnTo>
                <a:lnTo>
                  <a:pt x="19776" y="173070"/>
                </a:lnTo>
                <a:lnTo>
                  <a:pt x="20319" y="174911"/>
                </a:lnTo>
                <a:lnTo>
                  <a:pt x="21475" y="176139"/>
                </a:lnTo>
                <a:lnTo>
                  <a:pt x="23039" y="176957"/>
                </a:lnTo>
                <a:lnTo>
                  <a:pt x="24876" y="177503"/>
                </a:lnTo>
                <a:lnTo>
                  <a:pt x="26894" y="177866"/>
                </a:lnTo>
                <a:lnTo>
                  <a:pt x="29033" y="178109"/>
                </a:lnTo>
                <a:lnTo>
                  <a:pt x="31253" y="178271"/>
                </a:lnTo>
                <a:lnTo>
                  <a:pt x="33527" y="178378"/>
                </a:lnTo>
                <a:lnTo>
                  <a:pt x="38170" y="178498"/>
                </a:lnTo>
                <a:lnTo>
                  <a:pt x="45246" y="178565"/>
                </a:lnTo>
                <a:lnTo>
                  <a:pt x="47618" y="177781"/>
                </a:lnTo>
                <a:lnTo>
                  <a:pt x="49993" y="176465"/>
                </a:lnTo>
                <a:lnTo>
                  <a:pt x="52369" y="174793"/>
                </a:lnTo>
                <a:lnTo>
                  <a:pt x="55542" y="173679"/>
                </a:lnTo>
                <a:lnTo>
                  <a:pt x="59244" y="172936"/>
                </a:lnTo>
                <a:lnTo>
                  <a:pt x="63300" y="172441"/>
                </a:lnTo>
                <a:lnTo>
                  <a:pt x="66798" y="171317"/>
                </a:lnTo>
                <a:lnTo>
                  <a:pt x="69923" y="169774"/>
                </a:lnTo>
                <a:lnTo>
                  <a:pt x="72801" y="167951"/>
                </a:lnTo>
                <a:lnTo>
                  <a:pt x="75513" y="166736"/>
                </a:lnTo>
                <a:lnTo>
                  <a:pt x="78114" y="165926"/>
                </a:lnTo>
                <a:lnTo>
                  <a:pt x="80643" y="165386"/>
                </a:lnTo>
                <a:lnTo>
                  <a:pt x="83122" y="163439"/>
                </a:lnTo>
                <a:lnTo>
                  <a:pt x="85569" y="160553"/>
                </a:lnTo>
                <a:lnTo>
                  <a:pt x="87993" y="157042"/>
                </a:lnTo>
                <a:lnTo>
                  <a:pt x="90403" y="154701"/>
                </a:lnTo>
                <a:lnTo>
                  <a:pt x="92804" y="153140"/>
                </a:lnTo>
                <a:lnTo>
                  <a:pt x="95198" y="152100"/>
                </a:lnTo>
                <a:lnTo>
                  <a:pt x="97588" y="150612"/>
                </a:lnTo>
                <a:lnTo>
                  <a:pt x="99975" y="148827"/>
                </a:lnTo>
                <a:lnTo>
                  <a:pt x="10713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SMARTPenAnnotation445"/>
          <p:cNvSpPr/>
          <p:nvPr/>
        </p:nvSpPr>
        <p:spPr>
          <a:xfrm>
            <a:off x="6915150" y="2893229"/>
            <a:ext cx="21432" cy="28565"/>
          </a:xfrm>
          <a:custGeom>
            <a:avLst/>
            <a:gdLst/>
            <a:ahLst/>
            <a:cxnLst/>
            <a:rect l="0" t="0" r="0" b="0"/>
            <a:pathLst>
              <a:path w="21432" h="28565">
                <a:moveTo>
                  <a:pt x="0" y="28564"/>
                </a:moveTo>
                <a:lnTo>
                  <a:pt x="0" y="15277"/>
                </a:lnTo>
                <a:lnTo>
                  <a:pt x="793" y="14150"/>
                </a:lnTo>
                <a:lnTo>
                  <a:pt x="2116" y="12605"/>
                </a:lnTo>
                <a:lnTo>
                  <a:pt x="3792" y="10781"/>
                </a:lnTo>
                <a:lnTo>
                  <a:pt x="7770" y="6638"/>
                </a:lnTo>
                <a:lnTo>
                  <a:pt x="13000" y="1303"/>
                </a:lnTo>
                <a:lnTo>
                  <a:pt x="14223" y="865"/>
                </a:lnTo>
                <a:lnTo>
                  <a:pt x="15832" y="573"/>
                </a:lnTo>
                <a:lnTo>
                  <a:pt x="21334" y="0"/>
                </a:lnTo>
                <a:lnTo>
                  <a:pt x="21366" y="790"/>
                </a:lnTo>
                <a:lnTo>
                  <a:pt x="21431" y="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4" name="SMARTPenAnnotation446"/>
          <p:cNvSpPr/>
          <p:nvPr/>
        </p:nvSpPr>
        <p:spPr>
          <a:xfrm>
            <a:off x="7193756" y="2943225"/>
            <a:ext cx="14288" cy="178594"/>
          </a:xfrm>
          <a:custGeom>
            <a:avLst/>
            <a:gdLst/>
            <a:ahLst/>
            <a:cxnLst/>
            <a:rect l="0" t="0" r="0" b="0"/>
            <a:pathLst>
              <a:path w="14288" h="178594">
                <a:moveTo>
                  <a:pt x="7144" y="0"/>
                </a:moveTo>
                <a:lnTo>
                  <a:pt x="7144" y="10641"/>
                </a:lnTo>
                <a:lnTo>
                  <a:pt x="6350" y="12650"/>
                </a:lnTo>
                <a:lnTo>
                  <a:pt x="5027" y="14783"/>
                </a:lnTo>
                <a:lnTo>
                  <a:pt x="3351" y="16999"/>
                </a:lnTo>
                <a:lnTo>
                  <a:pt x="2234" y="19270"/>
                </a:lnTo>
                <a:lnTo>
                  <a:pt x="1490" y="21578"/>
                </a:lnTo>
                <a:lnTo>
                  <a:pt x="993" y="23910"/>
                </a:lnTo>
                <a:lnTo>
                  <a:pt x="662" y="26259"/>
                </a:lnTo>
                <a:lnTo>
                  <a:pt x="294" y="30985"/>
                </a:lnTo>
                <a:lnTo>
                  <a:pt x="131" y="37848"/>
                </a:lnTo>
                <a:lnTo>
                  <a:pt x="0" y="126207"/>
                </a:lnTo>
                <a:lnTo>
                  <a:pt x="794" y="130969"/>
                </a:lnTo>
                <a:lnTo>
                  <a:pt x="2117" y="135731"/>
                </a:lnTo>
                <a:lnTo>
                  <a:pt x="6151" y="147196"/>
                </a:lnTo>
                <a:lnTo>
                  <a:pt x="6482" y="148931"/>
                </a:lnTo>
                <a:lnTo>
                  <a:pt x="6850" y="152974"/>
                </a:lnTo>
                <a:lnTo>
                  <a:pt x="7013" y="157417"/>
                </a:lnTo>
                <a:lnTo>
                  <a:pt x="7057" y="159714"/>
                </a:lnTo>
                <a:lnTo>
                  <a:pt x="7879" y="162038"/>
                </a:lnTo>
                <a:lnTo>
                  <a:pt x="9222" y="164382"/>
                </a:lnTo>
                <a:lnTo>
                  <a:pt x="13287" y="170053"/>
                </a:lnTo>
                <a:lnTo>
                  <a:pt x="13620" y="171313"/>
                </a:lnTo>
                <a:lnTo>
                  <a:pt x="13842" y="172946"/>
                </a:lnTo>
                <a:lnTo>
                  <a:pt x="14287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SMARTPenAnnotation447"/>
          <p:cNvSpPr/>
          <p:nvPr/>
        </p:nvSpPr>
        <p:spPr>
          <a:xfrm>
            <a:off x="7093743" y="3007518"/>
            <a:ext cx="178595" cy="21433"/>
          </a:xfrm>
          <a:custGeom>
            <a:avLst/>
            <a:gdLst/>
            <a:ahLst/>
            <a:cxnLst/>
            <a:rect l="0" t="0" r="0" b="0"/>
            <a:pathLst>
              <a:path w="178595" h="21433">
                <a:moveTo>
                  <a:pt x="0" y="21432"/>
                </a:moveTo>
                <a:lnTo>
                  <a:pt x="10849" y="10583"/>
                </a:lnTo>
                <a:lnTo>
                  <a:pt x="13583" y="9436"/>
                </a:lnTo>
                <a:lnTo>
                  <a:pt x="16993" y="8672"/>
                </a:lnTo>
                <a:lnTo>
                  <a:pt x="20854" y="8163"/>
                </a:lnTo>
                <a:lnTo>
                  <a:pt x="25015" y="7823"/>
                </a:lnTo>
                <a:lnTo>
                  <a:pt x="29377" y="7597"/>
                </a:lnTo>
                <a:lnTo>
                  <a:pt x="33872" y="7446"/>
                </a:lnTo>
                <a:lnTo>
                  <a:pt x="37663" y="6551"/>
                </a:lnTo>
                <a:lnTo>
                  <a:pt x="40984" y="5162"/>
                </a:lnTo>
                <a:lnTo>
                  <a:pt x="43991" y="3441"/>
                </a:lnTo>
                <a:lnTo>
                  <a:pt x="47584" y="2294"/>
                </a:lnTo>
                <a:lnTo>
                  <a:pt x="51567" y="1530"/>
                </a:lnTo>
                <a:lnTo>
                  <a:pt x="55809" y="1020"/>
                </a:lnTo>
                <a:lnTo>
                  <a:pt x="60225" y="680"/>
                </a:lnTo>
                <a:lnTo>
                  <a:pt x="64757" y="454"/>
                </a:lnTo>
                <a:lnTo>
                  <a:pt x="74024" y="202"/>
                </a:lnTo>
                <a:lnTo>
                  <a:pt x="135087" y="2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6" name="SMARTPenAnnotation448"/>
          <p:cNvSpPr/>
          <p:nvPr/>
        </p:nvSpPr>
        <p:spPr>
          <a:xfrm>
            <a:off x="7429500" y="2971800"/>
            <a:ext cx="107157" cy="134640"/>
          </a:xfrm>
          <a:custGeom>
            <a:avLst/>
            <a:gdLst/>
            <a:ahLst/>
            <a:cxnLst/>
            <a:rect l="0" t="0" r="0" b="0"/>
            <a:pathLst>
              <a:path w="107157" h="134640">
                <a:moveTo>
                  <a:pt x="0" y="0"/>
                </a:moveTo>
                <a:lnTo>
                  <a:pt x="0" y="48745"/>
                </a:lnTo>
                <a:lnTo>
                  <a:pt x="793" y="52340"/>
                </a:lnTo>
                <a:lnTo>
                  <a:pt x="2116" y="55531"/>
                </a:lnTo>
                <a:lnTo>
                  <a:pt x="3792" y="58451"/>
                </a:lnTo>
                <a:lnTo>
                  <a:pt x="4909" y="61986"/>
                </a:lnTo>
                <a:lnTo>
                  <a:pt x="5653" y="65930"/>
                </a:lnTo>
                <a:lnTo>
                  <a:pt x="6151" y="70147"/>
                </a:lnTo>
                <a:lnTo>
                  <a:pt x="6481" y="73752"/>
                </a:lnTo>
                <a:lnTo>
                  <a:pt x="6702" y="76949"/>
                </a:lnTo>
                <a:lnTo>
                  <a:pt x="6849" y="79874"/>
                </a:lnTo>
                <a:lnTo>
                  <a:pt x="7012" y="87358"/>
                </a:lnTo>
                <a:lnTo>
                  <a:pt x="7142" y="116585"/>
                </a:lnTo>
                <a:lnTo>
                  <a:pt x="7936" y="118205"/>
                </a:lnTo>
                <a:lnTo>
                  <a:pt x="9259" y="119284"/>
                </a:lnTo>
                <a:lnTo>
                  <a:pt x="10936" y="120004"/>
                </a:lnTo>
                <a:lnTo>
                  <a:pt x="12053" y="121277"/>
                </a:lnTo>
                <a:lnTo>
                  <a:pt x="12797" y="122920"/>
                </a:lnTo>
                <a:lnTo>
                  <a:pt x="13294" y="124809"/>
                </a:lnTo>
                <a:lnTo>
                  <a:pt x="14419" y="126068"/>
                </a:lnTo>
                <a:lnTo>
                  <a:pt x="15962" y="126908"/>
                </a:lnTo>
                <a:lnTo>
                  <a:pt x="17784" y="127468"/>
                </a:lnTo>
                <a:lnTo>
                  <a:pt x="19794" y="128634"/>
                </a:lnTo>
                <a:lnTo>
                  <a:pt x="21927" y="130206"/>
                </a:lnTo>
                <a:lnTo>
                  <a:pt x="24143" y="132048"/>
                </a:lnTo>
                <a:lnTo>
                  <a:pt x="26413" y="133275"/>
                </a:lnTo>
                <a:lnTo>
                  <a:pt x="28722" y="134094"/>
                </a:lnTo>
                <a:lnTo>
                  <a:pt x="31053" y="134639"/>
                </a:lnTo>
                <a:lnTo>
                  <a:pt x="34197" y="134210"/>
                </a:lnTo>
                <a:lnTo>
                  <a:pt x="37879" y="133129"/>
                </a:lnTo>
                <a:lnTo>
                  <a:pt x="41921" y="131615"/>
                </a:lnTo>
                <a:lnTo>
                  <a:pt x="45410" y="130606"/>
                </a:lnTo>
                <a:lnTo>
                  <a:pt x="48529" y="129933"/>
                </a:lnTo>
                <a:lnTo>
                  <a:pt x="51403" y="129484"/>
                </a:lnTo>
                <a:lnTo>
                  <a:pt x="54905" y="128391"/>
                </a:lnTo>
                <a:lnTo>
                  <a:pt x="58829" y="126869"/>
                </a:lnTo>
                <a:lnTo>
                  <a:pt x="63031" y="125060"/>
                </a:lnTo>
                <a:lnTo>
                  <a:pt x="66626" y="123855"/>
                </a:lnTo>
                <a:lnTo>
                  <a:pt x="69818" y="123051"/>
                </a:lnTo>
                <a:lnTo>
                  <a:pt x="72739" y="122515"/>
                </a:lnTo>
                <a:lnTo>
                  <a:pt x="75480" y="121364"/>
                </a:lnTo>
                <a:lnTo>
                  <a:pt x="78101" y="119803"/>
                </a:lnTo>
                <a:lnTo>
                  <a:pt x="80643" y="117969"/>
                </a:lnTo>
                <a:lnTo>
                  <a:pt x="83130" y="115952"/>
                </a:lnTo>
                <a:lnTo>
                  <a:pt x="85583" y="113813"/>
                </a:lnTo>
                <a:lnTo>
                  <a:pt x="88011" y="111594"/>
                </a:lnTo>
                <a:lnTo>
                  <a:pt x="90424" y="110115"/>
                </a:lnTo>
                <a:lnTo>
                  <a:pt x="92826" y="109128"/>
                </a:lnTo>
                <a:lnTo>
                  <a:pt x="95222" y="108471"/>
                </a:lnTo>
                <a:lnTo>
                  <a:pt x="97612" y="108033"/>
                </a:lnTo>
                <a:lnTo>
                  <a:pt x="100000" y="107740"/>
                </a:lnTo>
                <a:lnTo>
                  <a:pt x="107156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7" name="SMARTPenAnnotation449"/>
          <p:cNvSpPr/>
          <p:nvPr/>
        </p:nvSpPr>
        <p:spPr>
          <a:xfrm>
            <a:off x="7365221" y="2850356"/>
            <a:ext cx="14273" cy="35720"/>
          </a:xfrm>
          <a:custGeom>
            <a:avLst/>
            <a:gdLst/>
            <a:ahLst/>
            <a:cxnLst/>
            <a:rect l="0" t="0" r="0" b="0"/>
            <a:pathLst>
              <a:path w="14273" h="35720">
                <a:moveTo>
                  <a:pt x="14272" y="35719"/>
                </a:moveTo>
                <a:lnTo>
                  <a:pt x="14272" y="31926"/>
                </a:lnTo>
                <a:lnTo>
                  <a:pt x="12685" y="30809"/>
                </a:lnTo>
                <a:lnTo>
                  <a:pt x="10039" y="30064"/>
                </a:lnTo>
                <a:lnTo>
                  <a:pt x="1971" y="28869"/>
                </a:lnTo>
                <a:lnTo>
                  <a:pt x="1309" y="27977"/>
                </a:lnTo>
                <a:lnTo>
                  <a:pt x="867" y="26589"/>
                </a:lnTo>
                <a:lnTo>
                  <a:pt x="573" y="24870"/>
                </a:lnTo>
                <a:lnTo>
                  <a:pt x="377" y="22930"/>
                </a:lnTo>
                <a:lnTo>
                  <a:pt x="247" y="20843"/>
                </a:lnTo>
                <a:lnTo>
                  <a:pt x="36" y="15582"/>
                </a:lnTo>
                <a:lnTo>
                  <a:pt x="0" y="10879"/>
                </a:lnTo>
                <a:lnTo>
                  <a:pt x="789" y="9634"/>
                </a:lnTo>
                <a:lnTo>
                  <a:pt x="2108" y="8804"/>
                </a:lnTo>
                <a:lnTo>
                  <a:pt x="6137" y="7471"/>
                </a:lnTo>
                <a:lnTo>
                  <a:pt x="6467" y="6568"/>
                </a:lnTo>
                <a:lnTo>
                  <a:pt x="6688" y="5173"/>
                </a:lnTo>
                <a:lnTo>
                  <a:pt x="71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8" name="SMARTPenAnnotation450"/>
          <p:cNvSpPr/>
          <p:nvPr/>
        </p:nvSpPr>
        <p:spPr>
          <a:xfrm>
            <a:off x="7479593" y="2821789"/>
            <a:ext cx="164220" cy="106846"/>
          </a:xfrm>
          <a:custGeom>
            <a:avLst/>
            <a:gdLst/>
            <a:ahLst/>
            <a:cxnLst/>
            <a:rect l="0" t="0" r="0" b="0"/>
            <a:pathLst>
              <a:path w="164220" h="106846">
                <a:moveTo>
                  <a:pt x="7057" y="42854"/>
                </a:moveTo>
                <a:lnTo>
                  <a:pt x="7057" y="36703"/>
                </a:lnTo>
                <a:lnTo>
                  <a:pt x="4940" y="34035"/>
                </a:lnTo>
                <a:lnTo>
                  <a:pt x="3264" y="32212"/>
                </a:lnTo>
                <a:lnTo>
                  <a:pt x="2147" y="30203"/>
                </a:lnTo>
                <a:lnTo>
                  <a:pt x="1403" y="28070"/>
                </a:lnTo>
                <a:lnTo>
                  <a:pt x="207" y="22736"/>
                </a:lnTo>
                <a:lnTo>
                  <a:pt x="44" y="19890"/>
                </a:lnTo>
                <a:lnTo>
                  <a:pt x="0" y="18020"/>
                </a:lnTo>
                <a:lnTo>
                  <a:pt x="765" y="15979"/>
                </a:lnTo>
                <a:lnTo>
                  <a:pt x="2068" y="13825"/>
                </a:lnTo>
                <a:lnTo>
                  <a:pt x="3731" y="11595"/>
                </a:lnTo>
                <a:lnTo>
                  <a:pt x="5633" y="10109"/>
                </a:lnTo>
                <a:lnTo>
                  <a:pt x="7696" y="9118"/>
                </a:lnTo>
                <a:lnTo>
                  <a:pt x="9863" y="8457"/>
                </a:lnTo>
                <a:lnTo>
                  <a:pt x="14389" y="5606"/>
                </a:lnTo>
                <a:lnTo>
                  <a:pt x="16707" y="3735"/>
                </a:lnTo>
                <a:lnTo>
                  <a:pt x="19047" y="2487"/>
                </a:lnTo>
                <a:lnTo>
                  <a:pt x="23762" y="1101"/>
                </a:lnTo>
                <a:lnTo>
                  <a:pt x="28504" y="485"/>
                </a:lnTo>
                <a:lnTo>
                  <a:pt x="33258" y="211"/>
                </a:lnTo>
                <a:lnTo>
                  <a:pt x="38016" y="89"/>
                </a:lnTo>
                <a:lnTo>
                  <a:pt x="52300" y="0"/>
                </a:lnTo>
                <a:lnTo>
                  <a:pt x="54682" y="791"/>
                </a:lnTo>
                <a:lnTo>
                  <a:pt x="59444" y="3787"/>
                </a:lnTo>
                <a:lnTo>
                  <a:pt x="64207" y="5647"/>
                </a:lnTo>
                <a:lnTo>
                  <a:pt x="66588" y="6143"/>
                </a:lnTo>
                <a:lnTo>
                  <a:pt x="68175" y="8062"/>
                </a:lnTo>
                <a:lnTo>
                  <a:pt x="69234" y="10928"/>
                </a:lnTo>
                <a:lnTo>
                  <a:pt x="69939" y="14426"/>
                </a:lnTo>
                <a:lnTo>
                  <a:pt x="70409" y="17552"/>
                </a:lnTo>
                <a:lnTo>
                  <a:pt x="70723" y="20430"/>
                </a:lnTo>
                <a:lnTo>
                  <a:pt x="70932" y="23142"/>
                </a:lnTo>
                <a:lnTo>
                  <a:pt x="71071" y="25744"/>
                </a:lnTo>
                <a:lnTo>
                  <a:pt x="71226" y="30752"/>
                </a:lnTo>
                <a:lnTo>
                  <a:pt x="71314" y="38034"/>
                </a:lnTo>
                <a:lnTo>
                  <a:pt x="70532" y="41228"/>
                </a:lnTo>
                <a:lnTo>
                  <a:pt x="69217" y="44945"/>
                </a:lnTo>
                <a:lnTo>
                  <a:pt x="67547" y="49011"/>
                </a:lnTo>
                <a:lnTo>
                  <a:pt x="65641" y="52515"/>
                </a:lnTo>
                <a:lnTo>
                  <a:pt x="63574" y="55645"/>
                </a:lnTo>
                <a:lnTo>
                  <a:pt x="61404" y="58525"/>
                </a:lnTo>
                <a:lnTo>
                  <a:pt x="59163" y="62033"/>
                </a:lnTo>
                <a:lnTo>
                  <a:pt x="56875" y="65958"/>
                </a:lnTo>
                <a:lnTo>
                  <a:pt x="54557" y="70163"/>
                </a:lnTo>
                <a:lnTo>
                  <a:pt x="52218" y="73761"/>
                </a:lnTo>
                <a:lnTo>
                  <a:pt x="49864" y="76952"/>
                </a:lnTo>
                <a:lnTo>
                  <a:pt x="47501" y="79874"/>
                </a:lnTo>
                <a:lnTo>
                  <a:pt x="45926" y="82615"/>
                </a:lnTo>
                <a:lnTo>
                  <a:pt x="44876" y="85237"/>
                </a:lnTo>
                <a:lnTo>
                  <a:pt x="44176" y="87778"/>
                </a:lnTo>
                <a:lnTo>
                  <a:pt x="42915" y="89472"/>
                </a:lnTo>
                <a:lnTo>
                  <a:pt x="41282" y="90602"/>
                </a:lnTo>
                <a:lnTo>
                  <a:pt x="39398" y="91354"/>
                </a:lnTo>
                <a:lnTo>
                  <a:pt x="38142" y="92650"/>
                </a:lnTo>
                <a:lnTo>
                  <a:pt x="37306" y="94308"/>
                </a:lnTo>
                <a:lnTo>
                  <a:pt x="35730" y="99671"/>
                </a:lnTo>
                <a:lnTo>
                  <a:pt x="35675" y="101973"/>
                </a:lnTo>
                <a:lnTo>
                  <a:pt x="35660" y="103698"/>
                </a:lnTo>
                <a:lnTo>
                  <a:pt x="36444" y="104848"/>
                </a:lnTo>
                <a:lnTo>
                  <a:pt x="37761" y="105615"/>
                </a:lnTo>
                <a:lnTo>
                  <a:pt x="41785" y="106845"/>
                </a:lnTo>
                <a:lnTo>
                  <a:pt x="44451" y="104897"/>
                </a:lnTo>
                <a:lnTo>
                  <a:pt x="46275" y="103266"/>
                </a:lnTo>
                <a:lnTo>
                  <a:pt x="49076" y="102179"/>
                </a:lnTo>
                <a:lnTo>
                  <a:pt x="52533" y="101454"/>
                </a:lnTo>
                <a:lnTo>
                  <a:pt x="56424" y="100971"/>
                </a:lnTo>
                <a:lnTo>
                  <a:pt x="60606" y="99855"/>
                </a:lnTo>
                <a:lnTo>
                  <a:pt x="64981" y="98317"/>
                </a:lnTo>
                <a:lnTo>
                  <a:pt x="69485" y="96498"/>
                </a:lnTo>
                <a:lnTo>
                  <a:pt x="74076" y="95286"/>
                </a:lnTo>
                <a:lnTo>
                  <a:pt x="78723" y="94477"/>
                </a:lnTo>
                <a:lnTo>
                  <a:pt x="83410" y="93938"/>
                </a:lnTo>
                <a:lnTo>
                  <a:pt x="88121" y="92785"/>
                </a:lnTo>
                <a:lnTo>
                  <a:pt x="92850" y="91223"/>
                </a:lnTo>
                <a:lnTo>
                  <a:pt x="97590" y="89387"/>
                </a:lnTo>
                <a:lnTo>
                  <a:pt x="103131" y="88164"/>
                </a:lnTo>
                <a:lnTo>
                  <a:pt x="109206" y="87348"/>
                </a:lnTo>
                <a:lnTo>
                  <a:pt x="120719" y="86442"/>
                </a:lnTo>
                <a:lnTo>
                  <a:pt x="128482" y="86039"/>
                </a:lnTo>
                <a:lnTo>
                  <a:pt x="136694" y="85860"/>
                </a:lnTo>
                <a:lnTo>
                  <a:pt x="164219" y="8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9" name="SMARTPenAnnotation451"/>
          <p:cNvSpPr/>
          <p:nvPr/>
        </p:nvSpPr>
        <p:spPr>
          <a:xfrm>
            <a:off x="5436393" y="3257550"/>
            <a:ext cx="2135983" cy="28576"/>
          </a:xfrm>
          <a:custGeom>
            <a:avLst/>
            <a:gdLst/>
            <a:ahLst/>
            <a:cxnLst/>
            <a:rect l="0" t="0" r="0" b="0"/>
            <a:pathLst>
              <a:path w="2135983" h="28576">
                <a:moveTo>
                  <a:pt x="0" y="7143"/>
                </a:moveTo>
                <a:lnTo>
                  <a:pt x="104866" y="7143"/>
                </a:lnTo>
                <a:lnTo>
                  <a:pt x="109598" y="7937"/>
                </a:lnTo>
                <a:lnTo>
                  <a:pt x="114341" y="9260"/>
                </a:lnTo>
                <a:lnTo>
                  <a:pt x="119089" y="10936"/>
                </a:lnTo>
                <a:lnTo>
                  <a:pt x="123843" y="12053"/>
                </a:lnTo>
                <a:lnTo>
                  <a:pt x="128600" y="12798"/>
                </a:lnTo>
                <a:lnTo>
                  <a:pt x="138118" y="13625"/>
                </a:lnTo>
                <a:lnTo>
                  <a:pt x="200172" y="14282"/>
                </a:lnTo>
                <a:lnTo>
                  <a:pt x="267768" y="14287"/>
                </a:lnTo>
                <a:lnTo>
                  <a:pt x="272969" y="15081"/>
                </a:lnTo>
                <a:lnTo>
                  <a:pt x="278023" y="16404"/>
                </a:lnTo>
                <a:lnTo>
                  <a:pt x="282980" y="18079"/>
                </a:lnTo>
                <a:lnTo>
                  <a:pt x="288666" y="19196"/>
                </a:lnTo>
                <a:lnTo>
                  <a:pt x="294838" y="19941"/>
                </a:lnTo>
                <a:lnTo>
                  <a:pt x="308045" y="20769"/>
                </a:lnTo>
                <a:lnTo>
                  <a:pt x="371932" y="21420"/>
                </a:lnTo>
                <a:lnTo>
                  <a:pt x="1209588" y="21431"/>
                </a:lnTo>
                <a:lnTo>
                  <a:pt x="1219936" y="22225"/>
                </a:lnTo>
                <a:lnTo>
                  <a:pt x="1230803" y="23547"/>
                </a:lnTo>
                <a:lnTo>
                  <a:pt x="1242017" y="25223"/>
                </a:lnTo>
                <a:lnTo>
                  <a:pt x="1252667" y="26340"/>
                </a:lnTo>
                <a:lnTo>
                  <a:pt x="1262943" y="27085"/>
                </a:lnTo>
                <a:lnTo>
                  <a:pt x="1282827" y="27913"/>
                </a:lnTo>
                <a:lnTo>
                  <a:pt x="1341380" y="28516"/>
                </a:lnTo>
                <a:lnTo>
                  <a:pt x="1648916" y="28575"/>
                </a:lnTo>
                <a:lnTo>
                  <a:pt x="1660459" y="27781"/>
                </a:lnTo>
                <a:lnTo>
                  <a:pt x="1672123" y="26458"/>
                </a:lnTo>
                <a:lnTo>
                  <a:pt x="1683867" y="24782"/>
                </a:lnTo>
                <a:lnTo>
                  <a:pt x="1695666" y="23665"/>
                </a:lnTo>
                <a:lnTo>
                  <a:pt x="1707500" y="22921"/>
                </a:lnTo>
                <a:lnTo>
                  <a:pt x="1730439" y="22093"/>
                </a:lnTo>
                <a:lnTo>
                  <a:pt x="1784558" y="21518"/>
                </a:lnTo>
                <a:lnTo>
                  <a:pt x="1795336" y="20695"/>
                </a:lnTo>
                <a:lnTo>
                  <a:pt x="1805698" y="19353"/>
                </a:lnTo>
                <a:lnTo>
                  <a:pt x="1815780" y="17664"/>
                </a:lnTo>
                <a:lnTo>
                  <a:pt x="1826470" y="16539"/>
                </a:lnTo>
                <a:lnTo>
                  <a:pt x="1837566" y="15788"/>
                </a:lnTo>
                <a:lnTo>
                  <a:pt x="1859684" y="14954"/>
                </a:lnTo>
                <a:lnTo>
                  <a:pt x="1923982" y="14346"/>
                </a:lnTo>
                <a:lnTo>
                  <a:pt x="1954281" y="13511"/>
                </a:lnTo>
                <a:lnTo>
                  <a:pt x="1964048" y="12182"/>
                </a:lnTo>
                <a:lnTo>
                  <a:pt x="1973734" y="10503"/>
                </a:lnTo>
                <a:lnTo>
                  <a:pt x="1983367" y="9383"/>
                </a:lnTo>
                <a:lnTo>
                  <a:pt x="1992964" y="8636"/>
                </a:lnTo>
                <a:lnTo>
                  <a:pt x="2012093" y="7807"/>
                </a:lnTo>
                <a:lnTo>
                  <a:pt x="2055980" y="7231"/>
                </a:lnTo>
                <a:lnTo>
                  <a:pt x="2063598" y="6408"/>
                </a:lnTo>
                <a:lnTo>
                  <a:pt x="2071058" y="5065"/>
                </a:lnTo>
                <a:lnTo>
                  <a:pt x="2078411" y="3377"/>
                </a:lnTo>
                <a:lnTo>
                  <a:pt x="2084901" y="2251"/>
                </a:lnTo>
                <a:lnTo>
                  <a:pt x="2090815" y="1501"/>
                </a:lnTo>
                <a:lnTo>
                  <a:pt x="2101621" y="667"/>
                </a:lnTo>
                <a:lnTo>
                  <a:pt x="21359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0" name="SMARTPenAnnotation452"/>
          <p:cNvSpPr/>
          <p:nvPr/>
        </p:nvSpPr>
        <p:spPr>
          <a:xfrm>
            <a:off x="5479360" y="3364801"/>
            <a:ext cx="175457" cy="263894"/>
          </a:xfrm>
          <a:custGeom>
            <a:avLst/>
            <a:gdLst/>
            <a:ahLst/>
            <a:cxnLst/>
            <a:rect l="0" t="0" r="0" b="0"/>
            <a:pathLst>
              <a:path w="175457" h="263894">
                <a:moveTo>
                  <a:pt x="171346" y="28480"/>
                </a:moveTo>
                <a:lnTo>
                  <a:pt x="164496" y="28480"/>
                </a:lnTo>
                <a:lnTo>
                  <a:pt x="164228" y="22329"/>
                </a:lnTo>
                <a:lnTo>
                  <a:pt x="163425" y="21998"/>
                </a:lnTo>
                <a:lnTo>
                  <a:pt x="160417" y="21630"/>
                </a:lnTo>
                <a:lnTo>
                  <a:pt x="158504" y="20738"/>
                </a:lnTo>
                <a:lnTo>
                  <a:pt x="154261" y="17631"/>
                </a:lnTo>
                <a:lnTo>
                  <a:pt x="152019" y="16485"/>
                </a:lnTo>
                <a:lnTo>
                  <a:pt x="147410" y="15211"/>
                </a:lnTo>
                <a:lnTo>
                  <a:pt x="145864" y="14078"/>
                </a:lnTo>
                <a:lnTo>
                  <a:pt x="144833" y="12528"/>
                </a:lnTo>
                <a:lnTo>
                  <a:pt x="144145" y="10702"/>
                </a:lnTo>
                <a:lnTo>
                  <a:pt x="142100" y="9484"/>
                </a:lnTo>
                <a:lnTo>
                  <a:pt x="139148" y="8672"/>
                </a:lnTo>
                <a:lnTo>
                  <a:pt x="135593" y="8131"/>
                </a:lnTo>
                <a:lnTo>
                  <a:pt x="133223" y="6976"/>
                </a:lnTo>
                <a:lnTo>
                  <a:pt x="131644" y="5413"/>
                </a:lnTo>
                <a:lnTo>
                  <a:pt x="130590" y="3577"/>
                </a:lnTo>
                <a:lnTo>
                  <a:pt x="128301" y="2353"/>
                </a:lnTo>
                <a:lnTo>
                  <a:pt x="125187" y="1537"/>
                </a:lnTo>
                <a:lnTo>
                  <a:pt x="121522" y="993"/>
                </a:lnTo>
                <a:lnTo>
                  <a:pt x="118287" y="630"/>
                </a:lnTo>
                <a:lnTo>
                  <a:pt x="115336" y="388"/>
                </a:lnTo>
                <a:lnTo>
                  <a:pt x="112575" y="227"/>
                </a:lnTo>
                <a:lnTo>
                  <a:pt x="105273" y="48"/>
                </a:lnTo>
                <a:lnTo>
                  <a:pt x="101104" y="0"/>
                </a:lnTo>
                <a:lnTo>
                  <a:pt x="97530" y="762"/>
                </a:lnTo>
                <a:lnTo>
                  <a:pt x="94354" y="2064"/>
                </a:lnTo>
                <a:lnTo>
                  <a:pt x="91443" y="3725"/>
                </a:lnTo>
                <a:lnTo>
                  <a:pt x="86092" y="5572"/>
                </a:lnTo>
                <a:lnTo>
                  <a:pt x="83553" y="6064"/>
                </a:lnTo>
                <a:lnTo>
                  <a:pt x="80274" y="7186"/>
                </a:lnTo>
                <a:lnTo>
                  <a:pt x="76500" y="8727"/>
                </a:lnTo>
                <a:lnTo>
                  <a:pt x="72397" y="10549"/>
                </a:lnTo>
                <a:lnTo>
                  <a:pt x="68867" y="11763"/>
                </a:lnTo>
                <a:lnTo>
                  <a:pt x="65720" y="12573"/>
                </a:lnTo>
                <a:lnTo>
                  <a:pt x="62829" y="13112"/>
                </a:lnTo>
                <a:lnTo>
                  <a:pt x="59313" y="14266"/>
                </a:lnTo>
                <a:lnTo>
                  <a:pt x="55383" y="15829"/>
                </a:lnTo>
                <a:lnTo>
                  <a:pt x="51175" y="17665"/>
                </a:lnTo>
                <a:lnTo>
                  <a:pt x="47575" y="19682"/>
                </a:lnTo>
                <a:lnTo>
                  <a:pt x="44383" y="21821"/>
                </a:lnTo>
                <a:lnTo>
                  <a:pt x="41460" y="24040"/>
                </a:lnTo>
                <a:lnTo>
                  <a:pt x="37924" y="27108"/>
                </a:lnTo>
                <a:lnTo>
                  <a:pt x="33979" y="30740"/>
                </a:lnTo>
                <a:lnTo>
                  <a:pt x="29762" y="34749"/>
                </a:lnTo>
                <a:lnTo>
                  <a:pt x="25076" y="41320"/>
                </a:lnTo>
                <a:lnTo>
                  <a:pt x="23826" y="44184"/>
                </a:lnTo>
                <a:lnTo>
                  <a:pt x="21405" y="46887"/>
                </a:lnTo>
                <a:lnTo>
                  <a:pt x="18205" y="49482"/>
                </a:lnTo>
                <a:lnTo>
                  <a:pt x="14483" y="52007"/>
                </a:lnTo>
                <a:lnTo>
                  <a:pt x="12002" y="54483"/>
                </a:lnTo>
                <a:lnTo>
                  <a:pt x="10347" y="56928"/>
                </a:lnTo>
                <a:lnTo>
                  <a:pt x="7716" y="61761"/>
                </a:lnTo>
                <a:lnTo>
                  <a:pt x="2566" y="68944"/>
                </a:lnTo>
                <a:lnTo>
                  <a:pt x="1082" y="73716"/>
                </a:lnTo>
                <a:lnTo>
                  <a:pt x="248" y="80865"/>
                </a:lnTo>
                <a:lnTo>
                  <a:pt x="0" y="88010"/>
                </a:lnTo>
                <a:lnTo>
                  <a:pt x="759" y="90392"/>
                </a:lnTo>
                <a:lnTo>
                  <a:pt x="3719" y="95155"/>
                </a:lnTo>
                <a:lnTo>
                  <a:pt x="7681" y="99917"/>
                </a:lnTo>
                <a:lnTo>
                  <a:pt x="12087" y="104680"/>
                </a:lnTo>
                <a:lnTo>
                  <a:pt x="19953" y="112794"/>
                </a:lnTo>
                <a:lnTo>
                  <a:pt x="24950" y="113578"/>
                </a:lnTo>
                <a:lnTo>
                  <a:pt x="28505" y="113787"/>
                </a:lnTo>
                <a:lnTo>
                  <a:pt x="31669" y="114720"/>
                </a:lnTo>
                <a:lnTo>
                  <a:pt x="34572" y="116136"/>
                </a:lnTo>
                <a:lnTo>
                  <a:pt x="37300" y="117873"/>
                </a:lnTo>
                <a:lnTo>
                  <a:pt x="40707" y="119032"/>
                </a:lnTo>
                <a:lnTo>
                  <a:pt x="44566" y="119804"/>
                </a:lnTo>
                <a:lnTo>
                  <a:pt x="48726" y="120319"/>
                </a:lnTo>
                <a:lnTo>
                  <a:pt x="52293" y="119868"/>
                </a:lnTo>
                <a:lnTo>
                  <a:pt x="55465" y="118774"/>
                </a:lnTo>
                <a:lnTo>
                  <a:pt x="58373" y="117251"/>
                </a:lnTo>
                <a:lnTo>
                  <a:pt x="61900" y="116236"/>
                </a:lnTo>
                <a:lnTo>
                  <a:pt x="65837" y="115559"/>
                </a:lnTo>
                <a:lnTo>
                  <a:pt x="70051" y="115107"/>
                </a:lnTo>
                <a:lnTo>
                  <a:pt x="74447" y="114013"/>
                </a:lnTo>
                <a:lnTo>
                  <a:pt x="78965" y="112489"/>
                </a:lnTo>
                <a:lnTo>
                  <a:pt x="83565" y="110680"/>
                </a:lnTo>
                <a:lnTo>
                  <a:pt x="88219" y="108680"/>
                </a:lnTo>
                <a:lnTo>
                  <a:pt x="97624" y="104341"/>
                </a:lnTo>
                <a:lnTo>
                  <a:pt x="102354" y="102867"/>
                </a:lnTo>
                <a:lnTo>
                  <a:pt x="107095" y="101883"/>
                </a:lnTo>
                <a:lnTo>
                  <a:pt x="111844" y="101228"/>
                </a:lnTo>
                <a:lnTo>
                  <a:pt x="115803" y="99997"/>
                </a:lnTo>
                <a:lnTo>
                  <a:pt x="119236" y="98383"/>
                </a:lnTo>
                <a:lnTo>
                  <a:pt x="122319" y="96513"/>
                </a:lnTo>
                <a:lnTo>
                  <a:pt x="125961" y="94473"/>
                </a:lnTo>
                <a:lnTo>
                  <a:pt x="134241" y="90089"/>
                </a:lnTo>
                <a:lnTo>
                  <a:pt x="137878" y="87809"/>
                </a:lnTo>
                <a:lnTo>
                  <a:pt x="141096" y="85495"/>
                </a:lnTo>
                <a:lnTo>
                  <a:pt x="144036" y="83159"/>
                </a:lnTo>
                <a:lnTo>
                  <a:pt x="149418" y="76330"/>
                </a:lnTo>
                <a:lnTo>
                  <a:pt x="154456" y="68796"/>
                </a:lnTo>
                <a:lnTo>
                  <a:pt x="159342" y="62802"/>
                </a:lnTo>
                <a:lnTo>
                  <a:pt x="164035" y="57396"/>
                </a:lnTo>
                <a:lnTo>
                  <a:pt x="167568" y="53767"/>
                </a:lnTo>
                <a:lnTo>
                  <a:pt x="168827" y="51688"/>
                </a:lnTo>
                <a:lnTo>
                  <a:pt x="170226" y="47261"/>
                </a:lnTo>
                <a:lnTo>
                  <a:pt x="171014" y="40306"/>
                </a:lnTo>
                <a:lnTo>
                  <a:pt x="171248" y="33219"/>
                </a:lnTo>
                <a:lnTo>
                  <a:pt x="170487" y="31639"/>
                </a:lnTo>
                <a:lnTo>
                  <a:pt x="169186" y="30586"/>
                </a:lnTo>
                <a:lnTo>
                  <a:pt x="164209" y="28483"/>
                </a:lnTo>
                <a:lnTo>
                  <a:pt x="164202" y="79584"/>
                </a:lnTo>
                <a:lnTo>
                  <a:pt x="164996" y="83980"/>
                </a:lnTo>
                <a:lnTo>
                  <a:pt x="166319" y="89293"/>
                </a:lnTo>
                <a:lnTo>
                  <a:pt x="167994" y="95215"/>
                </a:lnTo>
                <a:lnTo>
                  <a:pt x="169112" y="100751"/>
                </a:lnTo>
                <a:lnTo>
                  <a:pt x="169856" y="106030"/>
                </a:lnTo>
                <a:lnTo>
                  <a:pt x="170353" y="111136"/>
                </a:lnTo>
                <a:lnTo>
                  <a:pt x="170684" y="116128"/>
                </a:lnTo>
                <a:lnTo>
                  <a:pt x="170905" y="121043"/>
                </a:lnTo>
                <a:lnTo>
                  <a:pt x="171150" y="131532"/>
                </a:lnTo>
                <a:lnTo>
                  <a:pt x="171320" y="160819"/>
                </a:lnTo>
                <a:lnTo>
                  <a:pt x="172122" y="165919"/>
                </a:lnTo>
                <a:lnTo>
                  <a:pt x="173451" y="170906"/>
                </a:lnTo>
                <a:lnTo>
                  <a:pt x="175130" y="175818"/>
                </a:lnTo>
                <a:lnTo>
                  <a:pt x="175456" y="180680"/>
                </a:lnTo>
                <a:lnTo>
                  <a:pt x="174880" y="185509"/>
                </a:lnTo>
                <a:lnTo>
                  <a:pt x="173702" y="190316"/>
                </a:lnTo>
                <a:lnTo>
                  <a:pt x="172917" y="195108"/>
                </a:lnTo>
                <a:lnTo>
                  <a:pt x="172393" y="199891"/>
                </a:lnTo>
                <a:lnTo>
                  <a:pt x="172044" y="204666"/>
                </a:lnTo>
                <a:lnTo>
                  <a:pt x="171812" y="209437"/>
                </a:lnTo>
                <a:lnTo>
                  <a:pt x="171553" y="218972"/>
                </a:lnTo>
                <a:lnTo>
                  <a:pt x="171364" y="237611"/>
                </a:lnTo>
                <a:lnTo>
                  <a:pt x="171346" y="263893"/>
                </a:lnTo>
                <a:lnTo>
                  <a:pt x="171346" y="2570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1" name="SMARTPenAnnotation453"/>
          <p:cNvSpPr/>
          <p:nvPr/>
        </p:nvSpPr>
        <p:spPr>
          <a:xfrm>
            <a:off x="5786437" y="3471862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14288"/>
                </a:moveTo>
                <a:lnTo>
                  <a:pt x="69181" y="14288"/>
                </a:lnTo>
                <a:lnTo>
                  <a:pt x="73902" y="13494"/>
                </a:lnTo>
                <a:lnTo>
                  <a:pt x="78637" y="12171"/>
                </a:lnTo>
                <a:lnTo>
                  <a:pt x="83381" y="10495"/>
                </a:lnTo>
                <a:lnTo>
                  <a:pt x="88131" y="9378"/>
                </a:lnTo>
                <a:lnTo>
                  <a:pt x="92885" y="8634"/>
                </a:lnTo>
                <a:lnTo>
                  <a:pt x="97642" y="8137"/>
                </a:lnTo>
                <a:lnTo>
                  <a:pt x="102401" y="7012"/>
                </a:lnTo>
                <a:lnTo>
                  <a:pt x="107161" y="5468"/>
                </a:lnTo>
                <a:lnTo>
                  <a:pt x="111922" y="3646"/>
                </a:lnTo>
                <a:lnTo>
                  <a:pt x="116684" y="2430"/>
                </a:lnTo>
                <a:lnTo>
                  <a:pt x="121445" y="1620"/>
                </a:lnTo>
                <a:lnTo>
                  <a:pt x="126207" y="1080"/>
                </a:lnTo>
                <a:lnTo>
                  <a:pt x="130970" y="720"/>
                </a:lnTo>
                <a:lnTo>
                  <a:pt x="135732" y="480"/>
                </a:lnTo>
                <a:lnTo>
                  <a:pt x="145257" y="214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2" name="SMARTPenAnnotation454"/>
          <p:cNvSpPr/>
          <p:nvPr/>
        </p:nvSpPr>
        <p:spPr>
          <a:xfrm>
            <a:off x="6007893" y="3379001"/>
            <a:ext cx="164183" cy="221446"/>
          </a:xfrm>
          <a:custGeom>
            <a:avLst/>
            <a:gdLst/>
            <a:ahLst/>
            <a:cxnLst/>
            <a:rect l="0" t="0" r="0" b="0"/>
            <a:pathLst>
              <a:path w="164183" h="221446">
                <a:moveTo>
                  <a:pt x="21432" y="21424"/>
                </a:moveTo>
                <a:lnTo>
                  <a:pt x="21432" y="15273"/>
                </a:lnTo>
                <a:lnTo>
                  <a:pt x="22226" y="14942"/>
                </a:lnTo>
                <a:lnTo>
                  <a:pt x="25224" y="14574"/>
                </a:lnTo>
                <a:lnTo>
                  <a:pt x="27135" y="13682"/>
                </a:lnTo>
                <a:lnTo>
                  <a:pt x="31374" y="10575"/>
                </a:lnTo>
                <a:lnTo>
                  <a:pt x="34410" y="9428"/>
                </a:lnTo>
                <a:lnTo>
                  <a:pt x="38022" y="8664"/>
                </a:lnTo>
                <a:lnTo>
                  <a:pt x="42016" y="8155"/>
                </a:lnTo>
                <a:lnTo>
                  <a:pt x="45473" y="7022"/>
                </a:lnTo>
                <a:lnTo>
                  <a:pt x="48572" y="5472"/>
                </a:lnTo>
                <a:lnTo>
                  <a:pt x="51431" y="3646"/>
                </a:lnTo>
                <a:lnTo>
                  <a:pt x="54925" y="2428"/>
                </a:lnTo>
                <a:lnTo>
                  <a:pt x="58842" y="1616"/>
                </a:lnTo>
                <a:lnTo>
                  <a:pt x="63041" y="1075"/>
                </a:lnTo>
                <a:lnTo>
                  <a:pt x="67427" y="714"/>
                </a:lnTo>
                <a:lnTo>
                  <a:pt x="71939" y="473"/>
                </a:lnTo>
                <a:lnTo>
                  <a:pt x="81185" y="206"/>
                </a:lnTo>
                <a:lnTo>
                  <a:pt x="108659" y="5"/>
                </a:lnTo>
                <a:lnTo>
                  <a:pt x="112920" y="0"/>
                </a:lnTo>
                <a:lnTo>
                  <a:pt x="116556" y="791"/>
                </a:lnTo>
                <a:lnTo>
                  <a:pt x="119773" y="2113"/>
                </a:lnTo>
                <a:lnTo>
                  <a:pt x="122711" y="3787"/>
                </a:lnTo>
                <a:lnTo>
                  <a:pt x="125464" y="4903"/>
                </a:lnTo>
                <a:lnTo>
                  <a:pt x="128093" y="5648"/>
                </a:lnTo>
                <a:lnTo>
                  <a:pt x="130639" y="6144"/>
                </a:lnTo>
                <a:lnTo>
                  <a:pt x="135585" y="8812"/>
                </a:lnTo>
                <a:lnTo>
                  <a:pt x="138015" y="10635"/>
                </a:lnTo>
                <a:lnTo>
                  <a:pt x="139635" y="12643"/>
                </a:lnTo>
                <a:lnTo>
                  <a:pt x="140715" y="14776"/>
                </a:lnTo>
                <a:lnTo>
                  <a:pt x="141915" y="19263"/>
                </a:lnTo>
                <a:lnTo>
                  <a:pt x="142449" y="23903"/>
                </a:lnTo>
                <a:lnTo>
                  <a:pt x="142686" y="28611"/>
                </a:lnTo>
                <a:lnTo>
                  <a:pt x="142749" y="30978"/>
                </a:lnTo>
                <a:lnTo>
                  <a:pt x="141997" y="33349"/>
                </a:lnTo>
                <a:lnTo>
                  <a:pt x="139046" y="38101"/>
                </a:lnTo>
                <a:lnTo>
                  <a:pt x="135088" y="44975"/>
                </a:lnTo>
                <a:lnTo>
                  <a:pt x="132921" y="49031"/>
                </a:lnTo>
                <a:lnTo>
                  <a:pt x="128397" y="55654"/>
                </a:lnTo>
                <a:lnTo>
                  <a:pt x="126079" y="58531"/>
                </a:lnTo>
                <a:lnTo>
                  <a:pt x="122947" y="61243"/>
                </a:lnTo>
                <a:lnTo>
                  <a:pt x="119271" y="63845"/>
                </a:lnTo>
                <a:lnTo>
                  <a:pt x="115233" y="66373"/>
                </a:lnTo>
                <a:lnTo>
                  <a:pt x="111747" y="69646"/>
                </a:lnTo>
                <a:lnTo>
                  <a:pt x="108629" y="73416"/>
                </a:lnTo>
                <a:lnTo>
                  <a:pt x="105757" y="77516"/>
                </a:lnTo>
                <a:lnTo>
                  <a:pt x="102255" y="81044"/>
                </a:lnTo>
                <a:lnTo>
                  <a:pt x="98333" y="84189"/>
                </a:lnTo>
                <a:lnTo>
                  <a:pt x="94131" y="87080"/>
                </a:lnTo>
                <a:lnTo>
                  <a:pt x="90535" y="89801"/>
                </a:lnTo>
                <a:lnTo>
                  <a:pt x="87344" y="92408"/>
                </a:lnTo>
                <a:lnTo>
                  <a:pt x="84423" y="94940"/>
                </a:lnTo>
                <a:lnTo>
                  <a:pt x="80888" y="97422"/>
                </a:lnTo>
                <a:lnTo>
                  <a:pt x="76945" y="99871"/>
                </a:lnTo>
                <a:lnTo>
                  <a:pt x="72728" y="102297"/>
                </a:lnTo>
                <a:lnTo>
                  <a:pt x="69122" y="104708"/>
                </a:lnTo>
                <a:lnTo>
                  <a:pt x="65926" y="107109"/>
                </a:lnTo>
                <a:lnTo>
                  <a:pt x="63001" y="109503"/>
                </a:lnTo>
                <a:lnTo>
                  <a:pt x="60257" y="111100"/>
                </a:lnTo>
                <a:lnTo>
                  <a:pt x="57634" y="112164"/>
                </a:lnTo>
                <a:lnTo>
                  <a:pt x="52602" y="113347"/>
                </a:lnTo>
                <a:lnTo>
                  <a:pt x="47721" y="113872"/>
                </a:lnTo>
                <a:lnTo>
                  <a:pt x="42900" y="114289"/>
                </a:lnTo>
                <a:lnTo>
                  <a:pt x="46666" y="114291"/>
                </a:lnTo>
                <a:lnTo>
                  <a:pt x="48573" y="113498"/>
                </a:lnTo>
                <a:lnTo>
                  <a:pt x="52809" y="110500"/>
                </a:lnTo>
                <a:lnTo>
                  <a:pt x="55050" y="109382"/>
                </a:lnTo>
                <a:lnTo>
                  <a:pt x="59656" y="108141"/>
                </a:lnTo>
                <a:lnTo>
                  <a:pt x="64349" y="105473"/>
                </a:lnTo>
                <a:lnTo>
                  <a:pt x="66712" y="103650"/>
                </a:lnTo>
                <a:lnTo>
                  <a:pt x="69875" y="102435"/>
                </a:lnTo>
                <a:lnTo>
                  <a:pt x="73571" y="101625"/>
                </a:lnTo>
                <a:lnTo>
                  <a:pt x="77622" y="101085"/>
                </a:lnTo>
                <a:lnTo>
                  <a:pt x="81911" y="99931"/>
                </a:lnTo>
                <a:lnTo>
                  <a:pt x="86357" y="98368"/>
                </a:lnTo>
                <a:lnTo>
                  <a:pt x="90909" y="96533"/>
                </a:lnTo>
                <a:lnTo>
                  <a:pt x="94737" y="95309"/>
                </a:lnTo>
                <a:lnTo>
                  <a:pt x="98083" y="94493"/>
                </a:lnTo>
                <a:lnTo>
                  <a:pt x="101108" y="93949"/>
                </a:lnTo>
                <a:lnTo>
                  <a:pt x="104712" y="93586"/>
                </a:lnTo>
                <a:lnTo>
                  <a:pt x="108702" y="93345"/>
                </a:lnTo>
                <a:lnTo>
                  <a:pt x="117368" y="93076"/>
                </a:lnTo>
                <a:lnTo>
                  <a:pt x="126512" y="92957"/>
                </a:lnTo>
                <a:lnTo>
                  <a:pt x="130379" y="93718"/>
                </a:lnTo>
                <a:lnTo>
                  <a:pt x="133751" y="95020"/>
                </a:lnTo>
                <a:lnTo>
                  <a:pt x="136792" y="96682"/>
                </a:lnTo>
                <a:lnTo>
                  <a:pt x="139614" y="98583"/>
                </a:lnTo>
                <a:lnTo>
                  <a:pt x="142288" y="100645"/>
                </a:lnTo>
                <a:lnTo>
                  <a:pt x="144865" y="102813"/>
                </a:lnTo>
                <a:lnTo>
                  <a:pt x="147377" y="104258"/>
                </a:lnTo>
                <a:lnTo>
                  <a:pt x="152285" y="105864"/>
                </a:lnTo>
                <a:lnTo>
                  <a:pt x="157111" y="108694"/>
                </a:lnTo>
                <a:lnTo>
                  <a:pt x="159510" y="110560"/>
                </a:lnTo>
                <a:lnTo>
                  <a:pt x="161109" y="112598"/>
                </a:lnTo>
                <a:lnTo>
                  <a:pt x="162175" y="114750"/>
                </a:lnTo>
                <a:lnTo>
                  <a:pt x="162885" y="116979"/>
                </a:lnTo>
                <a:lnTo>
                  <a:pt x="163675" y="123689"/>
                </a:lnTo>
                <a:lnTo>
                  <a:pt x="164026" y="131168"/>
                </a:lnTo>
                <a:lnTo>
                  <a:pt x="164182" y="137139"/>
                </a:lnTo>
                <a:lnTo>
                  <a:pt x="163430" y="139842"/>
                </a:lnTo>
                <a:lnTo>
                  <a:pt x="160477" y="144962"/>
                </a:lnTo>
                <a:lnTo>
                  <a:pt x="158579" y="148233"/>
                </a:lnTo>
                <a:lnTo>
                  <a:pt x="154352" y="156100"/>
                </a:lnTo>
                <a:lnTo>
                  <a:pt x="147511" y="169454"/>
                </a:lnTo>
                <a:lnTo>
                  <a:pt x="145172" y="173292"/>
                </a:lnTo>
                <a:lnTo>
                  <a:pt x="140456" y="179673"/>
                </a:lnTo>
                <a:lnTo>
                  <a:pt x="137294" y="182485"/>
                </a:lnTo>
                <a:lnTo>
                  <a:pt x="133598" y="185155"/>
                </a:lnTo>
                <a:lnTo>
                  <a:pt x="129547" y="187727"/>
                </a:lnTo>
                <a:lnTo>
                  <a:pt x="125258" y="190236"/>
                </a:lnTo>
                <a:lnTo>
                  <a:pt x="120812" y="192703"/>
                </a:lnTo>
                <a:lnTo>
                  <a:pt x="116260" y="195141"/>
                </a:lnTo>
                <a:lnTo>
                  <a:pt x="112432" y="197560"/>
                </a:lnTo>
                <a:lnTo>
                  <a:pt x="109086" y="199967"/>
                </a:lnTo>
                <a:lnTo>
                  <a:pt x="106062" y="202365"/>
                </a:lnTo>
                <a:lnTo>
                  <a:pt x="102458" y="204757"/>
                </a:lnTo>
                <a:lnTo>
                  <a:pt x="98468" y="207146"/>
                </a:lnTo>
                <a:lnTo>
                  <a:pt x="94220" y="209533"/>
                </a:lnTo>
                <a:lnTo>
                  <a:pt x="90595" y="211917"/>
                </a:lnTo>
                <a:lnTo>
                  <a:pt x="87384" y="214300"/>
                </a:lnTo>
                <a:lnTo>
                  <a:pt x="84450" y="216683"/>
                </a:lnTo>
                <a:lnTo>
                  <a:pt x="80906" y="218272"/>
                </a:lnTo>
                <a:lnTo>
                  <a:pt x="76956" y="219330"/>
                </a:lnTo>
                <a:lnTo>
                  <a:pt x="72736" y="220037"/>
                </a:lnTo>
                <a:lnTo>
                  <a:pt x="69128" y="220507"/>
                </a:lnTo>
                <a:lnTo>
                  <a:pt x="65929" y="220821"/>
                </a:lnTo>
                <a:lnTo>
                  <a:pt x="63003" y="221030"/>
                </a:lnTo>
                <a:lnTo>
                  <a:pt x="60258" y="221170"/>
                </a:lnTo>
                <a:lnTo>
                  <a:pt x="55092" y="221324"/>
                </a:lnTo>
                <a:lnTo>
                  <a:pt x="26497" y="221445"/>
                </a:lnTo>
                <a:lnTo>
                  <a:pt x="24014" y="220653"/>
                </a:lnTo>
                <a:lnTo>
                  <a:pt x="19140" y="217655"/>
                </a:lnTo>
                <a:lnTo>
                  <a:pt x="14328" y="215794"/>
                </a:lnTo>
                <a:lnTo>
                  <a:pt x="8563" y="214599"/>
                </a:lnTo>
                <a:lnTo>
                  <a:pt x="3772" y="210600"/>
                </a:lnTo>
                <a:lnTo>
                  <a:pt x="0" y="20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3" name="SMARTPenAnnotation455"/>
          <p:cNvSpPr/>
          <p:nvPr/>
        </p:nvSpPr>
        <p:spPr>
          <a:xfrm>
            <a:off x="6246665" y="3486150"/>
            <a:ext cx="82698" cy="107059"/>
          </a:xfrm>
          <a:custGeom>
            <a:avLst/>
            <a:gdLst/>
            <a:ahLst/>
            <a:cxnLst/>
            <a:rect l="0" t="0" r="0" b="0"/>
            <a:pathLst>
              <a:path w="82698" h="107059">
                <a:moveTo>
                  <a:pt x="4116" y="0"/>
                </a:moveTo>
                <a:lnTo>
                  <a:pt x="4116" y="44253"/>
                </a:lnTo>
                <a:lnTo>
                  <a:pt x="3322" y="46964"/>
                </a:lnTo>
                <a:lnTo>
                  <a:pt x="1999" y="49566"/>
                </a:lnTo>
                <a:lnTo>
                  <a:pt x="324" y="52094"/>
                </a:lnTo>
                <a:lnTo>
                  <a:pt x="0" y="55367"/>
                </a:lnTo>
                <a:lnTo>
                  <a:pt x="578" y="59136"/>
                </a:lnTo>
                <a:lnTo>
                  <a:pt x="1758" y="63236"/>
                </a:lnTo>
                <a:lnTo>
                  <a:pt x="2543" y="66764"/>
                </a:lnTo>
                <a:lnTo>
                  <a:pt x="3068" y="69909"/>
                </a:lnTo>
                <a:lnTo>
                  <a:pt x="3417" y="72800"/>
                </a:lnTo>
                <a:lnTo>
                  <a:pt x="3650" y="75520"/>
                </a:lnTo>
                <a:lnTo>
                  <a:pt x="3805" y="78128"/>
                </a:lnTo>
                <a:lnTo>
                  <a:pt x="3978" y="83142"/>
                </a:lnTo>
                <a:lnTo>
                  <a:pt x="4089" y="92829"/>
                </a:lnTo>
                <a:lnTo>
                  <a:pt x="4110" y="98593"/>
                </a:lnTo>
                <a:lnTo>
                  <a:pt x="6230" y="101498"/>
                </a:lnTo>
                <a:lnTo>
                  <a:pt x="10266" y="106038"/>
                </a:lnTo>
                <a:lnTo>
                  <a:pt x="12185" y="106411"/>
                </a:lnTo>
                <a:lnTo>
                  <a:pt x="15052" y="106659"/>
                </a:lnTo>
                <a:lnTo>
                  <a:pt x="23474" y="107058"/>
                </a:lnTo>
                <a:lnTo>
                  <a:pt x="24959" y="106297"/>
                </a:lnTo>
                <a:lnTo>
                  <a:pt x="26742" y="104996"/>
                </a:lnTo>
                <a:lnTo>
                  <a:pt x="28725" y="103334"/>
                </a:lnTo>
                <a:lnTo>
                  <a:pt x="30841" y="102227"/>
                </a:lnTo>
                <a:lnTo>
                  <a:pt x="33045" y="101489"/>
                </a:lnTo>
                <a:lnTo>
                  <a:pt x="35308" y="100996"/>
                </a:lnTo>
                <a:lnTo>
                  <a:pt x="37611" y="99875"/>
                </a:lnTo>
                <a:lnTo>
                  <a:pt x="39940" y="98333"/>
                </a:lnTo>
                <a:lnTo>
                  <a:pt x="42286" y="96511"/>
                </a:lnTo>
                <a:lnTo>
                  <a:pt x="45437" y="94503"/>
                </a:lnTo>
                <a:lnTo>
                  <a:pt x="49126" y="92371"/>
                </a:lnTo>
                <a:lnTo>
                  <a:pt x="53173" y="90156"/>
                </a:lnTo>
                <a:lnTo>
                  <a:pt x="56664" y="88679"/>
                </a:lnTo>
                <a:lnTo>
                  <a:pt x="59786" y="87694"/>
                </a:lnTo>
                <a:lnTo>
                  <a:pt x="62660" y="87037"/>
                </a:lnTo>
                <a:lnTo>
                  <a:pt x="65371" y="85806"/>
                </a:lnTo>
                <a:lnTo>
                  <a:pt x="67971" y="84191"/>
                </a:lnTo>
                <a:lnTo>
                  <a:pt x="70499" y="82321"/>
                </a:lnTo>
                <a:lnTo>
                  <a:pt x="72977" y="80281"/>
                </a:lnTo>
                <a:lnTo>
                  <a:pt x="75423" y="78127"/>
                </a:lnTo>
                <a:lnTo>
                  <a:pt x="77848" y="75896"/>
                </a:lnTo>
                <a:lnTo>
                  <a:pt x="79464" y="73616"/>
                </a:lnTo>
                <a:lnTo>
                  <a:pt x="80542" y="71303"/>
                </a:lnTo>
                <a:lnTo>
                  <a:pt x="82697" y="64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4" name="SMARTPenAnnotation456"/>
          <p:cNvSpPr/>
          <p:nvPr/>
        </p:nvSpPr>
        <p:spPr>
          <a:xfrm>
            <a:off x="6229350" y="3357562"/>
            <a:ext cx="42863" cy="50007"/>
          </a:xfrm>
          <a:custGeom>
            <a:avLst/>
            <a:gdLst/>
            <a:ahLst/>
            <a:cxnLst/>
            <a:rect l="0" t="0" r="0" b="0"/>
            <a:pathLst>
              <a:path w="42863" h="50007">
                <a:moveTo>
                  <a:pt x="0" y="50006"/>
                </a:moveTo>
                <a:lnTo>
                  <a:pt x="0" y="40063"/>
                </a:lnTo>
                <a:lnTo>
                  <a:pt x="794" y="37821"/>
                </a:lnTo>
                <a:lnTo>
                  <a:pt x="2116" y="35533"/>
                </a:lnTo>
                <a:lnTo>
                  <a:pt x="3792" y="33214"/>
                </a:lnTo>
                <a:lnTo>
                  <a:pt x="4909" y="30874"/>
                </a:lnTo>
                <a:lnTo>
                  <a:pt x="5654" y="28520"/>
                </a:lnTo>
                <a:lnTo>
                  <a:pt x="6150" y="26157"/>
                </a:lnTo>
                <a:lnTo>
                  <a:pt x="8069" y="23788"/>
                </a:lnTo>
                <a:lnTo>
                  <a:pt x="10935" y="21415"/>
                </a:lnTo>
                <a:lnTo>
                  <a:pt x="14434" y="19039"/>
                </a:lnTo>
                <a:lnTo>
                  <a:pt x="16766" y="16662"/>
                </a:lnTo>
                <a:lnTo>
                  <a:pt x="18321" y="14283"/>
                </a:lnTo>
                <a:lnTo>
                  <a:pt x="19358" y="11903"/>
                </a:lnTo>
                <a:lnTo>
                  <a:pt x="20842" y="9523"/>
                </a:lnTo>
                <a:lnTo>
                  <a:pt x="22626" y="7143"/>
                </a:lnTo>
                <a:lnTo>
                  <a:pt x="24609" y="4762"/>
                </a:lnTo>
                <a:lnTo>
                  <a:pt x="26725" y="3175"/>
                </a:lnTo>
                <a:lnTo>
                  <a:pt x="28929" y="2117"/>
                </a:lnTo>
                <a:lnTo>
                  <a:pt x="31192" y="1411"/>
                </a:lnTo>
                <a:lnTo>
                  <a:pt x="33494" y="941"/>
                </a:lnTo>
                <a:lnTo>
                  <a:pt x="35823" y="627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5" name="SMARTPenAnnotation457"/>
          <p:cNvSpPr/>
          <p:nvPr/>
        </p:nvSpPr>
        <p:spPr>
          <a:xfrm>
            <a:off x="6422231" y="3493293"/>
            <a:ext cx="214313" cy="14289"/>
          </a:xfrm>
          <a:custGeom>
            <a:avLst/>
            <a:gdLst/>
            <a:ahLst/>
            <a:cxnLst/>
            <a:rect l="0" t="0" r="0" b="0"/>
            <a:pathLst>
              <a:path w="214313" h="14289">
                <a:moveTo>
                  <a:pt x="0" y="14288"/>
                </a:moveTo>
                <a:lnTo>
                  <a:pt x="82363" y="14288"/>
                </a:lnTo>
                <a:lnTo>
                  <a:pt x="88246" y="13494"/>
                </a:lnTo>
                <a:lnTo>
                  <a:pt x="94549" y="12171"/>
                </a:lnTo>
                <a:lnTo>
                  <a:pt x="101133" y="10495"/>
                </a:lnTo>
                <a:lnTo>
                  <a:pt x="107109" y="9378"/>
                </a:lnTo>
                <a:lnTo>
                  <a:pt x="112681" y="8634"/>
                </a:lnTo>
                <a:lnTo>
                  <a:pt x="117983" y="8137"/>
                </a:lnTo>
                <a:lnTo>
                  <a:pt x="123105" y="7806"/>
                </a:lnTo>
                <a:lnTo>
                  <a:pt x="128107" y="7585"/>
                </a:lnTo>
                <a:lnTo>
                  <a:pt x="133030" y="7438"/>
                </a:lnTo>
                <a:lnTo>
                  <a:pt x="137899" y="6546"/>
                </a:lnTo>
                <a:lnTo>
                  <a:pt x="142733" y="5158"/>
                </a:lnTo>
                <a:lnTo>
                  <a:pt x="147543" y="3439"/>
                </a:lnTo>
                <a:lnTo>
                  <a:pt x="153131" y="2293"/>
                </a:lnTo>
                <a:lnTo>
                  <a:pt x="159237" y="1528"/>
                </a:lnTo>
                <a:lnTo>
                  <a:pt x="165690" y="1019"/>
                </a:lnTo>
                <a:lnTo>
                  <a:pt x="171578" y="680"/>
                </a:lnTo>
                <a:lnTo>
                  <a:pt x="182355" y="302"/>
                </a:lnTo>
                <a:lnTo>
                  <a:pt x="196505" y="60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6" name="SMARTPenAnnotation458"/>
          <p:cNvSpPr/>
          <p:nvPr/>
        </p:nvSpPr>
        <p:spPr>
          <a:xfrm>
            <a:off x="6500812" y="3429000"/>
            <a:ext cx="35720" cy="185738"/>
          </a:xfrm>
          <a:custGeom>
            <a:avLst/>
            <a:gdLst/>
            <a:ahLst/>
            <a:cxnLst/>
            <a:rect l="0" t="0" r="0" b="0"/>
            <a:pathLst>
              <a:path w="35720" h="185738">
                <a:moveTo>
                  <a:pt x="0" y="0"/>
                </a:moveTo>
                <a:lnTo>
                  <a:pt x="0" y="3792"/>
                </a:lnTo>
                <a:lnTo>
                  <a:pt x="794" y="6496"/>
                </a:lnTo>
                <a:lnTo>
                  <a:pt x="2117" y="9887"/>
                </a:lnTo>
                <a:lnTo>
                  <a:pt x="3793" y="13735"/>
                </a:lnTo>
                <a:lnTo>
                  <a:pt x="4910" y="17094"/>
                </a:lnTo>
                <a:lnTo>
                  <a:pt x="5654" y="20127"/>
                </a:lnTo>
                <a:lnTo>
                  <a:pt x="6151" y="22943"/>
                </a:lnTo>
                <a:lnTo>
                  <a:pt x="7276" y="26408"/>
                </a:lnTo>
                <a:lnTo>
                  <a:pt x="8820" y="30305"/>
                </a:lnTo>
                <a:lnTo>
                  <a:pt x="10643" y="34491"/>
                </a:lnTo>
                <a:lnTo>
                  <a:pt x="11857" y="38869"/>
                </a:lnTo>
                <a:lnTo>
                  <a:pt x="12667" y="43375"/>
                </a:lnTo>
                <a:lnTo>
                  <a:pt x="13208" y="47966"/>
                </a:lnTo>
                <a:lnTo>
                  <a:pt x="14361" y="52615"/>
                </a:lnTo>
                <a:lnTo>
                  <a:pt x="15925" y="57301"/>
                </a:lnTo>
                <a:lnTo>
                  <a:pt x="17759" y="62013"/>
                </a:lnTo>
                <a:lnTo>
                  <a:pt x="18983" y="66742"/>
                </a:lnTo>
                <a:lnTo>
                  <a:pt x="19800" y="71482"/>
                </a:lnTo>
                <a:lnTo>
                  <a:pt x="20344" y="76229"/>
                </a:lnTo>
                <a:lnTo>
                  <a:pt x="20706" y="81776"/>
                </a:lnTo>
                <a:lnTo>
                  <a:pt x="20948" y="87855"/>
                </a:lnTo>
                <a:lnTo>
                  <a:pt x="21289" y="105670"/>
                </a:lnTo>
                <a:lnTo>
                  <a:pt x="21336" y="110928"/>
                </a:lnTo>
                <a:lnTo>
                  <a:pt x="22161" y="116020"/>
                </a:lnTo>
                <a:lnTo>
                  <a:pt x="23506" y="121003"/>
                </a:lnTo>
                <a:lnTo>
                  <a:pt x="25195" y="125912"/>
                </a:lnTo>
                <a:lnTo>
                  <a:pt x="26322" y="129979"/>
                </a:lnTo>
                <a:lnTo>
                  <a:pt x="27073" y="133484"/>
                </a:lnTo>
                <a:lnTo>
                  <a:pt x="27574" y="136614"/>
                </a:lnTo>
                <a:lnTo>
                  <a:pt x="27908" y="140288"/>
                </a:lnTo>
                <a:lnTo>
                  <a:pt x="28130" y="144325"/>
                </a:lnTo>
                <a:lnTo>
                  <a:pt x="28377" y="152250"/>
                </a:lnTo>
                <a:lnTo>
                  <a:pt x="28536" y="163806"/>
                </a:lnTo>
                <a:lnTo>
                  <a:pt x="28567" y="173732"/>
                </a:lnTo>
                <a:lnTo>
                  <a:pt x="29364" y="176146"/>
                </a:lnTo>
                <a:lnTo>
                  <a:pt x="30688" y="178549"/>
                </a:lnTo>
                <a:lnTo>
                  <a:pt x="35719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7" name="SMARTPenAnnotation459"/>
          <p:cNvSpPr/>
          <p:nvPr/>
        </p:nvSpPr>
        <p:spPr>
          <a:xfrm>
            <a:off x="6650831" y="3353707"/>
            <a:ext cx="135719" cy="225280"/>
          </a:xfrm>
          <a:custGeom>
            <a:avLst/>
            <a:gdLst/>
            <a:ahLst/>
            <a:cxnLst/>
            <a:rect l="0" t="0" r="0" b="0"/>
            <a:pathLst>
              <a:path w="135719" h="225280">
                <a:moveTo>
                  <a:pt x="0" y="39574"/>
                </a:moveTo>
                <a:lnTo>
                  <a:pt x="6151" y="33423"/>
                </a:lnTo>
                <a:lnTo>
                  <a:pt x="8819" y="32871"/>
                </a:lnTo>
                <a:lnTo>
                  <a:pt x="10643" y="32724"/>
                </a:lnTo>
                <a:lnTo>
                  <a:pt x="12651" y="31832"/>
                </a:lnTo>
                <a:lnTo>
                  <a:pt x="14784" y="30444"/>
                </a:lnTo>
                <a:lnTo>
                  <a:pt x="16999" y="28725"/>
                </a:lnTo>
                <a:lnTo>
                  <a:pt x="19271" y="26785"/>
                </a:lnTo>
                <a:lnTo>
                  <a:pt x="21578" y="24698"/>
                </a:lnTo>
                <a:lnTo>
                  <a:pt x="23911" y="22513"/>
                </a:lnTo>
                <a:lnTo>
                  <a:pt x="26259" y="21056"/>
                </a:lnTo>
                <a:lnTo>
                  <a:pt x="28618" y="20085"/>
                </a:lnTo>
                <a:lnTo>
                  <a:pt x="30985" y="19437"/>
                </a:lnTo>
                <a:lnTo>
                  <a:pt x="34150" y="18212"/>
                </a:lnTo>
                <a:lnTo>
                  <a:pt x="37848" y="16602"/>
                </a:lnTo>
                <a:lnTo>
                  <a:pt x="46190" y="12695"/>
                </a:lnTo>
                <a:lnTo>
                  <a:pt x="55189" y="8313"/>
                </a:lnTo>
                <a:lnTo>
                  <a:pt x="59812" y="6827"/>
                </a:lnTo>
                <a:lnTo>
                  <a:pt x="64480" y="5837"/>
                </a:lnTo>
                <a:lnTo>
                  <a:pt x="69180" y="5176"/>
                </a:lnTo>
                <a:lnTo>
                  <a:pt x="73901" y="3942"/>
                </a:lnTo>
                <a:lnTo>
                  <a:pt x="78636" y="2326"/>
                </a:lnTo>
                <a:lnTo>
                  <a:pt x="83380" y="454"/>
                </a:lnTo>
                <a:lnTo>
                  <a:pt x="87337" y="0"/>
                </a:lnTo>
                <a:lnTo>
                  <a:pt x="90768" y="491"/>
                </a:lnTo>
                <a:lnTo>
                  <a:pt x="93850" y="1613"/>
                </a:lnTo>
                <a:lnTo>
                  <a:pt x="96698" y="2360"/>
                </a:lnTo>
                <a:lnTo>
                  <a:pt x="99390" y="2859"/>
                </a:lnTo>
                <a:lnTo>
                  <a:pt x="101979" y="3191"/>
                </a:lnTo>
                <a:lnTo>
                  <a:pt x="104498" y="4206"/>
                </a:lnTo>
                <a:lnTo>
                  <a:pt x="106972" y="5677"/>
                </a:lnTo>
                <a:lnTo>
                  <a:pt x="109414" y="7451"/>
                </a:lnTo>
                <a:lnTo>
                  <a:pt x="111043" y="9427"/>
                </a:lnTo>
                <a:lnTo>
                  <a:pt x="112129" y="11539"/>
                </a:lnTo>
                <a:lnTo>
                  <a:pt x="113335" y="16001"/>
                </a:lnTo>
                <a:lnTo>
                  <a:pt x="114014" y="22976"/>
                </a:lnTo>
                <a:lnTo>
                  <a:pt x="114173" y="27699"/>
                </a:lnTo>
                <a:lnTo>
                  <a:pt x="112126" y="34561"/>
                </a:lnTo>
                <a:lnTo>
                  <a:pt x="110471" y="38613"/>
                </a:lnTo>
                <a:lnTo>
                  <a:pt x="106513" y="45232"/>
                </a:lnTo>
                <a:lnTo>
                  <a:pt x="104346" y="48109"/>
                </a:lnTo>
                <a:lnTo>
                  <a:pt x="101314" y="51614"/>
                </a:lnTo>
                <a:lnTo>
                  <a:pt x="97705" y="55538"/>
                </a:lnTo>
                <a:lnTo>
                  <a:pt x="87158" y="66529"/>
                </a:lnTo>
                <a:lnTo>
                  <a:pt x="84299" y="69450"/>
                </a:lnTo>
                <a:lnTo>
                  <a:pt x="81599" y="72985"/>
                </a:lnTo>
                <a:lnTo>
                  <a:pt x="79006" y="76929"/>
                </a:lnTo>
                <a:lnTo>
                  <a:pt x="76483" y="81146"/>
                </a:lnTo>
                <a:lnTo>
                  <a:pt x="74007" y="83957"/>
                </a:lnTo>
                <a:lnTo>
                  <a:pt x="71564" y="85832"/>
                </a:lnTo>
                <a:lnTo>
                  <a:pt x="69140" y="87081"/>
                </a:lnTo>
                <a:lnTo>
                  <a:pt x="66731" y="88708"/>
                </a:lnTo>
                <a:lnTo>
                  <a:pt x="64331" y="90586"/>
                </a:lnTo>
                <a:lnTo>
                  <a:pt x="58568" y="95511"/>
                </a:lnTo>
                <a:lnTo>
                  <a:pt x="55664" y="96185"/>
                </a:lnTo>
                <a:lnTo>
                  <a:pt x="51124" y="96618"/>
                </a:lnTo>
                <a:lnTo>
                  <a:pt x="55137" y="96703"/>
                </a:lnTo>
                <a:lnTo>
                  <a:pt x="60677" y="96721"/>
                </a:lnTo>
                <a:lnTo>
                  <a:pt x="62677" y="95928"/>
                </a:lnTo>
                <a:lnTo>
                  <a:pt x="64804" y="94606"/>
                </a:lnTo>
                <a:lnTo>
                  <a:pt x="67014" y="92930"/>
                </a:lnTo>
                <a:lnTo>
                  <a:pt x="69282" y="91814"/>
                </a:lnTo>
                <a:lnTo>
                  <a:pt x="71588" y="91069"/>
                </a:lnTo>
                <a:lnTo>
                  <a:pt x="73919" y="90573"/>
                </a:lnTo>
                <a:lnTo>
                  <a:pt x="77061" y="91036"/>
                </a:lnTo>
                <a:lnTo>
                  <a:pt x="80742" y="92138"/>
                </a:lnTo>
                <a:lnTo>
                  <a:pt x="84784" y="93667"/>
                </a:lnTo>
                <a:lnTo>
                  <a:pt x="89067" y="94686"/>
                </a:lnTo>
                <a:lnTo>
                  <a:pt x="93509" y="95365"/>
                </a:lnTo>
                <a:lnTo>
                  <a:pt x="98058" y="95818"/>
                </a:lnTo>
                <a:lnTo>
                  <a:pt x="101884" y="96120"/>
                </a:lnTo>
                <a:lnTo>
                  <a:pt x="105229" y="96321"/>
                </a:lnTo>
                <a:lnTo>
                  <a:pt x="108253" y="96456"/>
                </a:lnTo>
                <a:lnTo>
                  <a:pt x="111856" y="97338"/>
                </a:lnTo>
                <a:lnTo>
                  <a:pt x="115845" y="98721"/>
                </a:lnTo>
                <a:lnTo>
                  <a:pt x="120092" y="100437"/>
                </a:lnTo>
                <a:lnTo>
                  <a:pt x="123719" y="102374"/>
                </a:lnTo>
                <a:lnTo>
                  <a:pt x="126928" y="104459"/>
                </a:lnTo>
                <a:lnTo>
                  <a:pt x="129862" y="106643"/>
                </a:lnTo>
                <a:lnTo>
                  <a:pt x="131819" y="108893"/>
                </a:lnTo>
                <a:lnTo>
                  <a:pt x="133123" y="111187"/>
                </a:lnTo>
                <a:lnTo>
                  <a:pt x="133992" y="113510"/>
                </a:lnTo>
                <a:lnTo>
                  <a:pt x="134958" y="120324"/>
                </a:lnTo>
                <a:lnTo>
                  <a:pt x="135216" y="124364"/>
                </a:lnTo>
                <a:lnTo>
                  <a:pt x="135502" y="130969"/>
                </a:lnTo>
                <a:lnTo>
                  <a:pt x="135629" y="137344"/>
                </a:lnTo>
                <a:lnTo>
                  <a:pt x="135718" y="158968"/>
                </a:lnTo>
                <a:lnTo>
                  <a:pt x="134928" y="163620"/>
                </a:lnTo>
                <a:lnTo>
                  <a:pt x="133609" y="168309"/>
                </a:lnTo>
                <a:lnTo>
                  <a:pt x="131935" y="173022"/>
                </a:lnTo>
                <a:lnTo>
                  <a:pt x="129231" y="176958"/>
                </a:lnTo>
                <a:lnTo>
                  <a:pt x="125842" y="180376"/>
                </a:lnTo>
                <a:lnTo>
                  <a:pt x="121995" y="183448"/>
                </a:lnTo>
                <a:lnTo>
                  <a:pt x="117842" y="187084"/>
                </a:lnTo>
                <a:lnTo>
                  <a:pt x="113486" y="191095"/>
                </a:lnTo>
                <a:lnTo>
                  <a:pt x="108995" y="195356"/>
                </a:lnTo>
                <a:lnTo>
                  <a:pt x="105207" y="199785"/>
                </a:lnTo>
                <a:lnTo>
                  <a:pt x="101888" y="204325"/>
                </a:lnTo>
                <a:lnTo>
                  <a:pt x="98881" y="208939"/>
                </a:lnTo>
                <a:lnTo>
                  <a:pt x="95290" y="212016"/>
                </a:lnTo>
                <a:lnTo>
                  <a:pt x="91307" y="214066"/>
                </a:lnTo>
                <a:lnTo>
                  <a:pt x="87065" y="215433"/>
                </a:lnTo>
                <a:lnTo>
                  <a:pt x="82650" y="217138"/>
                </a:lnTo>
                <a:lnTo>
                  <a:pt x="78118" y="219069"/>
                </a:lnTo>
                <a:lnTo>
                  <a:pt x="73510" y="221150"/>
                </a:lnTo>
                <a:lnTo>
                  <a:pt x="68851" y="222537"/>
                </a:lnTo>
                <a:lnTo>
                  <a:pt x="64156" y="223462"/>
                </a:lnTo>
                <a:lnTo>
                  <a:pt x="59440" y="224078"/>
                </a:lnTo>
                <a:lnTo>
                  <a:pt x="55501" y="224489"/>
                </a:lnTo>
                <a:lnTo>
                  <a:pt x="52083" y="224763"/>
                </a:lnTo>
                <a:lnTo>
                  <a:pt x="49009" y="224946"/>
                </a:lnTo>
                <a:lnTo>
                  <a:pt x="41361" y="225149"/>
                </a:lnTo>
                <a:lnTo>
                  <a:pt x="27308" y="225279"/>
                </a:lnTo>
                <a:lnTo>
                  <a:pt x="24556" y="224496"/>
                </a:lnTo>
                <a:lnTo>
                  <a:pt x="21926" y="223180"/>
                </a:lnTo>
                <a:lnTo>
                  <a:pt x="19380" y="221510"/>
                </a:lnTo>
                <a:lnTo>
                  <a:pt x="16889" y="220396"/>
                </a:lnTo>
                <a:lnTo>
                  <a:pt x="14435" y="219653"/>
                </a:lnTo>
                <a:lnTo>
                  <a:pt x="12004" y="219158"/>
                </a:lnTo>
                <a:lnTo>
                  <a:pt x="10384" y="218034"/>
                </a:lnTo>
                <a:lnTo>
                  <a:pt x="9304" y="216491"/>
                </a:lnTo>
                <a:lnTo>
                  <a:pt x="8584" y="214668"/>
                </a:lnTo>
                <a:lnTo>
                  <a:pt x="7310" y="213454"/>
                </a:lnTo>
                <a:lnTo>
                  <a:pt x="5667" y="212644"/>
                </a:lnTo>
                <a:lnTo>
                  <a:pt x="3778" y="212104"/>
                </a:lnTo>
                <a:lnTo>
                  <a:pt x="2519" y="210950"/>
                </a:lnTo>
                <a:lnTo>
                  <a:pt x="1679" y="209387"/>
                </a:lnTo>
                <a:lnTo>
                  <a:pt x="0" y="203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8" name="SMARTPenAnnotation460"/>
          <p:cNvSpPr/>
          <p:nvPr/>
        </p:nvSpPr>
        <p:spPr>
          <a:xfrm>
            <a:off x="6865143" y="3479006"/>
            <a:ext cx="100014" cy="121415"/>
          </a:xfrm>
          <a:custGeom>
            <a:avLst/>
            <a:gdLst/>
            <a:ahLst/>
            <a:cxnLst/>
            <a:rect l="0" t="0" r="0" b="0"/>
            <a:pathLst>
              <a:path w="100014" h="121415">
                <a:moveTo>
                  <a:pt x="0" y="0"/>
                </a:moveTo>
                <a:lnTo>
                  <a:pt x="0" y="95161"/>
                </a:lnTo>
                <a:lnTo>
                  <a:pt x="794" y="97571"/>
                </a:lnTo>
                <a:lnTo>
                  <a:pt x="2117" y="99973"/>
                </a:lnTo>
                <a:lnTo>
                  <a:pt x="3793" y="102367"/>
                </a:lnTo>
                <a:lnTo>
                  <a:pt x="4910" y="104757"/>
                </a:lnTo>
                <a:lnTo>
                  <a:pt x="5654" y="107144"/>
                </a:lnTo>
                <a:lnTo>
                  <a:pt x="6151" y="109529"/>
                </a:lnTo>
                <a:lnTo>
                  <a:pt x="7276" y="111120"/>
                </a:lnTo>
                <a:lnTo>
                  <a:pt x="8820" y="112180"/>
                </a:lnTo>
                <a:lnTo>
                  <a:pt x="10643" y="112886"/>
                </a:lnTo>
                <a:lnTo>
                  <a:pt x="11858" y="114151"/>
                </a:lnTo>
                <a:lnTo>
                  <a:pt x="12668" y="115788"/>
                </a:lnTo>
                <a:lnTo>
                  <a:pt x="13208" y="117674"/>
                </a:lnTo>
                <a:lnTo>
                  <a:pt x="14361" y="118930"/>
                </a:lnTo>
                <a:lnTo>
                  <a:pt x="15925" y="119768"/>
                </a:lnTo>
                <a:lnTo>
                  <a:pt x="17760" y="120327"/>
                </a:lnTo>
                <a:lnTo>
                  <a:pt x="19777" y="120699"/>
                </a:lnTo>
                <a:lnTo>
                  <a:pt x="21917" y="120947"/>
                </a:lnTo>
                <a:lnTo>
                  <a:pt x="27261" y="121345"/>
                </a:lnTo>
                <a:lnTo>
                  <a:pt x="30108" y="121400"/>
                </a:lnTo>
                <a:lnTo>
                  <a:pt x="31978" y="121414"/>
                </a:lnTo>
                <a:lnTo>
                  <a:pt x="34019" y="120630"/>
                </a:lnTo>
                <a:lnTo>
                  <a:pt x="36173" y="119314"/>
                </a:lnTo>
                <a:lnTo>
                  <a:pt x="38403" y="117643"/>
                </a:lnTo>
                <a:lnTo>
                  <a:pt x="41477" y="116528"/>
                </a:lnTo>
                <a:lnTo>
                  <a:pt x="45114" y="115785"/>
                </a:lnTo>
                <a:lnTo>
                  <a:pt x="49126" y="115290"/>
                </a:lnTo>
                <a:lnTo>
                  <a:pt x="52595" y="114166"/>
                </a:lnTo>
                <a:lnTo>
                  <a:pt x="55701" y="112623"/>
                </a:lnTo>
                <a:lnTo>
                  <a:pt x="58565" y="110801"/>
                </a:lnTo>
                <a:lnTo>
                  <a:pt x="61269" y="108792"/>
                </a:lnTo>
                <a:lnTo>
                  <a:pt x="63865" y="106660"/>
                </a:lnTo>
                <a:lnTo>
                  <a:pt x="66389" y="104444"/>
                </a:lnTo>
                <a:lnTo>
                  <a:pt x="69660" y="102173"/>
                </a:lnTo>
                <a:lnTo>
                  <a:pt x="73428" y="99865"/>
                </a:lnTo>
                <a:lnTo>
                  <a:pt x="77527" y="97533"/>
                </a:lnTo>
                <a:lnTo>
                  <a:pt x="81847" y="94391"/>
                </a:lnTo>
                <a:lnTo>
                  <a:pt x="86314" y="90709"/>
                </a:lnTo>
                <a:lnTo>
                  <a:pt x="100013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9" name="SMARTPenAnnotation461"/>
          <p:cNvSpPr/>
          <p:nvPr/>
        </p:nvSpPr>
        <p:spPr>
          <a:xfrm>
            <a:off x="6829425" y="3364706"/>
            <a:ext cx="14288" cy="35720"/>
          </a:xfrm>
          <a:custGeom>
            <a:avLst/>
            <a:gdLst/>
            <a:ahLst/>
            <a:cxnLst/>
            <a:rect l="0" t="0" r="0" b="0"/>
            <a:pathLst>
              <a:path w="14288" h="35720">
                <a:moveTo>
                  <a:pt x="0" y="35719"/>
                </a:moveTo>
                <a:lnTo>
                  <a:pt x="0" y="11808"/>
                </a:lnTo>
                <a:lnTo>
                  <a:pt x="793" y="10253"/>
                </a:lnTo>
                <a:lnTo>
                  <a:pt x="2116" y="9217"/>
                </a:lnTo>
                <a:lnTo>
                  <a:pt x="3792" y="8526"/>
                </a:lnTo>
                <a:lnTo>
                  <a:pt x="4909" y="7271"/>
                </a:lnTo>
                <a:lnTo>
                  <a:pt x="5653" y="5641"/>
                </a:lnTo>
                <a:lnTo>
                  <a:pt x="6150" y="3761"/>
                </a:lnTo>
                <a:lnTo>
                  <a:pt x="7275" y="2507"/>
                </a:lnTo>
                <a:lnTo>
                  <a:pt x="8819" y="1671"/>
                </a:lnTo>
                <a:lnTo>
                  <a:pt x="14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0" name="SMARTPenAnnotation462"/>
          <p:cNvSpPr/>
          <p:nvPr/>
        </p:nvSpPr>
        <p:spPr>
          <a:xfrm>
            <a:off x="7036593" y="3457575"/>
            <a:ext cx="192883" cy="14288"/>
          </a:xfrm>
          <a:custGeom>
            <a:avLst/>
            <a:gdLst/>
            <a:ahLst/>
            <a:cxnLst/>
            <a:rect l="0" t="0" r="0" b="0"/>
            <a:pathLst>
              <a:path w="192883" h="14288">
                <a:moveTo>
                  <a:pt x="0" y="14287"/>
                </a:moveTo>
                <a:lnTo>
                  <a:pt x="105778" y="14287"/>
                </a:lnTo>
                <a:lnTo>
                  <a:pt x="110207" y="13493"/>
                </a:lnTo>
                <a:lnTo>
                  <a:pt x="114746" y="12170"/>
                </a:lnTo>
                <a:lnTo>
                  <a:pt x="119360" y="10495"/>
                </a:lnTo>
                <a:lnTo>
                  <a:pt x="124024" y="9378"/>
                </a:lnTo>
                <a:lnTo>
                  <a:pt x="128720" y="8633"/>
                </a:lnTo>
                <a:lnTo>
                  <a:pt x="133438" y="8136"/>
                </a:lnTo>
                <a:lnTo>
                  <a:pt x="137377" y="7805"/>
                </a:lnTo>
                <a:lnTo>
                  <a:pt x="140798" y="7585"/>
                </a:lnTo>
                <a:lnTo>
                  <a:pt x="146715" y="7339"/>
                </a:lnTo>
                <a:lnTo>
                  <a:pt x="151989" y="7231"/>
                </a:lnTo>
                <a:lnTo>
                  <a:pt x="163215" y="7169"/>
                </a:lnTo>
                <a:lnTo>
                  <a:pt x="166754" y="6367"/>
                </a:lnTo>
                <a:lnTo>
                  <a:pt x="169907" y="5038"/>
                </a:lnTo>
                <a:lnTo>
                  <a:pt x="178086" y="294"/>
                </a:lnTo>
                <a:lnTo>
                  <a:pt x="182236" y="87"/>
                </a:lnTo>
                <a:lnTo>
                  <a:pt x="1928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1" name="SMARTPenAnnotation463"/>
          <p:cNvSpPr/>
          <p:nvPr/>
        </p:nvSpPr>
        <p:spPr>
          <a:xfrm>
            <a:off x="7322430" y="3414712"/>
            <a:ext cx="107071" cy="149929"/>
          </a:xfrm>
          <a:custGeom>
            <a:avLst/>
            <a:gdLst/>
            <a:ahLst/>
            <a:cxnLst/>
            <a:rect l="0" t="0" r="0" b="0"/>
            <a:pathLst>
              <a:path w="107071" h="149929">
                <a:moveTo>
                  <a:pt x="7057" y="0"/>
                </a:moveTo>
                <a:lnTo>
                  <a:pt x="13209" y="0"/>
                </a:lnTo>
                <a:lnTo>
                  <a:pt x="13539" y="794"/>
                </a:lnTo>
                <a:lnTo>
                  <a:pt x="13907" y="3792"/>
                </a:lnTo>
                <a:lnTo>
                  <a:pt x="14070" y="7771"/>
                </a:lnTo>
                <a:lnTo>
                  <a:pt x="14162" y="14474"/>
                </a:lnTo>
                <a:lnTo>
                  <a:pt x="14199" y="34760"/>
                </a:lnTo>
                <a:lnTo>
                  <a:pt x="13405" y="38254"/>
                </a:lnTo>
                <a:lnTo>
                  <a:pt x="12083" y="41378"/>
                </a:lnTo>
                <a:lnTo>
                  <a:pt x="10407" y="44254"/>
                </a:lnTo>
                <a:lnTo>
                  <a:pt x="9291" y="47759"/>
                </a:lnTo>
                <a:lnTo>
                  <a:pt x="8547" y="51683"/>
                </a:lnTo>
                <a:lnTo>
                  <a:pt x="8049" y="55887"/>
                </a:lnTo>
                <a:lnTo>
                  <a:pt x="7719" y="59483"/>
                </a:lnTo>
                <a:lnTo>
                  <a:pt x="7498" y="62674"/>
                </a:lnTo>
                <a:lnTo>
                  <a:pt x="7351" y="65595"/>
                </a:lnTo>
                <a:lnTo>
                  <a:pt x="7188" y="73074"/>
                </a:lnTo>
                <a:lnTo>
                  <a:pt x="7083" y="90811"/>
                </a:lnTo>
                <a:lnTo>
                  <a:pt x="6281" y="94672"/>
                </a:lnTo>
                <a:lnTo>
                  <a:pt x="4952" y="98039"/>
                </a:lnTo>
                <a:lnTo>
                  <a:pt x="3273" y="101078"/>
                </a:lnTo>
                <a:lnTo>
                  <a:pt x="2153" y="103898"/>
                </a:lnTo>
                <a:lnTo>
                  <a:pt x="1406" y="106572"/>
                </a:lnTo>
                <a:lnTo>
                  <a:pt x="909" y="109148"/>
                </a:lnTo>
                <a:lnTo>
                  <a:pt x="577" y="112453"/>
                </a:lnTo>
                <a:lnTo>
                  <a:pt x="355" y="116244"/>
                </a:lnTo>
                <a:lnTo>
                  <a:pt x="0" y="126149"/>
                </a:lnTo>
                <a:lnTo>
                  <a:pt x="765" y="127756"/>
                </a:lnTo>
                <a:lnTo>
                  <a:pt x="3732" y="131657"/>
                </a:lnTo>
                <a:lnTo>
                  <a:pt x="4840" y="133809"/>
                </a:lnTo>
                <a:lnTo>
                  <a:pt x="6072" y="138317"/>
                </a:lnTo>
                <a:lnTo>
                  <a:pt x="6765" y="141524"/>
                </a:lnTo>
                <a:lnTo>
                  <a:pt x="7656" y="141975"/>
                </a:lnTo>
                <a:lnTo>
                  <a:pt x="10763" y="142475"/>
                </a:lnTo>
                <a:lnTo>
                  <a:pt x="11909" y="143402"/>
                </a:lnTo>
                <a:lnTo>
                  <a:pt x="12673" y="144814"/>
                </a:lnTo>
                <a:lnTo>
                  <a:pt x="13182" y="146549"/>
                </a:lnTo>
                <a:lnTo>
                  <a:pt x="14315" y="147705"/>
                </a:lnTo>
                <a:lnTo>
                  <a:pt x="15864" y="148477"/>
                </a:lnTo>
                <a:lnTo>
                  <a:pt x="17691" y="148991"/>
                </a:lnTo>
                <a:lnTo>
                  <a:pt x="19704" y="149334"/>
                </a:lnTo>
                <a:lnTo>
                  <a:pt x="21838" y="149562"/>
                </a:lnTo>
                <a:lnTo>
                  <a:pt x="24054" y="149714"/>
                </a:lnTo>
                <a:lnTo>
                  <a:pt x="26326" y="149816"/>
                </a:lnTo>
                <a:lnTo>
                  <a:pt x="30967" y="149928"/>
                </a:lnTo>
                <a:lnTo>
                  <a:pt x="33316" y="149165"/>
                </a:lnTo>
                <a:lnTo>
                  <a:pt x="35675" y="147862"/>
                </a:lnTo>
                <a:lnTo>
                  <a:pt x="38043" y="146200"/>
                </a:lnTo>
                <a:lnTo>
                  <a:pt x="40415" y="145092"/>
                </a:lnTo>
                <a:lnTo>
                  <a:pt x="42789" y="144353"/>
                </a:lnTo>
                <a:lnTo>
                  <a:pt x="45166" y="143860"/>
                </a:lnTo>
                <a:lnTo>
                  <a:pt x="47544" y="142738"/>
                </a:lnTo>
                <a:lnTo>
                  <a:pt x="49924" y="141196"/>
                </a:lnTo>
                <a:lnTo>
                  <a:pt x="52304" y="139374"/>
                </a:lnTo>
                <a:lnTo>
                  <a:pt x="55478" y="138160"/>
                </a:lnTo>
                <a:lnTo>
                  <a:pt x="59182" y="137351"/>
                </a:lnTo>
                <a:lnTo>
                  <a:pt x="63237" y="136811"/>
                </a:lnTo>
                <a:lnTo>
                  <a:pt x="66736" y="135657"/>
                </a:lnTo>
                <a:lnTo>
                  <a:pt x="69861" y="134095"/>
                </a:lnTo>
                <a:lnTo>
                  <a:pt x="72739" y="132259"/>
                </a:lnTo>
                <a:lnTo>
                  <a:pt x="75451" y="130241"/>
                </a:lnTo>
                <a:lnTo>
                  <a:pt x="78053" y="128103"/>
                </a:lnTo>
                <a:lnTo>
                  <a:pt x="80582" y="125883"/>
                </a:lnTo>
                <a:lnTo>
                  <a:pt x="83855" y="123610"/>
                </a:lnTo>
                <a:lnTo>
                  <a:pt x="87625" y="121300"/>
                </a:lnTo>
                <a:lnTo>
                  <a:pt x="97496" y="115682"/>
                </a:lnTo>
                <a:lnTo>
                  <a:pt x="99100" y="114428"/>
                </a:lnTo>
                <a:lnTo>
                  <a:pt x="100963" y="112798"/>
                </a:lnTo>
                <a:lnTo>
                  <a:pt x="10707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2" name="SMARTPenAnnotation464"/>
          <p:cNvSpPr/>
          <p:nvPr/>
        </p:nvSpPr>
        <p:spPr>
          <a:xfrm>
            <a:off x="7300912" y="3343275"/>
            <a:ext cx="14289" cy="14288"/>
          </a:xfrm>
          <a:custGeom>
            <a:avLst/>
            <a:gdLst/>
            <a:ahLst/>
            <a:cxnLst/>
            <a:rect l="0" t="0" r="0" b="0"/>
            <a:pathLst>
              <a:path w="14289" h="14288">
                <a:moveTo>
                  <a:pt x="14288" y="14287"/>
                </a:moveTo>
                <a:lnTo>
                  <a:pt x="10495" y="14287"/>
                </a:lnTo>
                <a:lnTo>
                  <a:pt x="8584" y="13493"/>
                </a:lnTo>
                <a:lnTo>
                  <a:pt x="6517" y="12170"/>
                </a:lnTo>
                <a:lnTo>
                  <a:pt x="1287" y="8136"/>
                </a:lnTo>
                <a:lnTo>
                  <a:pt x="858" y="7011"/>
                </a:lnTo>
                <a:lnTo>
                  <a:pt x="572" y="546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3" name="SMARTPenAnnotation465"/>
          <p:cNvSpPr/>
          <p:nvPr/>
        </p:nvSpPr>
        <p:spPr>
          <a:xfrm>
            <a:off x="7400925" y="3307858"/>
            <a:ext cx="135732" cy="92567"/>
          </a:xfrm>
          <a:custGeom>
            <a:avLst/>
            <a:gdLst/>
            <a:ahLst/>
            <a:cxnLst/>
            <a:rect l="0" t="0" r="0" b="0"/>
            <a:pathLst>
              <a:path w="135732" h="92567">
                <a:moveTo>
                  <a:pt x="0" y="21129"/>
                </a:moveTo>
                <a:lnTo>
                  <a:pt x="0" y="14978"/>
                </a:lnTo>
                <a:lnTo>
                  <a:pt x="2116" y="12310"/>
                </a:lnTo>
                <a:lnTo>
                  <a:pt x="3792" y="10487"/>
                </a:lnTo>
                <a:lnTo>
                  <a:pt x="5703" y="9272"/>
                </a:lnTo>
                <a:lnTo>
                  <a:pt x="9942" y="7922"/>
                </a:lnTo>
                <a:lnTo>
                  <a:pt x="13000" y="7162"/>
                </a:lnTo>
                <a:lnTo>
                  <a:pt x="15831" y="4867"/>
                </a:lnTo>
                <a:lnTo>
                  <a:pt x="20325" y="719"/>
                </a:lnTo>
                <a:lnTo>
                  <a:pt x="23056" y="152"/>
                </a:lnTo>
                <a:lnTo>
                  <a:pt x="24896" y="0"/>
                </a:lnTo>
                <a:lnTo>
                  <a:pt x="26916" y="693"/>
                </a:lnTo>
                <a:lnTo>
                  <a:pt x="29056" y="1949"/>
                </a:lnTo>
                <a:lnTo>
                  <a:pt x="34402" y="5875"/>
                </a:lnTo>
                <a:lnTo>
                  <a:pt x="37251" y="6412"/>
                </a:lnTo>
                <a:lnTo>
                  <a:pt x="39121" y="6555"/>
                </a:lnTo>
                <a:lnTo>
                  <a:pt x="40368" y="7445"/>
                </a:lnTo>
                <a:lnTo>
                  <a:pt x="41199" y="8831"/>
                </a:lnTo>
                <a:lnTo>
                  <a:pt x="41754" y="10549"/>
                </a:lnTo>
                <a:lnTo>
                  <a:pt x="42917" y="11694"/>
                </a:lnTo>
                <a:lnTo>
                  <a:pt x="44486" y="12458"/>
                </a:lnTo>
                <a:lnTo>
                  <a:pt x="46325" y="12967"/>
                </a:lnTo>
                <a:lnTo>
                  <a:pt x="47552" y="14100"/>
                </a:lnTo>
                <a:lnTo>
                  <a:pt x="48371" y="15649"/>
                </a:lnTo>
                <a:lnTo>
                  <a:pt x="48916" y="17476"/>
                </a:lnTo>
                <a:lnTo>
                  <a:pt x="48485" y="19487"/>
                </a:lnTo>
                <a:lnTo>
                  <a:pt x="47404" y="21622"/>
                </a:lnTo>
                <a:lnTo>
                  <a:pt x="45890" y="23839"/>
                </a:lnTo>
                <a:lnTo>
                  <a:pt x="44880" y="26110"/>
                </a:lnTo>
                <a:lnTo>
                  <a:pt x="44208" y="28419"/>
                </a:lnTo>
                <a:lnTo>
                  <a:pt x="43760" y="30752"/>
                </a:lnTo>
                <a:lnTo>
                  <a:pt x="42667" y="33100"/>
                </a:lnTo>
                <a:lnTo>
                  <a:pt x="41144" y="35460"/>
                </a:lnTo>
                <a:lnTo>
                  <a:pt x="39335" y="37827"/>
                </a:lnTo>
                <a:lnTo>
                  <a:pt x="38130" y="40198"/>
                </a:lnTo>
                <a:lnTo>
                  <a:pt x="37326" y="42573"/>
                </a:lnTo>
                <a:lnTo>
                  <a:pt x="36790" y="44950"/>
                </a:lnTo>
                <a:lnTo>
                  <a:pt x="35639" y="47329"/>
                </a:lnTo>
                <a:lnTo>
                  <a:pt x="34078" y="49708"/>
                </a:lnTo>
                <a:lnTo>
                  <a:pt x="32243" y="52088"/>
                </a:lnTo>
                <a:lnTo>
                  <a:pt x="31021" y="54468"/>
                </a:lnTo>
                <a:lnTo>
                  <a:pt x="30205" y="56849"/>
                </a:lnTo>
                <a:lnTo>
                  <a:pt x="29662" y="59230"/>
                </a:lnTo>
                <a:lnTo>
                  <a:pt x="28506" y="60817"/>
                </a:lnTo>
                <a:lnTo>
                  <a:pt x="26941" y="61875"/>
                </a:lnTo>
                <a:lnTo>
                  <a:pt x="25105" y="62581"/>
                </a:lnTo>
                <a:lnTo>
                  <a:pt x="23880" y="63845"/>
                </a:lnTo>
                <a:lnTo>
                  <a:pt x="23063" y="65481"/>
                </a:lnTo>
                <a:lnTo>
                  <a:pt x="22519" y="67366"/>
                </a:lnTo>
                <a:lnTo>
                  <a:pt x="21363" y="69416"/>
                </a:lnTo>
                <a:lnTo>
                  <a:pt x="19798" y="71577"/>
                </a:lnTo>
                <a:lnTo>
                  <a:pt x="14609" y="77887"/>
                </a:lnTo>
                <a:lnTo>
                  <a:pt x="14430" y="80222"/>
                </a:lnTo>
                <a:lnTo>
                  <a:pt x="14296" y="85119"/>
                </a:lnTo>
                <a:lnTo>
                  <a:pt x="14288" y="91547"/>
                </a:lnTo>
                <a:lnTo>
                  <a:pt x="15082" y="91887"/>
                </a:lnTo>
                <a:lnTo>
                  <a:pt x="19197" y="92365"/>
                </a:lnTo>
                <a:lnTo>
                  <a:pt x="23106" y="92527"/>
                </a:lnTo>
                <a:lnTo>
                  <a:pt x="56188" y="92566"/>
                </a:lnTo>
                <a:lnTo>
                  <a:pt x="59683" y="91772"/>
                </a:lnTo>
                <a:lnTo>
                  <a:pt x="62807" y="90450"/>
                </a:lnTo>
                <a:lnTo>
                  <a:pt x="65684" y="88774"/>
                </a:lnTo>
                <a:lnTo>
                  <a:pt x="69189" y="87657"/>
                </a:lnTo>
                <a:lnTo>
                  <a:pt x="73113" y="86912"/>
                </a:lnTo>
                <a:lnTo>
                  <a:pt x="77317" y="86416"/>
                </a:lnTo>
                <a:lnTo>
                  <a:pt x="81707" y="86085"/>
                </a:lnTo>
                <a:lnTo>
                  <a:pt x="86221" y="85864"/>
                </a:lnTo>
                <a:lnTo>
                  <a:pt x="90818" y="85717"/>
                </a:lnTo>
                <a:lnTo>
                  <a:pt x="94677" y="84825"/>
                </a:lnTo>
                <a:lnTo>
                  <a:pt x="98043" y="83437"/>
                </a:lnTo>
                <a:lnTo>
                  <a:pt x="101080" y="81718"/>
                </a:lnTo>
                <a:lnTo>
                  <a:pt x="103899" y="80571"/>
                </a:lnTo>
                <a:lnTo>
                  <a:pt x="106572" y="79807"/>
                </a:lnTo>
                <a:lnTo>
                  <a:pt x="109149" y="79298"/>
                </a:lnTo>
                <a:lnTo>
                  <a:pt x="111659" y="78958"/>
                </a:lnTo>
                <a:lnTo>
                  <a:pt x="114127" y="78732"/>
                </a:lnTo>
                <a:lnTo>
                  <a:pt x="116566" y="78581"/>
                </a:lnTo>
                <a:lnTo>
                  <a:pt x="121392" y="78413"/>
                </a:lnTo>
                <a:lnTo>
                  <a:pt x="135311" y="78281"/>
                </a:lnTo>
                <a:lnTo>
                  <a:pt x="135545" y="80397"/>
                </a:lnTo>
                <a:lnTo>
                  <a:pt x="135731" y="85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4" name="SMARTPenAnnotation466"/>
          <p:cNvSpPr/>
          <p:nvPr/>
        </p:nvSpPr>
        <p:spPr>
          <a:xfrm>
            <a:off x="5807868" y="3357562"/>
            <a:ext cx="1207295" cy="278607"/>
          </a:xfrm>
          <a:custGeom>
            <a:avLst/>
            <a:gdLst/>
            <a:ahLst/>
            <a:cxnLst/>
            <a:rect l="0" t="0" r="0" b="0"/>
            <a:pathLst>
              <a:path w="1207295" h="278607">
                <a:moveTo>
                  <a:pt x="0" y="0"/>
                </a:moveTo>
                <a:lnTo>
                  <a:pt x="10642" y="0"/>
                </a:lnTo>
                <a:lnTo>
                  <a:pt x="11857" y="794"/>
                </a:lnTo>
                <a:lnTo>
                  <a:pt x="12668" y="2117"/>
                </a:lnTo>
                <a:lnTo>
                  <a:pt x="13968" y="6151"/>
                </a:lnTo>
                <a:lnTo>
                  <a:pt x="14868" y="6482"/>
                </a:lnTo>
                <a:lnTo>
                  <a:pt x="26454" y="7086"/>
                </a:lnTo>
                <a:lnTo>
                  <a:pt x="41927" y="7136"/>
                </a:lnTo>
                <a:lnTo>
                  <a:pt x="45414" y="7932"/>
                </a:lnTo>
                <a:lnTo>
                  <a:pt x="56713" y="12797"/>
                </a:lnTo>
                <a:lnTo>
                  <a:pt x="66281" y="13846"/>
                </a:lnTo>
                <a:lnTo>
                  <a:pt x="88368" y="15023"/>
                </a:lnTo>
                <a:lnTo>
                  <a:pt x="107208" y="19931"/>
                </a:lnTo>
                <a:lnTo>
                  <a:pt x="140497" y="21343"/>
                </a:lnTo>
                <a:lnTo>
                  <a:pt x="150020" y="23509"/>
                </a:lnTo>
                <a:lnTo>
                  <a:pt x="160338" y="26323"/>
                </a:lnTo>
                <a:lnTo>
                  <a:pt x="194601" y="29171"/>
                </a:lnTo>
                <a:lnTo>
                  <a:pt x="210148" y="33426"/>
                </a:lnTo>
                <a:lnTo>
                  <a:pt x="243280" y="35417"/>
                </a:lnTo>
                <a:lnTo>
                  <a:pt x="255233" y="37701"/>
                </a:lnTo>
                <a:lnTo>
                  <a:pt x="266631" y="40568"/>
                </a:lnTo>
                <a:lnTo>
                  <a:pt x="307384" y="43455"/>
                </a:lnTo>
                <a:lnTo>
                  <a:pt x="337913" y="48477"/>
                </a:lnTo>
                <a:lnTo>
                  <a:pt x="362854" y="51670"/>
                </a:lnTo>
                <a:lnTo>
                  <a:pt x="385325" y="55526"/>
                </a:lnTo>
                <a:lnTo>
                  <a:pt x="418044" y="60621"/>
                </a:lnTo>
                <a:lnTo>
                  <a:pt x="449377" y="64362"/>
                </a:lnTo>
                <a:lnTo>
                  <a:pt x="480614" y="69805"/>
                </a:lnTo>
                <a:lnTo>
                  <a:pt x="505678" y="73070"/>
                </a:lnTo>
                <a:lnTo>
                  <a:pt x="567066" y="88202"/>
                </a:lnTo>
                <a:lnTo>
                  <a:pt x="608752" y="94371"/>
                </a:lnTo>
                <a:lnTo>
                  <a:pt x="641829" y="102691"/>
                </a:lnTo>
                <a:lnTo>
                  <a:pt x="676204" y="111978"/>
                </a:lnTo>
                <a:lnTo>
                  <a:pt x="700155" y="119080"/>
                </a:lnTo>
                <a:lnTo>
                  <a:pt x="726213" y="126211"/>
                </a:lnTo>
                <a:lnTo>
                  <a:pt x="750162" y="133352"/>
                </a:lnTo>
                <a:lnTo>
                  <a:pt x="776220" y="140495"/>
                </a:lnTo>
                <a:lnTo>
                  <a:pt x="800168" y="147638"/>
                </a:lnTo>
                <a:lnTo>
                  <a:pt x="826226" y="154781"/>
                </a:lnTo>
                <a:lnTo>
                  <a:pt x="849380" y="161925"/>
                </a:lnTo>
                <a:lnTo>
                  <a:pt x="885730" y="173831"/>
                </a:lnTo>
                <a:lnTo>
                  <a:pt x="911021" y="180975"/>
                </a:lnTo>
                <a:lnTo>
                  <a:pt x="927186" y="187854"/>
                </a:lnTo>
                <a:lnTo>
                  <a:pt x="934830" y="191911"/>
                </a:lnTo>
                <a:lnTo>
                  <a:pt x="951791" y="196419"/>
                </a:lnTo>
                <a:lnTo>
                  <a:pt x="984757" y="203105"/>
                </a:lnTo>
                <a:lnTo>
                  <a:pt x="1006949" y="209757"/>
                </a:lnTo>
                <a:lnTo>
                  <a:pt x="1071554" y="230987"/>
                </a:lnTo>
                <a:lnTo>
                  <a:pt x="1089200" y="238127"/>
                </a:lnTo>
                <a:lnTo>
                  <a:pt x="1114293" y="247650"/>
                </a:lnTo>
                <a:lnTo>
                  <a:pt x="1130349" y="254000"/>
                </a:lnTo>
                <a:lnTo>
                  <a:pt x="1144367" y="257028"/>
                </a:lnTo>
                <a:lnTo>
                  <a:pt x="1158733" y="264760"/>
                </a:lnTo>
                <a:lnTo>
                  <a:pt x="1166662" y="268484"/>
                </a:lnTo>
                <a:lnTo>
                  <a:pt x="1172831" y="270139"/>
                </a:lnTo>
                <a:lnTo>
                  <a:pt x="1184559" y="271070"/>
                </a:lnTo>
                <a:lnTo>
                  <a:pt x="1187375" y="271995"/>
                </a:lnTo>
                <a:lnTo>
                  <a:pt x="1189252" y="273405"/>
                </a:lnTo>
                <a:lnTo>
                  <a:pt x="1190504" y="275139"/>
                </a:lnTo>
                <a:lnTo>
                  <a:pt x="1192132" y="276295"/>
                </a:lnTo>
                <a:lnTo>
                  <a:pt x="1199791" y="278516"/>
                </a:lnTo>
                <a:lnTo>
                  <a:pt x="1207294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5" name="SMARTPenAnnotation467"/>
          <p:cNvSpPr/>
          <p:nvPr/>
        </p:nvSpPr>
        <p:spPr>
          <a:xfrm>
            <a:off x="5786437" y="3328987"/>
            <a:ext cx="1114426" cy="328614"/>
          </a:xfrm>
          <a:custGeom>
            <a:avLst/>
            <a:gdLst/>
            <a:ahLst/>
            <a:cxnLst/>
            <a:rect l="0" t="0" r="0" b="0"/>
            <a:pathLst>
              <a:path w="1114426" h="328614">
                <a:moveTo>
                  <a:pt x="0" y="328613"/>
                </a:moveTo>
                <a:lnTo>
                  <a:pt x="0" y="322462"/>
                </a:lnTo>
                <a:lnTo>
                  <a:pt x="794" y="322924"/>
                </a:lnTo>
                <a:lnTo>
                  <a:pt x="6151" y="327707"/>
                </a:lnTo>
                <a:lnTo>
                  <a:pt x="8819" y="328210"/>
                </a:lnTo>
                <a:lnTo>
                  <a:pt x="10642" y="328344"/>
                </a:lnTo>
                <a:lnTo>
                  <a:pt x="12651" y="327640"/>
                </a:lnTo>
                <a:lnTo>
                  <a:pt x="19271" y="323650"/>
                </a:lnTo>
                <a:lnTo>
                  <a:pt x="23911" y="322438"/>
                </a:lnTo>
                <a:lnTo>
                  <a:pt x="34151" y="320866"/>
                </a:lnTo>
                <a:lnTo>
                  <a:pt x="48521" y="315852"/>
                </a:lnTo>
                <a:lnTo>
                  <a:pt x="54902" y="314210"/>
                </a:lnTo>
                <a:lnTo>
                  <a:pt x="69818" y="308805"/>
                </a:lnTo>
                <a:lnTo>
                  <a:pt x="76274" y="307109"/>
                </a:lnTo>
                <a:lnTo>
                  <a:pt x="97954" y="297333"/>
                </a:lnTo>
                <a:lnTo>
                  <a:pt x="127141" y="285707"/>
                </a:lnTo>
                <a:lnTo>
                  <a:pt x="151144" y="276216"/>
                </a:lnTo>
                <a:lnTo>
                  <a:pt x="164806" y="269342"/>
                </a:lnTo>
                <a:lnTo>
                  <a:pt x="178816" y="261789"/>
                </a:lnTo>
                <a:lnTo>
                  <a:pt x="205096" y="250472"/>
                </a:lnTo>
                <a:lnTo>
                  <a:pt x="225076" y="243018"/>
                </a:lnTo>
                <a:lnTo>
                  <a:pt x="256479" y="233388"/>
                </a:lnTo>
                <a:lnTo>
                  <a:pt x="286406" y="223843"/>
                </a:lnTo>
                <a:lnTo>
                  <a:pt x="319952" y="214314"/>
                </a:lnTo>
                <a:lnTo>
                  <a:pt x="357782" y="202407"/>
                </a:lnTo>
                <a:lnTo>
                  <a:pt x="391378" y="192881"/>
                </a:lnTo>
                <a:lnTo>
                  <a:pt x="424972" y="183356"/>
                </a:lnTo>
                <a:lnTo>
                  <a:pt x="457272" y="174625"/>
                </a:lnTo>
                <a:lnTo>
                  <a:pt x="491287" y="169961"/>
                </a:lnTo>
                <a:lnTo>
                  <a:pt x="552773" y="154694"/>
                </a:lnTo>
                <a:lnTo>
                  <a:pt x="585704" y="144445"/>
                </a:lnTo>
                <a:lnTo>
                  <a:pt x="603478" y="136694"/>
                </a:lnTo>
                <a:lnTo>
                  <a:pt x="631334" y="127197"/>
                </a:lnTo>
                <a:lnTo>
                  <a:pt x="659696" y="119356"/>
                </a:lnTo>
                <a:lnTo>
                  <a:pt x="754064" y="95255"/>
                </a:lnTo>
                <a:lnTo>
                  <a:pt x="787302" y="85726"/>
                </a:lnTo>
                <a:lnTo>
                  <a:pt x="861277" y="66675"/>
                </a:lnTo>
                <a:lnTo>
                  <a:pt x="894470" y="57150"/>
                </a:lnTo>
                <a:lnTo>
                  <a:pt x="939998" y="45244"/>
                </a:lnTo>
                <a:lnTo>
                  <a:pt x="973079" y="35719"/>
                </a:lnTo>
                <a:lnTo>
                  <a:pt x="1006160" y="26194"/>
                </a:lnTo>
                <a:lnTo>
                  <a:pt x="1030715" y="17463"/>
                </a:lnTo>
                <a:lnTo>
                  <a:pt x="1055557" y="12798"/>
                </a:lnTo>
                <a:lnTo>
                  <a:pt x="1068937" y="8819"/>
                </a:lnTo>
                <a:lnTo>
                  <a:pt x="1075952" y="7095"/>
                </a:lnTo>
                <a:lnTo>
                  <a:pt x="1091274" y="1637"/>
                </a:lnTo>
                <a:lnTo>
                  <a:pt x="1104674" y="215"/>
                </a:lnTo>
                <a:lnTo>
                  <a:pt x="11144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6" name="SMARTPenAnnotation468"/>
          <p:cNvSpPr/>
          <p:nvPr/>
        </p:nvSpPr>
        <p:spPr>
          <a:xfrm>
            <a:off x="7287626" y="2764631"/>
            <a:ext cx="434463" cy="400043"/>
          </a:xfrm>
          <a:custGeom>
            <a:avLst/>
            <a:gdLst/>
            <a:ahLst/>
            <a:cxnLst/>
            <a:rect l="0" t="0" r="0" b="0"/>
            <a:pathLst>
              <a:path w="434463" h="400043">
                <a:moveTo>
                  <a:pt x="213311" y="0"/>
                </a:moveTo>
                <a:lnTo>
                  <a:pt x="196250" y="0"/>
                </a:lnTo>
                <a:lnTo>
                  <a:pt x="194000" y="794"/>
                </a:lnTo>
                <a:lnTo>
                  <a:pt x="187040" y="4909"/>
                </a:lnTo>
                <a:lnTo>
                  <a:pt x="182321" y="6151"/>
                </a:lnTo>
                <a:lnTo>
                  <a:pt x="172030" y="7741"/>
                </a:lnTo>
                <a:lnTo>
                  <a:pt x="160774" y="11995"/>
                </a:lnTo>
                <a:lnTo>
                  <a:pt x="154772" y="13269"/>
                </a:lnTo>
                <a:lnTo>
                  <a:pt x="149458" y="15951"/>
                </a:lnTo>
                <a:lnTo>
                  <a:pt x="139580" y="24141"/>
                </a:lnTo>
                <a:lnTo>
                  <a:pt x="136375" y="25619"/>
                </a:lnTo>
                <a:lnTo>
                  <a:pt x="125075" y="28493"/>
                </a:lnTo>
                <a:lnTo>
                  <a:pt x="119062" y="31978"/>
                </a:lnTo>
                <a:lnTo>
                  <a:pt x="107940" y="40683"/>
                </a:lnTo>
                <a:lnTo>
                  <a:pt x="96541" y="47685"/>
                </a:lnTo>
                <a:lnTo>
                  <a:pt x="85177" y="57162"/>
                </a:lnTo>
                <a:lnTo>
                  <a:pt x="82644" y="59539"/>
                </a:lnTo>
                <a:lnTo>
                  <a:pt x="75288" y="70469"/>
                </a:lnTo>
                <a:lnTo>
                  <a:pt x="68359" y="77093"/>
                </a:lnTo>
                <a:lnTo>
                  <a:pt x="57650" y="85284"/>
                </a:lnTo>
                <a:lnTo>
                  <a:pt x="44440" y="97573"/>
                </a:lnTo>
                <a:lnTo>
                  <a:pt x="36154" y="105737"/>
                </a:lnTo>
                <a:lnTo>
                  <a:pt x="27559" y="110528"/>
                </a:lnTo>
                <a:lnTo>
                  <a:pt x="25182" y="113373"/>
                </a:lnTo>
                <a:lnTo>
                  <a:pt x="23599" y="116857"/>
                </a:lnTo>
                <a:lnTo>
                  <a:pt x="22542" y="120767"/>
                </a:lnTo>
                <a:lnTo>
                  <a:pt x="19252" y="127228"/>
                </a:lnTo>
                <a:lnTo>
                  <a:pt x="17263" y="130063"/>
                </a:lnTo>
                <a:lnTo>
                  <a:pt x="15053" y="137445"/>
                </a:lnTo>
                <a:lnTo>
                  <a:pt x="13810" y="148410"/>
                </a:lnTo>
                <a:lnTo>
                  <a:pt x="13636" y="151327"/>
                </a:lnTo>
                <a:lnTo>
                  <a:pt x="12726" y="154066"/>
                </a:lnTo>
                <a:lnTo>
                  <a:pt x="9597" y="159226"/>
                </a:lnTo>
                <a:lnTo>
                  <a:pt x="7678" y="166281"/>
                </a:lnTo>
                <a:lnTo>
                  <a:pt x="6597" y="177062"/>
                </a:lnTo>
                <a:lnTo>
                  <a:pt x="6277" y="187400"/>
                </a:lnTo>
                <a:lnTo>
                  <a:pt x="6232" y="191608"/>
                </a:lnTo>
                <a:lnTo>
                  <a:pt x="4066" y="200517"/>
                </a:lnTo>
                <a:lnTo>
                  <a:pt x="500" y="212342"/>
                </a:lnTo>
                <a:lnTo>
                  <a:pt x="0" y="215380"/>
                </a:lnTo>
                <a:lnTo>
                  <a:pt x="1560" y="222989"/>
                </a:lnTo>
                <a:lnTo>
                  <a:pt x="4785" y="234081"/>
                </a:lnTo>
                <a:lnTo>
                  <a:pt x="5740" y="244511"/>
                </a:lnTo>
                <a:lnTo>
                  <a:pt x="5963" y="253134"/>
                </a:lnTo>
                <a:lnTo>
                  <a:pt x="6063" y="262258"/>
                </a:lnTo>
                <a:lnTo>
                  <a:pt x="6883" y="266120"/>
                </a:lnTo>
                <a:lnTo>
                  <a:pt x="11786" y="278021"/>
                </a:lnTo>
                <a:lnTo>
                  <a:pt x="12842" y="287693"/>
                </a:lnTo>
                <a:lnTo>
                  <a:pt x="12990" y="291808"/>
                </a:lnTo>
                <a:lnTo>
                  <a:pt x="13883" y="295345"/>
                </a:lnTo>
                <a:lnTo>
                  <a:pt x="16991" y="301391"/>
                </a:lnTo>
                <a:lnTo>
                  <a:pt x="23203" y="309258"/>
                </a:lnTo>
                <a:lnTo>
                  <a:pt x="24660" y="312535"/>
                </a:lnTo>
                <a:lnTo>
                  <a:pt x="26278" y="320408"/>
                </a:lnTo>
                <a:lnTo>
                  <a:pt x="27505" y="323143"/>
                </a:lnTo>
                <a:lnTo>
                  <a:pt x="29114" y="324966"/>
                </a:lnTo>
                <a:lnTo>
                  <a:pt x="30983" y="326181"/>
                </a:lnTo>
                <a:lnTo>
                  <a:pt x="32227" y="328579"/>
                </a:lnTo>
                <a:lnTo>
                  <a:pt x="33610" y="335477"/>
                </a:lnTo>
                <a:lnTo>
                  <a:pt x="35567" y="338745"/>
                </a:lnTo>
                <a:lnTo>
                  <a:pt x="44317" y="347137"/>
                </a:lnTo>
                <a:lnTo>
                  <a:pt x="45880" y="349693"/>
                </a:lnTo>
                <a:lnTo>
                  <a:pt x="46921" y="352191"/>
                </a:lnTo>
                <a:lnTo>
                  <a:pt x="49203" y="354650"/>
                </a:lnTo>
                <a:lnTo>
                  <a:pt x="62156" y="364300"/>
                </a:lnTo>
                <a:lnTo>
                  <a:pt x="64916" y="366692"/>
                </a:lnTo>
                <a:lnTo>
                  <a:pt x="67549" y="368286"/>
                </a:lnTo>
                <a:lnTo>
                  <a:pt x="75049" y="371324"/>
                </a:lnTo>
                <a:lnTo>
                  <a:pt x="84694" y="379059"/>
                </a:lnTo>
                <a:lnTo>
                  <a:pt x="87085" y="381294"/>
                </a:lnTo>
                <a:lnTo>
                  <a:pt x="90267" y="382783"/>
                </a:lnTo>
                <a:lnTo>
                  <a:pt x="101536" y="384880"/>
                </a:lnTo>
                <a:lnTo>
                  <a:pt x="107541" y="385370"/>
                </a:lnTo>
                <a:lnTo>
                  <a:pt x="123568" y="390594"/>
                </a:lnTo>
                <a:lnTo>
                  <a:pt x="136537" y="392221"/>
                </a:lnTo>
                <a:lnTo>
                  <a:pt x="142942" y="392602"/>
                </a:lnTo>
                <a:lnTo>
                  <a:pt x="159224" y="397755"/>
                </a:lnTo>
                <a:lnTo>
                  <a:pt x="168370" y="399030"/>
                </a:lnTo>
                <a:lnTo>
                  <a:pt x="177726" y="399596"/>
                </a:lnTo>
                <a:lnTo>
                  <a:pt x="189803" y="399915"/>
                </a:lnTo>
                <a:lnTo>
                  <a:pt x="218370" y="400042"/>
                </a:lnTo>
                <a:lnTo>
                  <a:pt x="227730" y="397930"/>
                </a:lnTo>
                <a:lnTo>
                  <a:pt x="237182" y="395139"/>
                </a:lnTo>
                <a:lnTo>
                  <a:pt x="250634" y="392774"/>
                </a:lnTo>
                <a:lnTo>
                  <a:pt x="260794" y="388193"/>
                </a:lnTo>
                <a:lnTo>
                  <a:pt x="273506" y="385689"/>
                </a:lnTo>
                <a:lnTo>
                  <a:pt x="282663" y="382290"/>
                </a:lnTo>
                <a:lnTo>
                  <a:pt x="289906" y="378134"/>
                </a:lnTo>
                <a:lnTo>
                  <a:pt x="300565" y="369214"/>
                </a:lnTo>
                <a:lnTo>
                  <a:pt x="311660" y="358634"/>
                </a:lnTo>
                <a:lnTo>
                  <a:pt x="318140" y="353068"/>
                </a:lnTo>
                <a:lnTo>
                  <a:pt x="330714" y="344678"/>
                </a:lnTo>
                <a:lnTo>
                  <a:pt x="339838" y="336811"/>
                </a:lnTo>
                <a:lnTo>
                  <a:pt x="349185" y="328023"/>
                </a:lnTo>
                <a:lnTo>
                  <a:pt x="357837" y="318825"/>
                </a:lnTo>
                <a:lnTo>
                  <a:pt x="364328" y="309446"/>
                </a:lnTo>
                <a:lnTo>
                  <a:pt x="371976" y="299986"/>
                </a:lnTo>
                <a:lnTo>
                  <a:pt x="379872" y="290489"/>
                </a:lnTo>
                <a:lnTo>
                  <a:pt x="386028" y="280977"/>
                </a:lnTo>
                <a:lnTo>
                  <a:pt x="391409" y="271458"/>
                </a:lnTo>
                <a:lnTo>
                  <a:pt x="396447" y="261935"/>
                </a:lnTo>
                <a:lnTo>
                  <a:pt x="422859" y="209550"/>
                </a:lnTo>
                <a:lnTo>
                  <a:pt x="425506" y="200025"/>
                </a:lnTo>
                <a:lnTo>
                  <a:pt x="426682" y="190500"/>
                </a:lnTo>
                <a:lnTo>
                  <a:pt x="427206" y="180975"/>
                </a:lnTo>
                <a:lnTo>
                  <a:pt x="429554" y="171450"/>
                </a:lnTo>
                <a:lnTo>
                  <a:pt x="432450" y="161925"/>
                </a:lnTo>
                <a:lnTo>
                  <a:pt x="433737" y="152400"/>
                </a:lnTo>
                <a:lnTo>
                  <a:pt x="434309" y="142875"/>
                </a:lnTo>
                <a:lnTo>
                  <a:pt x="434462" y="138112"/>
                </a:lnTo>
                <a:lnTo>
                  <a:pt x="432515" y="128587"/>
                </a:lnTo>
                <a:lnTo>
                  <a:pt x="429798" y="119062"/>
                </a:lnTo>
                <a:lnTo>
                  <a:pt x="428589" y="109537"/>
                </a:lnTo>
                <a:lnTo>
                  <a:pt x="427910" y="99042"/>
                </a:lnTo>
                <a:lnTo>
                  <a:pt x="423917" y="87113"/>
                </a:lnTo>
                <a:lnTo>
                  <a:pt x="419891" y="80256"/>
                </a:lnTo>
                <a:lnTo>
                  <a:pt x="417706" y="77317"/>
                </a:lnTo>
                <a:lnTo>
                  <a:pt x="411045" y="71934"/>
                </a:lnTo>
                <a:lnTo>
                  <a:pt x="398370" y="62324"/>
                </a:lnTo>
                <a:lnTo>
                  <a:pt x="386677" y="51539"/>
                </a:lnTo>
                <a:lnTo>
                  <a:pt x="380057" y="45925"/>
                </a:lnTo>
                <a:lnTo>
                  <a:pt x="368198" y="38302"/>
                </a:lnTo>
                <a:lnTo>
                  <a:pt x="357716" y="31016"/>
                </a:lnTo>
                <a:lnTo>
                  <a:pt x="346548" y="26220"/>
                </a:lnTo>
                <a:lnTo>
                  <a:pt x="335762" y="23559"/>
                </a:lnTo>
                <a:lnTo>
                  <a:pt x="330665" y="22850"/>
                </a:lnTo>
                <a:lnTo>
                  <a:pt x="322883" y="19945"/>
                </a:lnTo>
                <a:lnTo>
                  <a:pt x="319697" y="18059"/>
                </a:lnTo>
                <a:lnTo>
                  <a:pt x="311923" y="15964"/>
                </a:lnTo>
                <a:lnTo>
                  <a:pt x="307628" y="15405"/>
                </a:lnTo>
                <a:lnTo>
                  <a:pt x="298621" y="16901"/>
                </a:lnTo>
                <a:lnTo>
                  <a:pt x="289327" y="19418"/>
                </a:lnTo>
                <a:lnTo>
                  <a:pt x="279905" y="20536"/>
                </a:lnTo>
                <a:lnTo>
                  <a:pt x="270425" y="23150"/>
                </a:lnTo>
                <a:lnTo>
                  <a:pt x="260920" y="26958"/>
                </a:lnTo>
                <a:lnTo>
                  <a:pt x="251403" y="31296"/>
                </a:lnTo>
                <a:lnTo>
                  <a:pt x="237121" y="38200"/>
                </a:lnTo>
                <a:lnTo>
                  <a:pt x="223776" y="46851"/>
                </a:lnTo>
                <a:lnTo>
                  <a:pt x="218492" y="48604"/>
                </a:lnTo>
                <a:lnTo>
                  <a:pt x="206167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7" name="SMARTPenAnnotation469"/>
          <p:cNvSpPr/>
          <p:nvPr/>
        </p:nvSpPr>
        <p:spPr>
          <a:xfrm>
            <a:off x="7793831" y="2828925"/>
            <a:ext cx="121445" cy="21432"/>
          </a:xfrm>
          <a:custGeom>
            <a:avLst/>
            <a:gdLst/>
            <a:ahLst/>
            <a:cxnLst/>
            <a:rect l="0" t="0" r="0" b="0"/>
            <a:pathLst>
              <a:path w="121445" h="21432">
                <a:moveTo>
                  <a:pt x="0" y="21431"/>
                </a:moveTo>
                <a:lnTo>
                  <a:pt x="37896" y="21431"/>
                </a:lnTo>
                <a:lnTo>
                  <a:pt x="41139" y="20637"/>
                </a:lnTo>
                <a:lnTo>
                  <a:pt x="44888" y="19314"/>
                </a:lnTo>
                <a:lnTo>
                  <a:pt x="48975" y="17639"/>
                </a:lnTo>
                <a:lnTo>
                  <a:pt x="52494" y="16521"/>
                </a:lnTo>
                <a:lnTo>
                  <a:pt x="55634" y="15776"/>
                </a:lnTo>
                <a:lnTo>
                  <a:pt x="58520" y="15280"/>
                </a:lnTo>
                <a:lnTo>
                  <a:pt x="61239" y="14949"/>
                </a:lnTo>
                <a:lnTo>
                  <a:pt x="63845" y="14728"/>
                </a:lnTo>
                <a:lnTo>
                  <a:pt x="66376" y="14581"/>
                </a:lnTo>
                <a:lnTo>
                  <a:pt x="71305" y="14418"/>
                </a:lnTo>
                <a:lnTo>
                  <a:pt x="80658" y="14326"/>
                </a:lnTo>
                <a:lnTo>
                  <a:pt x="84729" y="14313"/>
                </a:lnTo>
                <a:lnTo>
                  <a:pt x="88235" y="13510"/>
                </a:lnTo>
                <a:lnTo>
                  <a:pt x="91368" y="12182"/>
                </a:lnTo>
                <a:lnTo>
                  <a:pt x="94249" y="10502"/>
                </a:lnTo>
                <a:lnTo>
                  <a:pt x="96964" y="9383"/>
                </a:lnTo>
                <a:lnTo>
                  <a:pt x="99567" y="8636"/>
                </a:lnTo>
                <a:lnTo>
                  <a:pt x="102097" y="8139"/>
                </a:lnTo>
                <a:lnTo>
                  <a:pt x="104577" y="7013"/>
                </a:lnTo>
                <a:lnTo>
                  <a:pt x="107024" y="5469"/>
                </a:lnTo>
                <a:lnTo>
                  <a:pt x="109450" y="3646"/>
                </a:lnTo>
                <a:lnTo>
                  <a:pt x="111860" y="2430"/>
                </a:lnTo>
                <a:lnTo>
                  <a:pt x="114260" y="1620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8" name="SMARTPenAnnotation470"/>
          <p:cNvSpPr/>
          <p:nvPr/>
        </p:nvSpPr>
        <p:spPr>
          <a:xfrm>
            <a:off x="7936706" y="2750433"/>
            <a:ext cx="50007" cy="171361"/>
          </a:xfrm>
          <a:custGeom>
            <a:avLst/>
            <a:gdLst/>
            <a:ahLst/>
            <a:cxnLst/>
            <a:rect l="0" t="0" r="0" b="0"/>
            <a:pathLst>
              <a:path w="50007" h="171361">
                <a:moveTo>
                  <a:pt x="0" y="14198"/>
                </a:moveTo>
                <a:lnTo>
                  <a:pt x="0" y="0"/>
                </a:lnTo>
                <a:lnTo>
                  <a:pt x="0" y="10555"/>
                </a:lnTo>
                <a:lnTo>
                  <a:pt x="794" y="12563"/>
                </a:lnTo>
                <a:lnTo>
                  <a:pt x="2116" y="14695"/>
                </a:lnTo>
                <a:lnTo>
                  <a:pt x="3793" y="16911"/>
                </a:lnTo>
                <a:lnTo>
                  <a:pt x="4910" y="19975"/>
                </a:lnTo>
                <a:lnTo>
                  <a:pt x="5654" y="23606"/>
                </a:lnTo>
                <a:lnTo>
                  <a:pt x="6151" y="27613"/>
                </a:lnTo>
                <a:lnTo>
                  <a:pt x="7275" y="31079"/>
                </a:lnTo>
                <a:lnTo>
                  <a:pt x="8819" y="34183"/>
                </a:lnTo>
                <a:lnTo>
                  <a:pt x="10643" y="37046"/>
                </a:lnTo>
                <a:lnTo>
                  <a:pt x="11857" y="40543"/>
                </a:lnTo>
                <a:lnTo>
                  <a:pt x="12667" y="44461"/>
                </a:lnTo>
                <a:lnTo>
                  <a:pt x="13207" y="48661"/>
                </a:lnTo>
                <a:lnTo>
                  <a:pt x="14362" y="53048"/>
                </a:lnTo>
                <a:lnTo>
                  <a:pt x="15924" y="57561"/>
                </a:lnTo>
                <a:lnTo>
                  <a:pt x="17760" y="62156"/>
                </a:lnTo>
                <a:lnTo>
                  <a:pt x="19777" y="66808"/>
                </a:lnTo>
                <a:lnTo>
                  <a:pt x="24136" y="76209"/>
                </a:lnTo>
                <a:lnTo>
                  <a:pt x="25615" y="80145"/>
                </a:lnTo>
                <a:lnTo>
                  <a:pt x="26602" y="83563"/>
                </a:lnTo>
                <a:lnTo>
                  <a:pt x="27260" y="86635"/>
                </a:lnTo>
                <a:lnTo>
                  <a:pt x="27698" y="90270"/>
                </a:lnTo>
                <a:lnTo>
                  <a:pt x="27990" y="94282"/>
                </a:lnTo>
                <a:lnTo>
                  <a:pt x="28185" y="98543"/>
                </a:lnTo>
                <a:lnTo>
                  <a:pt x="29108" y="102972"/>
                </a:lnTo>
                <a:lnTo>
                  <a:pt x="30519" y="107512"/>
                </a:lnTo>
                <a:lnTo>
                  <a:pt x="32251" y="112126"/>
                </a:lnTo>
                <a:lnTo>
                  <a:pt x="33408" y="115996"/>
                </a:lnTo>
                <a:lnTo>
                  <a:pt x="34178" y="119369"/>
                </a:lnTo>
                <a:lnTo>
                  <a:pt x="34691" y="122412"/>
                </a:lnTo>
                <a:lnTo>
                  <a:pt x="35828" y="126028"/>
                </a:lnTo>
                <a:lnTo>
                  <a:pt x="37379" y="130026"/>
                </a:lnTo>
                <a:lnTo>
                  <a:pt x="39207" y="134279"/>
                </a:lnTo>
                <a:lnTo>
                  <a:pt x="40425" y="137908"/>
                </a:lnTo>
                <a:lnTo>
                  <a:pt x="41238" y="141122"/>
                </a:lnTo>
                <a:lnTo>
                  <a:pt x="41779" y="144057"/>
                </a:lnTo>
                <a:lnTo>
                  <a:pt x="42140" y="146808"/>
                </a:lnTo>
                <a:lnTo>
                  <a:pt x="42541" y="151982"/>
                </a:lnTo>
                <a:lnTo>
                  <a:pt x="43442" y="153679"/>
                </a:lnTo>
                <a:lnTo>
                  <a:pt x="44837" y="154810"/>
                </a:lnTo>
                <a:lnTo>
                  <a:pt x="46560" y="155564"/>
                </a:lnTo>
                <a:lnTo>
                  <a:pt x="47708" y="156861"/>
                </a:lnTo>
                <a:lnTo>
                  <a:pt x="48474" y="158519"/>
                </a:lnTo>
                <a:lnTo>
                  <a:pt x="49704" y="163091"/>
                </a:lnTo>
                <a:lnTo>
                  <a:pt x="49917" y="167675"/>
                </a:lnTo>
                <a:lnTo>
                  <a:pt x="50006" y="1713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9" name="SMARTPenAnnotation471"/>
          <p:cNvSpPr/>
          <p:nvPr/>
        </p:nvSpPr>
        <p:spPr>
          <a:xfrm>
            <a:off x="7215282" y="3221857"/>
            <a:ext cx="385570" cy="450028"/>
          </a:xfrm>
          <a:custGeom>
            <a:avLst/>
            <a:gdLst/>
            <a:ahLst/>
            <a:cxnLst/>
            <a:rect l="0" t="0" r="0" b="0"/>
            <a:pathLst>
              <a:path w="385570" h="450028">
                <a:moveTo>
                  <a:pt x="242793" y="14261"/>
                </a:moveTo>
                <a:lnTo>
                  <a:pt x="242793" y="10469"/>
                </a:lnTo>
                <a:lnTo>
                  <a:pt x="241999" y="9352"/>
                </a:lnTo>
                <a:lnTo>
                  <a:pt x="240676" y="8607"/>
                </a:lnTo>
                <a:lnTo>
                  <a:pt x="236642" y="7412"/>
                </a:lnTo>
                <a:lnTo>
                  <a:pt x="232151" y="7205"/>
                </a:lnTo>
                <a:lnTo>
                  <a:pt x="230142" y="6382"/>
                </a:lnTo>
                <a:lnTo>
                  <a:pt x="223522" y="2225"/>
                </a:lnTo>
                <a:lnTo>
                  <a:pt x="218882" y="974"/>
                </a:lnTo>
                <a:lnTo>
                  <a:pt x="207061" y="106"/>
                </a:lnTo>
                <a:lnTo>
                  <a:pt x="197546" y="0"/>
                </a:lnTo>
                <a:lnTo>
                  <a:pt x="190669" y="2102"/>
                </a:lnTo>
                <a:lnTo>
                  <a:pt x="183114" y="4889"/>
                </a:lnTo>
                <a:lnTo>
                  <a:pt x="173604" y="7251"/>
                </a:lnTo>
                <a:lnTo>
                  <a:pt x="161880" y="12625"/>
                </a:lnTo>
                <a:lnTo>
                  <a:pt x="155767" y="16974"/>
                </a:lnTo>
                <a:lnTo>
                  <a:pt x="152231" y="18451"/>
                </a:lnTo>
                <a:lnTo>
                  <a:pt x="144071" y="20092"/>
                </a:lnTo>
                <a:lnTo>
                  <a:pt x="135151" y="22938"/>
                </a:lnTo>
                <a:lnTo>
                  <a:pt x="126690" y="26849"/>
                </a:lnTo>
                <a:lnTo>
                  <a:pt x="116669" y="33513"/>
                </a:lnTo>
                <a:lnTo>
                  <a:pt x="104793" y="40515"/>
                </a:lnTo>
                <a:lnTo>
                  <a:pt x="93267" y="49992"/>
                </a:lnTo>
                <a:lnTo>
                  <a:pt x="87437" y="54748"/>
                </a:lnTo>
                <a:lnTo>
                  <a:pt x="79554" y="59507"/>
                </a:lnTo>
                <a:lnTo>
                  <a:pt x="72876" y="66385"/>
                </a:lnTo>
                <a:lnTo>
                  <a:pt x="62121" y="79944"/>
                </a:lnTo>
                <a:lnTo>
                  <a:pt x="50971" y="91578"/>
                </a:lnTo>
                <a:lnTo>
                  <a:pt x="46414" y="98366"/>
                </a:lnTo>
                <a:lnTo>
                  <a:pt x="41732" y="108767"/>
                </a:lnTo>
                <a:lnTo>
                  <a:pt x="26038" y="140563"/>
                </a:lnTo>
                <a:lnTo>
                  <a:pt x="23426" y="150035"/>
                </a:lnTo>
                <a:lnTo>
                  <a:pt x="21471" y="159536"/>
                </a:lnTo>
                <a:lnTo>
                  <a:pt x="17957" y="169051"/>
                </a:lnTo>
                <a:lnTo>
                  <a:pt x="15865" y="178571"/>
                </a:lnTo>
                <a:lnTo>
                  <a:pt x="14142" y="188094"/>
                </a:lnTo>
                <a:lnTo>
                  <a:pt x="10731" y="197618"/>
                </a:lnTo>
                <a:lnTo>
                  <a:pt x="8685" y="209259"/>
                </a:lnTo>
                <a:lnTo>
                  <a:pt x="6982" y="220784"/>
                </a:lnTo>
                <a:lnTo>
                  <a:pt x="2355" y="233321"/>
                </a:lnTo>
                <a:lnTo>
                  <a:pt x="994" y="244971"/>
                </a:lnTo>
                <a:lnTo>
                  <a:pt x="389" y="255970"/>
                </a:lnTo>
                <a:lnTo>
                  <a:pt x="120" y="266150"/>
                </a:lnTo>
                <a:lnTo>
                  <a:pt x="0" y="275966"/>
                </a:lnTo>
                <a:lnTo>
                  <a:pt x="762" y="280012"/>
                </a:lnTo>
                <a:lnTo>
                  <a:pt x="5627" y="290294"/>
                </a:lnTo>
                <a:lnTo>
                  <a:pt x="9856" y="298602"/>
                </a:lnTo>
                <a:lnTo>
                  <a:pt x="12265" y="307587"/>
                </a:lnTo>
                <a:lnTo>
                  <a:pt x="14130" y="316872"/>
                </a:lnTo>
                <a:lnTo>
                  <a:pt x="17605" y="326290"/>
                </a:lnTo>
                <a:lnTo>
                  <a:pt x="21794" y="335768"/>
                </a:lnTo>
                <a:lnTo>
                  <a:pt x="26303" y="344478"/>
                </a:lnTo>
                <a:lnTo>
                  <a:pt x="33303" y="354638"/>
                </a:lnTo>
                <a:lnTo>
                  <a:pt x="41198" y="367350"/>
                </a:lnTo>
                <a:lnTo>
                  <a:pt x="52445" y="381170"/>
                </a:lnTo>
                <a:lnTo>
                  <a:pt x="61951" y="394526"/>
                </a:lnTo>
                <a:lnTo>
                  <a:pt x="70079" y="401020"/>
                </a:lnTo>
                <a:lnTo>
                  <a:pt x="78983" y="408669"/>
                </a:lnTo>
                <a:lnTo>
                  <a:pt x="90804" y="419783"/>
                </a:lnTo>
                <a:lnTo>
                  <a:pt x="97455" y="425475"/>
                </a:lnTo>
                <a:lnTo>
                  <a:pt x="109330" y="433141"/>
                </a:lnTo>
                <a:lnTo>
                  <a:pt x="119022" y="440440"/>
                </a:lnTo>
                <a:lnTo>
                  <a:pt x="130802" y="446836"/>
                </a:lnTo>
                <a:lnTo>
                  <a:pt x="136927" y="448610"/>
                </a:lnTo>
                <a:lnTo>
                  <a:pt x="146529" y="449399"/>
                </a:lnTo>
                <a:lnTo>
                  <a:pt x="157940" y="449750"/>
                </a:lnTo>
                <a:lnTo>
                  <a:pt x="183062" y="449993"/>
                </a:lnTo>
                <a:lnTo>
                  <a:pt x="208027" y="450027"/>
                </a:lnTo>
                <a:lnTo>
                  <a:pt x="217817" y="447912"/>
                </a:lnTo>
                <a:lnTo>
                  <a:pt x="228517" y="444326"/>
                </a:lnTo>
                <a:lnTo>
                  <a:pt x="235919" y="440086"/>
                </a:lnTo>
                <a:lnTo>
                  <a:pt x="243971" y="433440"/>
                </a:lnTo>
                <a:lnTo>
                  <a:pt x="252841" y="425988"/>
                </a:lnTo>
                <a:lnTo>
                  <a:pt x="262075" y="420030"/>
                </a:lnTo>
                <a:lnTo>
                  <a:pt x="271471" y="412620"/>
                </a:lnTo>
                <a:lnTo>
                  <a:pt x="280938" y="404034"/>
                </a:lnTo>
                <a:lnTo>
                  <a:pt x="290438" y="394927"/>
                </a:lnTo>
                <a:lnTo>
                  <a:pt x="300918" y="380875"/>
                </a:lnTo>
                <a:lnTo>
                  <a:pt x="312843" y="362865"/>
                </a:lnTo>
                <a:lnTo>
                  <a:pt x="319699" y="351494"/>
                </a:lnTo>
                <a:lnTo>
                  <a:pt x="326186" y="341149"/>
                </a:lnTo>
                <a:lnTo>
                  <a:pt x="334361" y="331259"/>
                </a:lnTo>
                <a:lnTo>
                  <a:pt x="341169" y="319455"/>
                </a:lnTo>
                <a:lnTo>
                  <a:pt x="346840" y="307065"/>
                </a:lnTo>
                <a:lnTo>
                  <a:pt x="352007" y="296267"/>
                </a:lnTo>
                <a:lnTo>
                  <a:pt x="356950" y="284060"/>
                </a:lnTo>
                <a:lnTo>
                  <a:pt x="361791" y="271491"/>
                </a:lnTo>
                <a:lnTo>
                  <a:pt x="366589" y="260612"/>
                </a:lnTo>
                <a:lnTo>
                  <a:pt x="371368" y="248369"/>
                </a:lnTo>
                <a:lnTo>
                  <a:pt x="375343" y="234991"/>
                </a:lnTo>
                <a:lnTo>
                  <a:pt x="377110" y="221107"/>
                </a:lnTo>
                <a:lnTo>
                  <a:pt x="378376" y="214071"/>
                </a:lnTo>
                <a:lnTo>
                  <a:pt x="380012" y="206999"/>
                </a:lnTo>
                <a:lnTo>
                  <a:pt x="381898" y="199903"/>
                </a:lnTo>
                <a:lnTo>
                  <a:pt x="383154" y="192791"/>
                </a:lnTo>
                <a:lnTo>
                  <a:pt x="383992" y="185669"/>
                </a:lnTo>
                <a:lnTo>
                  <a:pt x="384923" y="172199"/>
                </a:lnTo>
                <a:lnTo>
                  <a:pt x="385336" y="160920"/>
                </a:lnTo>
                <a:lnTo>
                  <a:pt x="385569" y="141853"/>
                </a:lnTo>
                <a:lnTo>
                  <a:pt x="383507" y="130236"/>
                </a:lnTo>
                <a:lnTo>
                  <a:pt x="379945" y="120574"/>
                </a:lnTo>
                <a:lnTo>
                  <a:pt x="371191" y="105787"/>
                </a:lnTo>
                <a:lnTo>
                  <a:pt x="365740" y="97008"/>
                </a:lnTo>
                <a:lnTo>
                  <a:pt x="354539" y="83935"/>
                </a:lnTo>
                <a:lnTo>
                  <a:pt x="345047" y="74681"/>
                </a:lnTo>
                <a:lnTo>
                  <a:pt x="336922" y="69425"/>
                </a:lnTo>
                <a:lnTo>
                  <a:pt x="328020" y="62327"/>
                </a:lnTo>
                <a:lnTo>
                  <a:pt x="319565" y="55467"/>
                </a:lnTo>
                <a:lnTo>
                  <a:pt x="309549" y="50812"/>
                </a:lnTo>
                <a:lnTo>
                  <a:pt x="297674" y="45552"/>
                </a:lnTo>
                <a:lnTo>
                  <a:pt x="288775" y="42847"/>
                </a:lnTo>
                <a:lnTo>
                  <a:pt x="281112" y="38165"/>
                </a:lnTo>
                <a:lnTo>
                  <a:pt x="276228" y="36792"/>
                </a:lnTo>
                <a:lnTo>
                  <a:pt x="269016" y="36018"/>
                </a:lnTo>
                <a:lnTo>
                  <a:pt x="267418" y="36703"/>
                </a:lnTo>
                <a:lnTo>
                  <a:pt x="266353" y="37954"/>
                </a:lnTo>
                <a:lnTo>
                  <a:pt x="265644" y="39581"/>
                </a:lnTo>
                <a:lnTo>
                  <a:pt x="264376" y="40666"/>
                </a:lnTo>
                <a:lnTo>
                  <a:pt x="262738" y="41390"/>
                </a:lnTo>
                <a:lnTo>
                  <a:pt x="257080" y="428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0" name="SMARTPenAnnotation472"/>
          <p:cNvSpPr/>
          <p:nvPr/>
        </p:nvSpPr>
        <p:spPr>
          <a:xfrm>
            <a:off x="7700962" y="3343275"/>
            <a:ext cx="135732" cy="28576"/>
          </a:xfrm>
          <a:custGeom>
            <a:avLst/>
            <a:gdLst/>
            <a:ahLst/>
            <a:cxnLst/>
            <a:rect l="0" t="0" r="0" b="0"/>
            <a:pathLst>
              <a:path w="135732" h="28576">
                <a:moveTo>
                  <a:pt x="0" y="28575"/>
                </a:moveTo>
                <a:lnTo>
                  <a:pt x="9943" y="28575"/>
                </a:lnTo>
                <a:lnTo>
                  <a:pt x="12185" y="27781"/>
                </a:lnTo>
                <a:lnTo>
                  <a:pt x="14474" y="26458"/>
                </a:lnTo>
                <a:lnTo>
                  <a:pt x="16793" y="24782"/>
                </a:lnTo>
                <a:lnTo>
                  <a:pt x="19132" y="23665"/>
                </a:lnTo>
                <a:lnTo>
                  <a:pt x="21486" y="22921"/>
                </a:lnTo>
                <a:lnTo>
                  <a:pt x="23850" y="22424"/>
                </a:lnTo>
                <a:lnTo>
                  <a:pt x="27012" y="22093"/>
                </a:lnTo>
                <a:lnTo>
                  <a:pt x="30708" y="21872"/>
                </a:lnTo>
                <a:lnTo>
                  <a:pt x="34759" y="21725"/>
                </a:lnTo>
                <a:lnTo>
                  <a:pt x="39048" y="20833"/>
                </a:lnTo>
                <a:lnTo>
                  <a:pt x="43495" y="19445"/>
                </a:lnTo>
                <a:lnTo>
                  <a:pt x="48046" y="17726"/>
                </a:lnTo>
                <a:lnTo>
                  <a:pt x="52669" y="16579"/>
                </a:lnTo>
                <a:lnTo>
                  <a:pt x="57338" y="15815"/>
                </a:lnTo>
                <a:lnTo>
                  <a:pt x="62038" y="15306"/>
                </a:lnTo>
                <a:lnTo>
                  <a:pt x="66758" y="14966"/>
                </a:lnTo>
                <a:lnTo>
                  <a:pt x="71493" y="14740"/>
                </a:lnTo>
                <a:lnTo>
                  <a:pt x="76237" y="14589"/>
                </a:lnTo>
                <a:lnTo>
                  <a:pt x="80194" y="13694"/>
                </a:lnTo>
                <a:lnTo>
                  <a:pt x="83625" y="12305"/>
                </a:lnTo>
                <a:lnTo>
                  <a:pt x="86706" y="10584"/>
                </a:lnTo>
                <a:lnTo>
                  <a:pt x="90348" y="9437"/>
                </a:lnTo>
                <a:lnTo>
                  <a:pt x="94363" y="8673"/>
                </a:lnTo>
                <a:lnTo>
                  <a:pt x="98628" y="8163"/>
                </a:lnTo>
                <a:lnTo>
                  <a:pt x="102264" y="7823"/>
                </a:lnTo>
                <a:lnTo>
                  <a:pt x="105483" y="7596"/>
                </a:lnTo>
                <a:lnTo>
                  <a:pt x="108421" y="7446"/>
                </a:lnTo>
                <a:lnTo>
                  <a:pt x="113805" y="7277"/>
                </a:lnTo>
                <a:lnTo>
                  <a:pt x="116350" y="7233"/>
                </a:lnTo>
                <a:lnTo>
                  <a:pt x="118842" y="6409"/>
                </a:lnTo>
                <a:lnTo>
                  <a:pt x="121297" y="5066"/>
                </a:lnTo>
                <a:lnTo>
                  <a:pt x="123727" y="3377"/>
                </a:lnTo>
                <a:lnTo>
                  <a:pt x="126140" y="2251"/>
                </a:lnTo>
                <a:lnTo>
                  <a:pt x="128544" y="1501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1" name="SMARTPenAnnotation473"/>
          <p:cNvSpPr/>
          <p:nvPr/>
        </p:nvSpPr>
        <p:spPr>
          <a:xfrm>
            <a:off x="7879643" y="3221831"/>
            <a:ext cx="71351" cy="250032"/>
          </a:xfrm>
          <a:custGeom>
            <a:avLst/>
            <a:gdLst/>
            <a:ahLst/>
            <a:cxnLst/>
            <a:rect l="0" t="0" r="0" b="0"/>
            <a:pathLst>
              <a:path w="71351" h="250032">
                <a:moveTo>
                  <a:pt x="7057" y="0"/>
                </a:moveTo>
                <a:lnTo>
                  <a:pt x="0" y="0"/>
                </a:lnTo>
                <a:lnTo>
                  <a:pt x="2068" y="2116"/>
                </a:lnTo>
                <a:lnTo>
                  <a:pt x="3731" y="3792"/>
                </a:lnTo>
                <a:lnTo>
                  <a:pt x="4840" y="5703"/>
                </a:lnTo>
                <a:lnTo>
                  <a:pt x="6071" y="9943"/>
                </a:lnTo>
                <a:lnTo>
                  <a:pt x="7194" y="12185"/>
                </a:lnTo>
                <a:lnTo>
                  <a:pt x="8735" y="14473"/>
                </a:lnTo>
                <a:lnTo>
                  <a:pt x="10557" y="16792"/>
                </a:lnTo>
                <a:lnTo>
                  <a:pt x="11772" y="19132"/>
                </a:lnTo>
                <a:lnTo>
                  <a:pt x="13120" y="23849"/>
                </a:lnTo>
                <a:lnTo>
                  <a:pt x="14275" y="27012"/>
                </a:lnTo>
                <a:lnTo>
                  <a:pt x="15837" y="30708"/>
                </a:lnTo>
                <a:lnTo>
                  <a:pt x="17673" y="34759"/>
                </a:lnTo>
                <a:lnTo>
                  <a:pt x="24049" y="48046"/>
                </a:lnTo>
                <a:lnTo>
                  <a:pt x="25528" y="52668"/>
                </a:lnTo>
                <a:lnTo>
                  <a:pt x="26515" y="57337"/>
                </a:lnTo>
                <a:lnTo>
                  <a:pt x="27173" y="62037"/>
                </a:lnTo>
                <a:lnTo>
                  <a:pt x="28405" y="67552"/>
                </a:lnTo>
                <a:lnTo>
                  <a:pt x="30020" y="73610"/>
                </a:lnTo>
                <a:lnTo>
                  <a:pt x="31891" y="80029"/>
                </a:lnTo>
                <a:lnTo>
                  <a:pt x="33931" y="85896"/>
                </a:lnTo>
                <a:lnTo>
                  <a:pt x="36086" y="91396"/>
                </a:lnTo>
                <a:lnTo>
                  <a:pt x="38316" y="96649"/>
                </a:lnTo>
                <a:lnTo>
                  <a:pt x="42909" y="106720"/>
                </a:lnTo>
                <a:lnTo>
                  <a:pt x="45246" y="111627"/>
                </a:lnTo>
                <a:lnTo>
                  <a:pt x="46804" y="117281"/>
                </a:lnTo>
                <a:lnTo>
                  <a:pt x="47842" y="123431"/>
                </a:lnTo>
                <a:lnTo>
                  <a:pt x="48535" y="129912"/>
                </a:lnTo>
                <a:lnTo>
                  <a:pt x="49790" y="135821"/>
                </a:lnTo>
                <a:lnTo>
                  <a:pt x="51420" y="141347"/>
                </a:lnTo>
                <a:lnTo>
                  <a:pt x="53302" y="146619"/>
                </a:lnTo>
                <a:lnTo>
                  <a:pt x="54554" y="152514"/>
                </a:lnTo>
                <a:lnTo>
                  <a:pt x="55391" y="158826"/>
                </a:lnTo>
                <a:lnTo>
                  <a:pt x="55948" y="165415"/>
                </a:lnTo>
                <a:lnTo>
                  <a:pt x="56320" y="171395"/>
                </a:lnTo>
                <a:lnTo>
                  <a:pt x="56733" y="182274"/>
                </a:lnTo>
                <a:lnTo>
                  <a:pt x="57636" y="187397"/>
                </a:lnTo>
                <a:lnTo>
                  <a:pt x="59032" y="192400"/>
                </a:lnTo>
                <a:lnTo>
                  <a:pt x="60758" y="197323"/>
                </a:lnTo>
                <a:lnTo>
                  <a:pt x="61907" y="202192"/>
                </a:lnTo>
                <a:lnTo>
                  <a:pt x="62673" y="207026"/>
                </a:lnTo>
                <a:lnTo>
                  <a:pt x="63185" y="211836"/>
                </a:lnTo>
                <a:lnTo>
                  <a:pt x="64319" y="215836"/>
                </a:lnTo>
                <a:lnTo>
                  <a:pt x="65868" y="219297"/>
                </a:lnTo>
                <a:lnTo>
                  <a:pt x="67696" y="222398"/>
                </a:lnTo>
                <a:lnTo>
                  <a:pt x="69726" y="227960"/>
                </a:lnTo>
                <a:lnTo>
                  <a:pt x="70869" y="235554"/>
                </a:lnTo>
                <a:lnTo>
                  <a:pt x="71208" y="242831"/>
                </a:lnTo>
                <a:lnTo>
                  <a:pt x="71350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2" name="SMARTPenAnnotation474"/>
          <p:cNvSpPr/>
          <p:nvPr/>
        </p:nvSpPr>
        <p:spPr>
          <a:xfrm>
            <a:off x="5722143" y="2807493"/>
            <a:ext cx="1328739" cy="450058"/>
          </a:xfrm>
          <a:custGeom>
            <a:avLst/>
            <a:gdLst/>
            <a:ahLst/>
            <a:cxnLst/>
            <a:rect l="0" t="0" r="0" b="0"/>
            <a:pathLst>
              <a:path w="1328739" h="450058">
                <a:moveTo>
                  <a:pt x="1328738" y="21432"/>
                </a:moveTo>
                <a:lnTo>
                  <a:pt x="1321889" y="21432"/>
                </a:lnTo>
                <a:lnTo>
                  <a:pt x="1315470" y="15281"/>
                </a:lnTo>
                <a:lnTo>
                  <a:pt x="1312787" y="14729"/>
                </a:lnTo>
                <a:lnTo>
                  <a:pt x="1275404" y="14289"/>
                </a:lnTo>
                <a:lnTo>
                  <a:pt x="1163020" y="14288"/>
                </a:lnTo>
                <a:lnTo>
                  <a:pt x="1151634" y="16404"/>
                </a:lnTo>
                <a:lnTo>
                  <a:pt x="1140487" y="19197"/>
                </a:lnTo>
                <a:lnTo>
                  <a:pt x="1104827" y="21236"/>
                </a:lnTo>
                <a:lnTo>
                  <a:pt x="571803" y="21432"/>
                </a:lnTo>
                <a:lnTo>
                  <a:pt x="530167" y="15777"/>
                </a:lnTo>
                <a:lnTo>
                  <a:pt x="515030" y="15743"/>
                </a:lnTo>
                <a:lnTo>
                  <a:pt x="478721" y="20526"/>
                </a:lnTo>
                <a:lnTo>
                  <a:pt x="442924" y="21312"/>
                </a:lnTo>
                <a:lnTo>
                  <a:pt x="407196" y="22210"/>
                </a:lnTo>
                <a:lnTo>
                  <a:pt x="371476" y="27580"/>
                </a:lnTo>
                <a:lnTo>
                  <a:pt x="335757" y="34099"/>
                </a:lnTo>
                <a:lnTo>
                  <a:pt x="322263" y="35792"/>
                </a:lnTo>
                <a:lnTo>
                  <a:pt x="298548" y="41231"/>
                </a:lnTo>
                <a:lnTo>
                  <a:pt x="278165" y="44496"/>
                </a:lnTo>
                <a:lnTo>
                  <a:pt x="259161" y="48374"/>
                </a:lnTo>
                <a:lnTo>
                  <a:pt x="241360" y="51639"/>
                </a:lnTo>
                <a:lnTo>
                  <a:pt x="199892" y="62321"/>
                </a:lnTo>
                <a:lnTo>
                  <a:pt x="186472" y="64211"/>
                </a:lnTo>
                <a:lnTo>
                  <a:pt x="164922" y="69775"/>
                </a:lnTo>
                <a:lnTo>
                  <a:pt x="155055" y="71492"/>
                </a:lnTo>
                <a:lnTo>
                  <a:pt x="135786" y="76946"/>
                </a:lnTo>
                <a:lnTo>
                  <a:pt x="126231" y="78648"/>
                </a:lnTo>
                <a:lnTo>
                  <a:pt x="88254" y="92786"/>
                </a:lnTo>
                <a:lnTo>
                  <a:pt x="73113" y="98350"/>
                </a:lnTo>
                <a:lnTo>
                  <a:pt x="66036" y="99684"/>
                </a:lnTo>
                <a:lnTo>
                  <a:pt x="58935" y="104857"/>
                </a:lnTo>
                <a:lnTo>
                  <a:pt x="52211" y="107269"/>
                </a:lnTo>
                <a:lnTo>
                  <a:pt x="44251" y="113218"/>
                </a:lnTo>
                <a:lnTo>
                  <a:pt x="36834" y="120356"/>
                </a:lnTo>
                <a:lnTo>
                  <a:pt x="36462" y="121512"/>
                </a:lnTo>
                <a:lnTo>
                  <a:pt x="36050" y="124914"/>
                </a:lnTo>
                <a:lnTo>
                  <a:pt x="35146" y="126932"/>
                </a:lnTo>
                <a:lnTo>
                  <a:pt x="30875" y="133565"/>
                </a:lnTo>
                <a:lnTo>
                  <a:pt x="29597" y="138208"/>
                </a:lnTo>
                <a:lnTo>
                  <a:pt x="28878" y="145285"/>
                </a:lnTo>
                <a:lnTo>
                  <a:pt x="27983" y="147657"/>
                </a:lnTo>
                <a:lnTo>
                  <a:pt x="23726" y="154787"/>
                </a:lnTo>
                <a:lnTo>
                  <a:pt x="21318" y="161927"/>
                </a:lnTo>
                <a:lnTo>
                  <a:pt x="16723" y="169070"/>
                </a:lnTo>
                <a:lnTo>
                  <a:pt x="15370" y="173832"/>
                </a:lnTo>
                <a:lnTo>
                  <a:pt x="14609" y="180975"/>
                </a:lnTo>
                <a:lnTo>
                  <a:pt x="13708" y="183357"/>
                </a:lnTo>
                <a:lnTo>
                  <a:pt x="10591" y="188119"/>
                </a:lnTo>
                <a:lnTo>
                  <a:pt x="2916" y="197644"/>
                </a:lnTo>
                <a:lnTo>
                  <a:pt x="1296" y="202407"/>
                </a:lnTo>
                <a:lnTo>
                  <a:pt x="256" y="212725"/>
                </a:lnTo>
                <a:lnTo>
                  <a:pt x="34" y="226196"/>
                </a:lnTo>
                <a:lnTo>
                  <a:pt x="0" y="266680"/>
                </a:lnTo>
                <a:lnTo>
                  <a:pt x="794" y="269068"/>
                </a:lnTo>
                <a:lnTo>
                  <a:pt x="4910" y="276221"/>
                </a:lnTo>
                <a:lnTo>
                  <a:pt x="6151" y="280986"/>
                </a:lnTo>
                <a:lnTo>
                  <a:pt x="7276" y="282574"/>
                </a:lnTo>
                <a:lnTo>
                  <a:pt x="8819" y="283633"/>
                </a:lnTo>
                <a:lnTo>
                  <a:pt x="10642" y="284339"/>
                </a:lnTo>
                <a:lnTo>
                  <a:pt x="11857" y="285603"/>
                </a:lnTo>
                <a:lnTo>
                  <a:pt x="12668" y="287240"/>
                </a:lnTo>
                <a:lnTo>
                  <a:pt x="13208" y="289124"/>
                </a:lnTo>
                <a:lnTo>
                  <a:pt x="15924" y="293335"/>
                </a:lnTo>
                <a:lnTo>
                  <a:pt x="17760" y="295569"/>
                </a:lnTo>
                <a:lnTo>
                  <a:pt x="18984" y="297853"/>
                </a:lnTo>
                <a:lnTo>
                  <a:pt x="20344" y="302506"/>
                </a:lnTo>
                <a:lnTo>
                  <a:pt x="21109" y="309589"/>
                </a:lnTo>
                <a:lnTo>
                  <a:pt x="22011" y="311961"/>
                </a:lnTo>
                <a:lnTo>
                  <a:pt x="25129" y="316714"/>
                </a:lnTo>
                <a:lnTo>
                  <a:pt x="32804" y="326233"/>
                </a:lnTo>
                <a:lnTo>
                  <a:pt x="35649" y="333376"/>
                </a:lnTo>
                <a:lnTo>
                  <a:pt x="39128" y="338138"/>
                </a:lnTo>
                <a:lnTo>
                  <a:pt x="45436" y="342900"/>
                </a:lnTo>
                <a:lnTo>
                  <a:pt x="55796" y="350044"/>
                </a:lnTo>
                <a:lnTo>
                  <a:pt x="58629" y="352425"/>
                </a:lnTo>
                <a:lnTo>
                  <a:pt x="60517" y="354807"/>
                </a:lnTo>
                <a:lnTo>
                  <a:pt x="65665" y="364332"/>
                </a:lnTo>
                <a:lnTo>
                  <a:pt x="67589" y="366713"/>
                </a:lnTo>
                <a:lnTo>
                  <a:pt x="69666" y="368300"/>
                </a:lnTo>
                <a:lnTo>
                  <a:pt x="71844" y="369359"/>
                </a:lnTo>
                <a:lnTo>
                  <a:pt x="74090" y="370064"/>
                </a:lnTo>
                <a:lnTo>
                  <a:pt x="78702" y="372965"/>
                </a:lnTo>
                <a:lnTo>
                  <a:pt x="84191" y="376900"/>
                </a:lnTo>
                <a:lnTo>
                  <a:pt x="106888" y="389163"/>
                </a:lnTo>
                <a:lnTo>
                  <a:pt x="115897" y="395590"/>
                </a:lnTo>
                <a:lnTo>
                  <a:pt x="119333" y="397077"/>
                </a:lnTo>
                <a:lnTo>
                  <a:pt x="130961" y="399963"/>
                </a:lnTo>
                <a:lnTo>
                  <a:pt x="139786" y="404699"/>
                </a:lnTo>
                <a:lnTo>
                  <a:pt x="177322" y="417807"/>
                </a:lnTo>
                <a:lnTo>
                  <a:pt x="186230" y="419848"/>
                </a:lnTo>
                <a:lnTo>
                  <a:pt x="227565" y="421439"/>
                </a:lnTo>
                <a:lnTo>
                  <a:pt x="243654" y="421473"/>
                </a:lnTo>
                <a:lnTo>
                  <a:pt x="280510" y="427963"/>
                </a:lnTo>
                <a:lnTo>
                  <a:pt x="319069" y="428599"/>
                </a:lnTo>
                <a:lnTo>
                  <a:pt x="359700" y="429417"/>
                </a:lnTo>
                <a:lnTo>
                  <a:pt x="389445" y="434776"/>
                </a:lnTo>
                <a:lnTo>
                  <a:pt x="428948" y="435682"/>
                </a:lnTo>
                <a:lnTo>
                  <a:pt x="746304" y="435769"/>
                </a:lnTo>
                <a:lnTo>
                  <a:pt x="786107" y="441920"/>
                </a:lnTo>
                <a:lnTo>
                  <a:pt x="822551" y="442826"/>
                </a:lnTo>
                <a:lnTo>
                  <a:pt x="834156" y="444991"/>
                </a:lnTo>
                <a:lnTo>
                  <a:pt x="845398" y="447805"/>
                </a:lnTo>
                <a:lnTo>
                  <a:pt x="881129" y="449859"/>
                </a:lnTo>
                <a:lnTo>
                  <a:pt x="1097754" y="450057"/>
                </a:lnTo>
                <a:lnTo>
                  <a:pt x="1107281" y="447940"/>
                </a:lnTo>
                <a:lnTo>
                  <a:pt x="1119452" y="444403"/>
                </a:lnTo>
                <a:lnTo>
                  <a:pt x="1126184" y="442781"/>
                </a:lnTo>
                <a:lnTo>
                  <a:pt x="1141325" y="437389"/>
                </a:lnTo>
                <a:lnTo>
                  <a:pt x="1147812" y="435695"/>
                </a:lnTo>
                <a:lnTo>
                  <a:pt x="1160389" y="431073"/>
                </a:lnTo>
                <a:lnTo>
                  <a:pt x="1169513" y="429713"/>
                </a:lnTo>
                <a:lnTo>
                  <a:pt x="1173376" y="427763"/>
                </a:lnTo>
                <a:lnTo>
                  <a:pt x="1176745" y="424875"/>
                </a:lnTo>
                <a:lnTo>
                  <a:pt x="1179784" y="421363"/>
                </a:lnTo>
                <a:lnTo>
                  <a:pt x="1182604" y="419021"/>
                </a:lnTo>
                <a:lnTo>
                  <a:pt x="1199064" y="411162"/>
                </a:lnTo>
                <a:lnTo>
                  <a:pt x="1201808" y="408252"/>
                </a:lnTo>
                <a:lnTo>
                  <a:pt x="1203637" y="404724"/>
                </a:lnTo>
                <a:lnTo>
                  <a:pt x="1204855" y="400785"/>
                </a:lnTo>
                <a:lnTo>
                  <a:pt x="1207256" y="397365"/>
                </a:lnTo>
                <a:lnTo>
                  <a:pt x="1223174" y="383655"/>
                </a:lnTo>
                <a:lnTo>
                  <a:pt x="1235765" y="371511"/>
                </a:lnTo>
                <a:lnTo>
                  <a:pt x="1247761" y="358780"/>
                </a:lnTo>
                <a:lnTo>
                  <a:pt x="1254915" y="347517"/>
                </a:lnTo>
                <a:lnTo>
                  <a:pt x="1266824" y="333670"/>
                </a:lnTo>
                <a:lnTo>
                  <a:pt x="1273969" y="322526"/>
                </a:lnTo>
                <a:lnTo>
                  <a:pt x="1282700" y="310242"/>
                </a:lnTo>
                <a:lnTo>
                  <a:pt x="1287365" y="298055"/>
                </a:lnTo>
                <a:lnTo>
                  <a:pt x="1291300" y="290426"/>
                </a:lnTo>
                <a:lnTo>
                  <a:pt x="1302632" y="276527"/>
                </a:lnTo>
                <a:lnTo>
                  <a:pt x="1304190" y="274045"/>
                </a:lnTo>
                <a:lnTo>
                  <a:pt x="1308808" y="262242"/>
                </a:lnTo>
                <a:lnTo>
                  <a:pt x="1311942" y="254665"/>
                </a:lnTo>
                <a:lnTo>
                  <a:pt x="1313336" y="248651"/>
                </a:lnTo>
                <a:lnTo>
                  <a:pt x="1314120" y="237011"/>
                </a:lnTo>
                <a:lnTo>
                  <a:pt x="1315024" y="233414"/>
                </a:lnTo>
                <a:lnTo>
                  <a:pt x="1320061" y="221937"/>
                </a:lnTo>
                <a:lnTo>
                  <a:pt x="1321706" y="216114"/>
                </a:lnTo>
                <a:lnTo>
                  <a:pt x="1326301" y="204704"/>
                </a:lnTo>
                <a:lnTo>
                  <a:pt x="1327655" y="198665"/>
                </a:lnTo>
                <a:lnTo>
                  <a:pt x="1328417" y="187011"/>
                </a:lnTo>
                <a:lnTo>
                  <a:pt x="1328674" y="174553"/>
                </a:lnTo>
                <a:lnTo>
                  <a:pt x="1328738" y="112221"/>
                </a:lnTo>
                <a:lnTo>
                  <a:pt x="1327944" y="109739"/>
                </a:lnTo>
                <a:lnTo>
                  <a:pt x="1324945" y="104865"/>
                </a:lnTo>
                <a:lnTo>
                  <a:pt x="1323084" y="97936"/>
                </a:lnTo>
                <a:lnTo>
                  <a:pt x="1322587" y="93866"/>
                </a:lnTo>
                <a:lnTo>
                  <a:pt x="1321462" y="90358"/>
                </a:lnTo>
                <a:lnTo>
                  <a:pt x="1316880" y="81630"/>
                </a:lnTo>
                <a:lnTo>
                  <a:pt x="1315530" y="76497"/>
                </a:lnTo>
                <a:lnTo>
                  <a:pt x="1314592" y="64333"/>
                </a:lnTo>
                <a:lnTo>
                  <a:pt x="1314545" y="61939"/>
                </a:lnTo>
                <a:lnTo>
                  <a:pt x="1313719" y="59549"/>
                </a:lnTo>
                <a:lnTo>
                  <a:pt x="1310686" y="54777"/>
                </a:lnTo>
                <a:lnTo>
                  <a:pt x="1304515" y="47628"/>
                </a:lnTo>
                <a:lnTo>
                  <a:pt x="1287311" y="35719"/>
                </a:lnTo>
                <a:lnTo>
                  <a:pt x="1274158" y="24607"/>
                </a:lnTo>
                <a:lnTo>
                  <a:pt x="1266881" y="21578"/>
                </a:lnTo>
                <a:lnTo>
                  <a:pt x="1259698" y="16801"/>
                </a:lnTo>
                <a:lnTo>
                  <a:pt x="1252543" y="14239"/>
                </a:lnTo>
                <a:lnTo>
                  <a:pt x="1244424" y="8235"/>
                </a:lnTo>
                <a:lnTo>
                  <a:pt x="1241524" y="7629"/>
                </a:lnTo>
                <a:lnTo>
                  <a:pt x="1239639" y="7467"/>
                </a:lnTo>
                <a:lnTo>
                  <a:pt x="1237588" y="6566"/>
                </a:lnTo>
                <a:lnTo>
                  <a:pt x="1228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3" name="SMARTPenAnnotation475"/>
          <p:cNvSpPr/>
          <p:nvPr/>
        </p:nvSpPr>
        <p:spPr>
          <a:xfrm>
            <a:off x="6193631" y="2771775"/>
            <a:ext cx="78582" cy="7144"/>
          </a:xfrm>
          <a:custGeom>
            <a:avLst/>
            <a:gdLst/>
            <a:ahLst/>
            <a:cxnLst/>
            <a:rect l="0" t="0" r="0" b="0"/>
            <a:pathLst>
              <a:path w="78582" h="7144">
                <a:moveTo>
                  <a:pt x="0" y="7143"/>
                </a:moveTo>
                <a:lnTo>
                  <a:pt x="49970" y="7143"/>
                </a:lnTo>
                <a:lnTo>
                  <a:pt x="52364" y="6350"/>
                </a:lnTo>
                <a:lnTo>
                  <a:pt x="53959" y="5027"/>
                </a:lnTo>
                <a:lnTo>
                  <a:pt x="55022" y="3351"/>
                </a:lnTo>
                <a:lnTo>
                  <a:pt x="56525" y="2234"/>
                </a:lnTo>
                <a:lnTo>
                  <a:pt x="58321" y="1489"/>
                </a:lnTo>
                <a:lnTo>
                  <a:pt x="60312" y="992"/>
                </a:lnTo>
                <a:lnTo>
                  <a:pt x="62433" y="662"/>
                </a:lnTo>
                <a:lnTo>
                  <a:pt x="64641" y="441"/>
                </a:lnTo>
                <a:lnTo>
                  <a:pt x="66906" y="294"/>
                </a:lnTo>
                <a:lnTo>
                  <a:pt x="69211" y="196"/>
                </a:lnTo>
                <a:lnTo>
                  <a:pt x="7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4" name="SMARTPenAnnotation476"/>
          <p:cNvSpPr/>
          <p:nvPr/>
        </p:nvSpPr>
        <p:spPr>
          <a:xfrm>
            <a:off x="6329362" y="2721768"/>
            <a:ext cx="85726" cy="100006"/>
          </a:xfrm>
          <a:custGeom>
            <a:avLst/>
            <a:gdLst/>
            <a:ahLst/>
            <a:cxnLst/>
            <a:rect l="0" t="0" r="0" b="0"/>
            <a:pathLst>
              <a:path w="85726" h="100006">
                <a:moveTo>
                  <a:pt x="85725" y="0"/>
                </a:moveTo>
                <a:lnTo>
                  <a:pt x="85725" y="6151"/>
                </a:lnTo>
                <a:lnTo>
                  <a:pt x="84931" y="6482"/>
                </a:lnTo>
                <a:lnTo>
                  <a:pt x="83608" y="6703"/>
                </a:lnTo>
                <a:lnTo>
                  <a:pt x="81933" y="6850"/>
                </a:lnTo>
                <a:lnTo>
                  <a:pt x="80022" y="6948"/>
                </a:lnTo>
                <a:lnTo>
                  <a:pt x="75782" y="7057"/>
                </a:lnTo>
                <a:lnTo>
                  <a:pt x="73540" y="7880"/>
                </a:lnTo>
                <a:lnTo>
                  <a:pt x="71252" y="9222"/>
                </a:lnTo>
                <a:lnTo>
                  <a:pt x="68933" y="10911"/>
                </a:lnTo>
                <a:lnTo>
                  <a:pt x="66592" y="12036"/>
                </a:lnTo>
                <a:lnTo>
                  <a:pt x="64239" y="12787"/>
                </a:lnTo>
                <a:lnTo>
                  <a:pt x="61876" y="13287"/>
                </a:lnTo>
                <a:lnTo>
                  <a:pt x="59507" y="13621"/>
                </a:lnTo>
                <a:lnTo>
                  <a:pt x="57134" y="13843"/>
                </a:lnTo>
                <a:lnTo>
                  <a:pt x="54758" y="13991"/>
                </a:lnTo>
                <a:lnTo>
                  <a:pt x="50002" y="14156"/>
                </a:lnTo>
                <a:lnTo>
                  <a:pt x="40480" y="14262"/>
                </a:lnTo>
                <a:lnTo>
                  <a:pt x="21432" y="14288"/>
                </a:lnTo>
                <a:lnTo>
                  <a:pt x="21431" y="20439"/>
                </a:lnTo>
                <a:lnTo>
                  <a:pt x="19315" y="23107"/>
                </a:lnTo>
                <a:lnTo>
                  <a:pt x="15280" y="27495"/>
                </a:lnTo>
                <a:lnTo>
                  <a:pt x="8224" y="34631"/>
                </a:lnTo>
                <a:lnTo>
                  <a:pt x="7864" y="35788"/>
                </a:lnTo>
                <a:lnTo>
                  <a:pt x="7624" y="37352"/>
                </a:lnTo>
                <a:lnTo>
                  <a:pt x="7239" y="41774"/>
                </a:lnTo>
                <a:lnTo>
                  <a:pt x="7186" y="44496"/>
                </a:lnTo>
                <a:lnTo>
                  <a:pt x="7144" y="49978"/>
                </a:lnTo>
                <a:lnTo>
                  <a:pt x="45270" y="50007"/>
                </a:lnTo>
                <a:lnTo>
                  <a:pt x="46849" y="50800"/>
                </a:lnTo>
                <a:lnTo>
                  <a:pt x="47902" y="52123"/>
                </a:lnTo>
                <a:lnTo>
                  <a:pt x="48603" y="53799"/>
                </a:lnTo>
                <a:lnTo>
                  <a:pt x="50659" y="54916"/>
                </a:lnTo>
                <a:lnTo>
                  <a:pt x="53616" y="55661"/>
                </a:lnTo>
                <a:lnTo>
                  <a:pt x="62185" y="56856"/>
                </a:lnTo>
                <a:lnTo>
                  <a:pt x="62888" y="57748"/>
                </a:lnTo>
                <a:lnTo>
                  <a:pt x="63669" y="60855"/>
                </a:lnTo>
                <a:lnTo>
                  <a:pt x="64671" y="62002"/>
                </a:lnTo>
                <a:lnTo>
                  <a:pt x="66133" y="62766"/>
                </a:lnTo>
                <a:lnTo>
                  <a:pt x="70390" y="63992"/>
                </a:lnTo>
                <a:lnTo>
                  <a:pt x="71533" y="64887"/>
                </a:lnTo>
                <a:lnTo>
                  <a:pt x="73089" y="66277"/>
                </a:lnTo>
                <a:lnTo>
                  <a:pt x="77496" y="70418"/>
                </a:lnTo>
                <a:lnTo>
                  <a:pt x="77858" y="71552"/>
                </a:lnTo>
                <a:lnTo>
                  <a:pt x="78099" y="73101"/>
                </a:lnTo>
                <a:lnTo>
                  <a:pt x="78486" y="77499"/>
                </a:lnTo>
                <a:lnTo>
                  <a:pt x="76422" y="80217"/>
                </a:lnTo>
                <a:lnTo>
                  <a:pt x="74761" y="82053"/>
                </a:lnTo>
                <a:lnTo>
                  <a:pt x="72860" y="83277"/>
                </a:lnTo>
                <a:lnTo>
                  <a:pt x="70798" y="84093"/>
                </a:lnTo>
                <a:lnTo>
                  <a:pt x="68630" y="84637"/>
                </a:lnTo>
                <a:lnTo>
                  <a:pt x="67185" y="85794"/>
                </a:lnTo>
                <a:lnTo>
                  <a:pt x="66221" y="87358"/>
                </a:lnTo>
                <a:lnTo>
                  <a:pt x="65579" y="89195"/>
                </a:lnTo>
                <a:lnTo>
                  <a:pt x="64357" y="90420"/>
                </a:lnTo>
                <a:lnTo>
                  <a:pt x="62748" y="91236"/>
                </a:lnTo>
                <a:lnTo>
                  <a:pt x="60882" y="91781"/>
                </a:lnTo>
                <a:lnTo>
                  <a:pt x="58844" y="92143"/>
                </a:lnTo>
                <a:lnTo>
                  <a:pt x="56692" y="92385"/>
                </a:lnTo>
                <a:lnTo>
                  <a:pt x="54463" y="92547"/>
                </a:lnTo>
                <a:lnTo>
                  <a:pt x="52184" y="92654"/>
                </a:lnTo>
                <a:lnTo>
                  <a:pt x="47534" y="92773"/>
                </a:lnTo>
                <a:lnTo>
                  <a:pt x="45977" y="93599"/>
                </a:lnTo>
                <a:lnTo>
                  <a:pt x="44939" y="94943"/>
                </a:lnTo>
                <a:lnTo>
                  <a:pt x="44247" y="96633"/>
                </a:lnTo>
                <a:lnTo>
                  <a:pt x="42992" y="97760"/>
                </a:lnTo>
                <a:lnTo>
                  <a:pt x="41361" y="98511"/>
                </a:lnTo>
                <a:lnTo>
                  <a:pt x="39480" y="99011"/>
                </a:lnTo>
                <a:lnTo>
                  <a:pt x="37433" y="99345"/>
                </a:lnTo>
                <a:lnTo>
                  <a:pt x="35274" y="99568"/>
                </a:lnTo>
                <a:lnTo>
                  <a:pt x="33041" y="99716"/>
                </a:lnTo>
                <a:lnTo>
                  <a:pt x="30759" y="99815"/>
                </a:lnTo>
                <a:lnTo>
                  <a:pt x="22816" y="99987"/>
                </a:lnTo>
                <a:lnTo>
                  <a:pt x="18049" y="100005"/>
                </a:lnTo>
                <a:lnTo>
                  <a:pt x="16001" y="99214"/>
                </a:lnTo>
                <a:lnTo>
                  <a:pt x="13843" y="97893"/>
                </a:lnTo>
                <a:lnTo>
                  <a:pt x="8467" y="93861"/>
                </a:lnTo>
                <a:lnTo>
                  <a:pt x="7232" y="93531"/>
                </a:lnTo>
                <a:lnTo>
                  <a:pt x="5616" y="93310"/>
                </a:lnTo>
                <a:lnTo>
                  <a:pt x="0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5" name="SMARTPenAnnotation477"/>
          <p:cNvSpPr/>
          <p:nvPr/>
        </p:nvSpPr>
        <p:spPr>
          <a:xfrm>
            <a:off x="6479381" y="2771775"/>
            <a:ext cx="71438" cy="57122"/>
          </a:xfrm>
          <a:custGeom>
            <a:avLst/>
            <a:gdLst/>
            <a:ahLst/>
            <a:cxnLst/>
            <a:rect l="0" t="0" r="0" b="0"/>
            <a:pathLst>
              <a:path w="71438" h="57122">
                <a:moveTo>
                  <a:pt x="0" y="0"/>
                </a:moveTo>
                <a:lnTo>
                  <a:pt x="0" y="48917"/>
                </a:lnTo>
                <a:lnTo>
                  <a:pt x="794" y="50074"/>
                </a:lnTo>
                <a:lnTo>
                  <a:pt x="2117" y="51639"/>
                </a:lnTo>
                <a:lnTo>
                  <a:pt x="3792" y="53476"/>
                </a:lnTo>
                <a:lnTo>
                  <a:pt x="5703" y="54700"/>
                </a:lnTo>
                <a:lnTo>
                  <a:pt x="7771" y="55517"/>
                </a:lnTo>
                <a:lnTo>
                  <a:pt x="9943" y="56061"/>
                </a:lnTo>
                <a:lnTo>
                  <a:pt x="12185" y="56424"/>
                </a:lnTo>
                <a:lnTo>
                  <a:pt x="14473" y="56666"/>
                </a:lnTo>
                <a:lnTo>
                  <a:pt x="20057" y="57054"/>
                </a:lnTo>
                <a:lnTo>
                  <a:pt x="22937" y="57107"/>
                </a:lnTo>
                <a:lnTo>
                  <a:pt x="24816" y="57121"/>
                </a:lnTo>
                <a:lnTo>
                  <a:pt x="26863" y="56337"/>
                </a:lnTo>
                <a:lnTo>
                  <a:pt x="29020" y="55020"/>
                </a:lnTo>
                <a:lnTo>
                  <a:pt x="31254" y="53349"/>
                </a:lnTo>
                <a:lnTo>
                  <a:pt x="33536" y="52234"/>
                </a:lnTo>
                <a:lnTo>
                  <a:pt x="35851" y="51492"/>
                </a:lnTo>
                <a:lnTo>
                  <a:pt x="38188" y="50996"/>
                </a:lnTo>
                <a:lnTo>
                  <a:pt x="41334" y="50666"/>
                </a:lnTo>
                <a:lnTo>
                  <a:pt x="45019" y="50446"/>
                </a:lnTo>
                <a:lnTo>
                  <a:pt x="49062" y="50299"/>
                </a:lnTo>
                <a:lnTo>
                  <a:pt x="51758" y="49408"/>
                </a:lnTo>
                <a:lnTo>
                  <a:pt x="53555" y="48020"/>
                </a:lnTo>
                <a:lnTo>
                  <a:pt x="54753" y="46301"/>
                </a:lnTo>
                <a:lnTo>
                  <a:pt x="56346" y="45154"/>
                </a:lnTo>
                <a:lnTo>
                  <a:pt x="58202" y="44390"/>
                </a:lnTo>
                <a:lnTo>
                  <a:pt x="60233" y="43881"/>
                </a:lnTo>
                <a:lnTo>
                  <a:pt x="62380" y="43541"/>
                </a:lnTo>
                <a:lnTo>
                  <a:pt x="64605" y="43315"/>
                </a:lnTo>
                <a:lnTo>
                  <a:pt x="7143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6" name="SMARTPenAnnotation478"/>
          <p:cNvSpPr/>
          <p:nvPr/>
        </p:nvSpPr>
        <p:spPr>
          <a:xfrm>
            <a:off x="6482409" y="2728912"/>
            <a:ext cx="4117" cy="7145"/>
          </a:xfrm>
          <a:custGeom>
            <a:avLst/>
            <a:gdLst/>
            <a:ahLst/>
            <a:cxnLst/>
            <a:rect l="0" t="0" r="0" b="0"/>
            <a:pathLst>
              <a:path w="4117" h="7145">
                <a:moveTo>
                  <a:pt x="4116" y="7144"/>
                </a:moveTo>
                <a:lnTo>
                  <a:pt x="0" y="7144"/>
                </a:lnTo>
                <a:lnTo>
                  <a:pt x="3417" y="7144"/>
                </a:lnTo>
                <a:lnTo>
                  <a:pt x="3650" y="6350"/>
                </a:lnTo>
                <a:lnTo>
                  <a:pt x="3805" y="5027"/>
                </a:lnTo>
                <a:lnTo>
                  <a:pt x="41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25" name="Group 11324"/>
          <p:cNvGrpSpPr/>
          <p:nvPr/>
        </p:nvGrpSpPr>
        <p:grpSpPr>
          <a:xfrm>
            <a:off x="4986337" y="3750558"/>
            <a:ext cx="2964657" cy="714286"/>
            <a:chOff x="4986337" y="3750558"/>
            <a:chExt cx="2964657" cy="714286"/>
          </a:xfrm>
        </p:grpSpPr>
        <p:sp>
          <p:nvSpPr>
            <p:cNvPr id="11307" name="SMARTPenAnnotation479"/>
            <p:cNvSpPr/>
            <p:nvPr/>
          </p:nvSpPr>
          <p:spPr>
            <a:xfrm>
              <a:off x="4986337" y="3979068"/>
              <a:ext cx="257176" cy="28576"/>
            </a:xfrm>
            <a:custGeom>
              <a:avLst/>
              <a:gdLst/>
              <a:ahLst/>
              <a:cxnLst/>
              <a:rect l="0" t="0" r="0" b="0"/>
              <a:pathLst>
                <a:path w="257176" h="28576">
                  <a:moveTo>
                    <a:pt x="0" y="28575"/>
                  </a:moveTo>
                  <a:lnTo>
                    <a:pt x="27934" y="28575"/>
                  </a:lnTo>
                  <a:lnTo>
                    <a:pt x="32116" y="27782"/>
                  </a:lnTo>
                  <a:lnTo>
                    <a:pt x="36492" y="26459"/>
                  </a:lnTo>
                  <a:lnTo>
                    <a:pt x="40997" y="24783"/>
                  </a:lnTo>
                  <a:lnTo>
                    <a:pt x="45588" y="22872"/>
                  </a:lnTo>
                  <a:lnTo>
                    <a:pt x="50236" y="20804"/>
                  </a:lnTo>
                  <a:lnTo>
                    <a:pt x="54921" y="18632"/>
                  </a:lnTo>
                  <a:lnTo>
                    <a:pt x="59633" y="17184"/>
                  </a:lnTo>
                  <a:lnTo>
                    <a:pt x="64362" y="16219"/>
                  </a:lnTo>
                  <a:lnTo>
                    <a:pt x="69101" y="15575"/>
                  </a:lnTo>
                  <a:lnTo>
                    <a:pt x="74643" y="15146"/>
                  </a:lnTo>
                  <a:lnTo>
                    <a:pt x="80718" y="14860"/>
                  </a:lnTo>
                  <a:lnTo>
                    <a:pt x="87149" y="14669"/>
                  </a:lnTo>
                  <a:lnTo>
                    <a:pt x="93818" y="13748"/>
                  </a:lnTo>
                  <a:lnTo>
                    <a:pt x="100646" y="12341"/>
                  </a:lnTo>
                  <a:lnTo>
                    <a:pt x="107578" y="10609"/>
                  </a:lnTo>
                  <a:lnTo>
                    <a:pt x="114582" y="9454"/>
                  </a:lnTo>
                  <a:lnTo>
                    <a:pt x="121632" y="8683"/>
                  </a:lnTo>
                  <a:lnTo>
                    <a:pt x="128713" y="8170"/>
                  </a:lnTo>
                  <a:lnTo>
                    <a:pt x="135021" y="7035"/>
                  </a:lnTo>
                  <a:lnTo>
                    <a:pt x="140814" y="5484"/>
                  </a:lnTo>
                  <a:lnTo>
                    <a:pt x="146263" y="3656"/>
                  </a:lnTo>
                  <a:lnTo>
                    <a:pt x="152278" y="2437"/>
                  </a:lnTo>
                  <a:lnTo>
                    <a:pt x="158669" y="1625"/>
                  </a:lnTo>
                  <a:lnTo>
                    <a:pt x="165310" y="1083"/>
                  </a:lnTo>
                  <a:lnTo>
                    <a:pt x="172119" y="722"/>
                  </a:lnTo>
                  <a:lnTo>
                    <a:pt x="186035" y="321"/>
                  </a:lnTo>
                  <a:lnTo>
                    <a:pt x="213725" y="42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8" name="SMARTPenAnnotation480"/>
            <p:cNvSpPr/>
            <p:nvPr/>
          </p:nvSpPr>
          <p:spPr>
            <a:xfrm>
              <a:off x="5043487" y="4064794"/>
              <a:ext cx="200026" cy="14288"/>
            </a:xfrm>
            <a:custGeom>
              <a:avLst/>
              <a:gdLst/>
              <a:ahLst/>
              <a:cxnLst/>
              <a:rect l="0" t="0" r="0" b="0"/>
              <a:pathLst>
                <a:path w="200026" h="14288">
                  <a:moveTo>
                    <a:pt x="0" y="14287"/>
                  </a:moveTo>
                  <a:lnTo>
                    <a:pt x="6151" y="8136"/>
                  </a:lnTo>
                  <a:lnTo>
                    <a:pt x="8069" y="7805"/>
                  </a:lnTo>
                  <a:lnTo>
                    <a:pt x="10936" y="7584"/>
                  </a:lnTo>
                  <a:lnTo>
                    <a:pt x="17560" y="7339"/>
                  </a:lnTo>
                  <a:lnTo>
                    <a:pt x="23151" y="7230"/>
                  </a:lnTo>
                  <a:lnTo>
                    <a:pt x="44193" y="7151"/>
                  </a:lnTo>
                  <a:lnTo>
                    <a:pt x="47718" y="6354"/>
                  </a:lnTo>
                  <a:lnTo>
                    <a:pt x="51656" y="5030"/>
                  </a:lnTo>
                  <a:lnTo>
                    <a:pt x="55869" y="3353"/>
                  </a:lnTo>
                  <a:lnTo>
                    <a:pt x="61058" y="2235"/>
                  </a:lnTo>
                  <a:lnTo>
                    <a:pt x="66899" y="1490"/>
                  </a:lnTo>
                  <a:lnTo>
                    <a:pt x="73174" y="993"/>
                  </a:lnTo>
                  <a:lnTo>
                    <a:pt x="78945" y="662"/>
                  </a:lnTo>
                  <a:lnTo>
                    <a:pt x="89591" y="294"/>
                  </a:lnTo>
                  <a:lnTo>
                    <a:pt x="109360" y="58"/>
                  </a:lnTo>
                  <a:lnTo>
                    <a:pt x="176212" y="0"/>
                  </a:lnTo>
                  <a:lnTo>
                    <a:pt x="180975" y="793"/>
                  </a:lnTo>
                  <a:lnTo>
                    <a:pt x="185738" y="2116"/>
                  </a:lnTo>
                  <a:lnTo>
                    <a:pt x="20002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9" name="SMARTPenAnnotation481"/>
            <p:cNvSpPr/>
            <p:nvPr/>
          </p:nvSpPr>
          <p:spPr>
            <a:xfrm>
              <a:off x="5472112" y="3800475"/>
              <a:ext cx="225288" cy="300037"/>
            </a:xfrm>
            <a:custGeom>
              <a:avLst/>
              <a:gdLst/>
              <a:ahLst/>
              <a:cxnLst/>
              <a:rect l="0" t="0" r="0" b="0"/>
              <a:pathLst>
                <a:path w="225288" h="300037">
                  <a:moveTo>
                    <a:pt x="214313" y="0"/>
                  </a:moveTo>
                  <a:lnTo>
                    <a:pt x="196527" y="0"/>
                  </a:lnTo>
                  <a:lnTo>
                    <a:pt x="190268" y="2116"/>
                  </a:lnTo>
                  <a:lnTo>
                    <a:pt x="186377" y="3792"/>
                  </a:lnTo>
                  <a:lnTo>
                    <a:pt x="179936" y="5654"/>
                  </a:lnTo>
                  <a:lnTo>
                    <a:pt x="173127" y="6849"/>
                  </a:lnTo>
                  <a:lnTo>
                    <a:pt x="167962" y="9129"/>
                  </a:lnTo>
                  <a:lnTo>
                    <a:pt x="161168" y="11995"/>
                  </a:lnTo>
                  <a:lnTo>
                    <a:pt x="155503" y="13268"/>
                  </a:lnTo>
                  <a:lnTo>
                    <a:pt x="150340" y="13834"/>
                  </a:lnTo>
                  <a:lnTo>
                    <a:pt x="145399" y="14086"/>
                  </a:lnTo>
                  <a:lnTo>
                    <a:pt x="140557" y="14197"/>
                  </a:lnTo>
                  <a:lnTo>
                    <a:pt x="129577" y="14261"/>
                  </a:lnTo>
                  <a:lnTo>
                    <a:pt x="126072" y="13475"/>
                  </a:lnTo>
                  <a:lnTo>
                    <a:pt x="120061" y="10487"/>
                  </a:lnTo>
                  <a:lnTo>
                    <a:pt x="116553" y="9373"/>
                  </a:lnTo>
                  <a:lnTo>
                    <a:pt x="112627" y="8629"/>
                  </a:lnTo>
                  <a:lnTo>
                    <a:pt x="108422" y="8134"/>
                  </a:lnTo>
                  <a:lnTo>
                    <a:pt x="101634" y="7584"/>
                  </a:lnTo>
                  <a:lnTo>
                    <a:pt x="95970" y="7339"/>
                  </a:lnTo>
                  <a:lnTo>
                    <a:pt x="88320" y="7201"/>
                  </a:lnTo>
                  <a:lnTo>
                    <a:pt x="83439" y="7169"/>
                  </a:lnTo>
                  <a:lnTo>
                    <a:pt x="81026" y="6367"/>
                  </a:lnTo>
                  <a:lnTo>
                    <a:pt x="76228" y="3359"/>
                  </a:lnTo>
                  <a:lnTo>
                    <a:pt x="71450" y="1492"/>
                  </a:lnTo>
                  <a:lnTo>
                    <a:pt x="66680" y="663"/>
                  </a:lnTo>
                  <a:lnTo>
                    <a:pt x="60327" y="196"/>
                  </a:lnTo>
                  <a:lnTo>
                    <a:pt x="53776" y="25"/>
                  </a:lnTo>
                  <a:lnTo>
                    <a:pt x="50337" y="2"/>
                  </a:lnTo>
                  <a:lnTo>
                    <a:pt x="50019" y="8819"/>
                  </a:lnTo>
                  <a:lnTo>
                    <a:pt x="50007" y="33853"/>
                  </a:lnTo>
                  <a:lnTo>
                    <a:pt x="47890" y="43091"/>
                  </a:lnTo>
                  <a:lnTo>
                    <a:pt x="45097" y="51695"/>
                  </a:lnTo>
                  <a:lnTo>
                    <a:pt x="43856" y="58165"/>
                  </a:lnTo>
                  <a:lnTo>
                    <a:pt x="43304" y="65803"/>
                  </a:lnTo>
                  <a:lnTo>
                    <a:pt x="43059" y="74489"/>
                  </a:lnTo>
                  <a:lnTo>
                    <a:pt x="42888" y="97719"/>
                  </a:lnTo>
                  <a:lnTo>
                    <a:pt x="42086" y="101658"/>
                  </a:lnTo>
                  <a:lnTo>
                    <a:pt x="37958" y="110995"/>
                  </a:lnTo>
                  <a:lnTo>
                    <a:pt x="36382" y="118788"/>
                  </a:lnTo>
                  <a:lnTo>
                    <a:pt x="35915" y="126125"/>
                  </a:lnTo>
                  <a:lnTo>
                    <a:pt x="35727" y="135309"/>
                  </a:lnTo>
                  <a:lnTo>
                    <a:pt x="35719" y="142569"/>
                  </a:lnTo>
                  <a:lnTo>
                    <a:pt x="35719" y="138992"/>
                  </a:lnTo>
                  <a:lnTo>
                    <a:pt x="36513" y="137905"/>
                  </a:lnTo>
                  <a:lnTo>
                    <a:pt x="37836" y="137180"/>
                  </a:lnTo>
                  <a:lnTo>
                    <a:pt x="41870" y="136017"/>
                  </a:lnTo>
                  <a:lnTo>
                    <a:pt x="48370" y="130084"/>
                  </a:lnTo>
                  <a:lnTo>
                    <a:pt x="66704" y="111883"/>
                  </a:lnTo>
                  <a:lnTo>
                    <a:pt x="73567" y="107141"/>
                  </a:lnTo>
                  <a:lnTo>
                    <a:pt x="77620" y="104764"/>
                  </a:lnTo>
                  <a:lnTo>
                    <a:pt x="81909" y="102387"/>
                  </a:lnTo>
                  <a:lnTo>
                    <a:pt x="90908" y="97628"/>
                  </a:lnTo>
                  <a:lnTo>
                    <a:pt x="94737" y="96041"/>
                  </a:lnTo>
                  <a:lnTo>
                    <a:pt x="101107" y="94278"/>
                  </a:lnTo>
                  <a:lnTo>
                    <a:pt x="104711" y="93809"/>
                  </a:lnTo>
                  <a:lnTo>
                    <a:pt x="108701" y="93495"/>
                  </a:lnTo>
                  <a:lnTo>
                    <a:pt x="112949" y="93286"/>
                  </a:lnTo>
                  <a:lnTo>
                    <a:pt x="121901" y="93054"/>
                  </a:lnTo>
                  <a:lnTo>
                    <a:pt x="140584" y="92905"/>
                  </a:lnTo>
                  <a:lnTo>
                    <a:pt x="145317" y="93687"/>
                  </a:lnTo>
                  <a:lnTo>
                    <a:pt x="150059" y="95001"/>
                  </a:lnTo>
                  <a:lnTo>
                    <a:pt x="154808" y="96671"/>
                  </a:lnTo>
                  <a:lnTo>
                    <a:pt x="158768" y="98579"/>
                  </a:lnTo>
                  <a:lnTo>
                    <a:pt x="168927" y="105055"/>
                  </a:lnTo>
                  <a:lnTo>
                    <a:pt x="172943" y="107343"/>
                  </a:lnTo>
                  <a:lnTo>
                    <a:pt x="181639" y="112002"/>
                  </a:lnTo>
                  <a:lnTo>
                    <a:pt x="190795" y="116718"/>
                  </a:lnTo>
                  <a:lnTo>
                    <a:pt x="194666" y="119881"/>
                  </a:lnTo>
                  <a:lnTo>
                    <a:pt x="201083" y="127628"/>
                  </a:lnTo>
                  <a:lnTo>
                    <a:pt x="206580" y="136363"/>
                  </a:lnTo>
                  <a:lnTo>
                    <a:pt x="211670" y="145537"/>
                  </a:lnTo>
                  <a:lnTo>
                    <a:pt x="216577" y="154906"/>
                  </a:lnTo>
                  <a:lnTo>
                    <a:pt x="218204" y="159626"/>
                  </a:lnTo>
                  <a:lnTo>
                    <a:pt x="219288" y="164361"/>
                  </a:lnTo>
                  <a:lnTo>
                    <a:pt x="220011" y="169105"/>
                  </a:lnTo>
                  <a:lnTo>
                    <a:pt x="221286" y="173856"/>
                  </a:lnTo>
                  <a:lnTo>
                    <a:pt x="222931" y="178610"/>
                  </a:lnTo>
                  <a:lnTo>
                    <a:pt x="224820" y="183367"/>
                  </a:lnTo>
                  <a:lnTo>
                    <a:pt x="225287" y="188919"/>
                  </a:lnTo>
                  <a:lnTo>
                    <a:pt x="224804" y="195002"/>
                  </a:lnTo>
                  <a:lnTo>
                    <a:pt x="223688" y="201439"/>
                  </a:lnTo>
                  <a:lnTo>
                    <a:pt x="222944" y="207317"/>
                  </a:lnTo>
                  <a:lnTo>
                    <a:pt x="222448" y="212824"/>
                  </a:lnTo>
                  <a:lnTo>
                    <a:pt x="222118" y="218083"/>
                  </a:lnTo>
                  <a:lnTo>
                    <a:pt x="221104" y="223176"/>
                  </a:lnTo>
                  <a:lnTo>
                    <a:pt x="219634" y="228159"/>
                  </a:lnTo>
                  <a:lnTo>
                    <a:pt x="216677" y="237135"/>
                  </a:lnTo>
                  <a:lnTo>
                    <a:pt x="215364" y="243770"/>
                  </a:lnTo>
                  <a:lnTo>
                    <a:pt x="210546" y="251482"/>
                  </a:lnTo>
                  <a:lnTo>
                    <a:pt x="203907" y="259407"/>
                  </a:lnTo>
                  <a:lnTo>
                    <a:pt x="198311" y="265575"/>
                  </a:lnTo>
                  <a:lnTo>
                    <a:pt x="186906" y="277302"/>
                  </a:lnTo>
                  <a:lnTo>
                    <a:pt x="177264" y="287039"/>
                  </a:lnTo>
                  <a:lnTo>
                    <a:pt x="173739" y="288990"/>
                  </a:lnTo>
                  <a:lnTo>
                    <a:pt x="169801" y="290291"/>
                  </a:lnTo>
                  <a:lnTo>
                    <a:pt x="165588" y="291159"/>
                  </a:lnTo>
                  <a:lnTo>
                    <a:pt x="161192" y="292530"/>
                  </a:lnTo>
                  <a:lnTo>
                    <a:pt x="156674" y="294239"/>
                  </a:lnTo>
                  <a:lnTo>
                    <a:pt x="152074" y="296172"/>
                  </a:lnTo>
                  <a:lnTo>
                    <a:pt x="147420" y="297460"/>
                  </a:lnTo>
                  <a:lnTo>
                    <a:pt x="142730" y="298319"/>
                  </a:lnTo>
                  <a:lnTo>
                    <a:pt x="138016" y="298892"/>
                  </a:lnTo>
                  <a:lnTo>
                    <a:pt x="133286" y="299273"/>
                  </a:lnTo>
                  <a:lnTo>
                    <a:pt x="128545" y="299528"/>
                  </a:lnTo>
                  <a:lnTo>
                    <a:pt x="119044" y="299811"/>
                  </a:lnTo>
                  <a:lnTo>
                    <a:pt x="90486" y="300017"/>
                  </a:lnTo>
                  <a:lnTo>
                    <a:pt x="52388" y="300036"/>
                  </a:lnTo>
                  <a:lnTo>
                    <a:pt x="48419" y="299242"/>
                  </a:lnTo>
                  <a:lnTo>
                    <a:pt x="41892" y="296245"/>
                  </a:lnTo>
                  <a:lnTo>
                    <a:pt x="38247" y="295127"/>
                  </a:lnTo>
                  <a:lnTo>
                    <a:pt x="34229" y="294383"/>
                  </a:lnTo>
                  <a:lnTo>
                    <a:pt x="29963" y="293886"/>
                  </a:lnTo>
                  <a:lnTo>
                    <a:pt x="23107" y="293334"/>
                  </a:lnTo>
                  <a:lnTo>
                    <a:pt x="16029" y="292980"/>
                  </a:lnTo>
                  <a:lnTo>
                    <a:pt x="11011" y="292919"/>
                  </a:lnTo>
                  <a:lnTo>
                    <a:pt x="0" y="29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0" name="SMARTPenAnnotation482"/>
            <p:cNvSpPr/>
            <p:nvPr/>
          </p:nvSpPr>
          <p:spPr>
            <a:xfrm>
              <a:off x="5850731" y="3900487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7" y="6703"/>
                  </a:lnTo>
                  <a:lnTo>
                    <a:pt x="3792" y="6850"/>
                  </a:lnTo>
                  <a:lnTo>
                    <a:pt x="7771" y="7013"/>
                  </a:lnTo>
                  <a:lnTo>
                    <a:pt x="9943" y="7057"/>
                  </a:lnTo>
                  <a:lnTo>
                    <a:pt x="12185" y="6292"/>
                  </a:lnTo>
                  <a:lnTo>
                    <a:pt x="14473" y="4988"/>
                  </a:lnTo>
                  <a:lnTo>
                    <a:pt x="16793" y="3325"/>
                  </a:lnTo>
                  <a:lnTo>
                    <a:pt x="19926" y="2217"/>
                  </a:lnTo>
                  <a:lnTo>
                    <a:pt x="23603" y="1478"/>
                  </a:lnTo>
                  <a:lnTo>
                    <a:pt x="27641" y="985"/>
                  </a:lnTo>
                  <a:lnTo>
                    <a:pt x="31128" y="657"/>
                  </a:lnTo>
                  <a:lnTo>
                    <a:pt x="34246" y="438"/>
                  </a:lnTo>
                  <a:lnTo>
                    <a:pt x="37118" y="292"/>
                  </a:lnTo>
                  <a:lnTo>
                    <a:pt x="44543" y="130"/>
                  </a:lnTo>
                  <a:lnTo>
                    <a:pt x="127218" y="0"/>
                  </a:lnTo>
                  <a:lnTo>
                    <a:pt x="130849" y="794"/>
                  </a:lnTo>
                  <a:lnTo>
                    <a:pt x="134064" y="2117"/>
                  </a:lnTo>
                  <a:lnTo>
                    <a:pt x="137001" y="3792"/>
                  </a:lnTo>
                  <a:lnTo>
                    <a:pt x="139753" y="4910"/>
                  </a:lnTo>
                  <a:lnTo>
                    <a:pt x="142381" y="5654"/>
                  </a:lnTo>
                  <a:lnTo>
                    <a:pt x="144927" y="6151"/>
                  </a:lnTo>
                  <a:lnTo>
                    <a:pt x="147417" y="6482"/>
                  </a:lnTo>
                  <a:lnTo>
                    <a:pt x="149872" y="6703"/>
                  </a:lnTo>
                  <a:lnTo>
                    <a:pt x="15716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1" name="SMARTPenAnnotation483"/>
            <p:cNvSpPr/>
            <p:nvPr/>
          </p:nvSpPr>
          <p:spPr>
            <a:xfrm>
              <a:off x="6086807" y="3800475"/>
              <a:ext cx="192513" cy="264282"/>
            </a:xfrm>
            <a:custGeom>
              <a:avLst/>
              <a:gdLst/>
              <a:ahLst/>
              <a:cxnLst/>
              <a:rect l="0" t="0" r="0" b="0"/>
              <a:pathLst>
                <a:path w="192513" h="264282">
                  <a:moveTo>
                    <a:pt x="185405" y="14287"/>
                  </a:moveTo>
                  <a:lnTo>
                    <a:pt x="168613" y="14287"/>
                  </a:lnTo>
                  <a:lnTo>
                    <a:pt x="167067" y="13493"/>
                  </a:lnTo>
                  <a:lnTo>
                    <a:pt x="166036" y="12170"/>
                  </a:lnTo>
                  <a:lnTo>
                    <a:pt x="165348" y="10495"/>
                  </a:lnTo>
                  <a:lnTo>
                    <a:pt x="164096" y="9377"/>
                  </a:lnTo>
                  <a:lnTo>
                    <a:pt x="162468" y="8633"/>
                  </a:lnTo>
                  <a:lnTo>
                    <a:pt x="158542" y="7805"/>
                  </a:lnTo>
                  <a:lnTo>
                    <a:pt x="154151" y="7437"/>
                  </a:lnTo>
                  <a:lnTo>
                    <a:pt x="149554" y="7274"/>
                  </a:lnTo>
                  <a:lnTo>
                    <a:pt x="140387" y="7182"/>
                  </a:lnTo>
                  <a:lnTo>
                    <a:pt x="136343" y="7169"/>
                  </a:lnTo>
                  <a:lnTo>
                    <a:pt x="132853" y="6367"/>
                  </a:lnTo>
                  <a:lnTo>
                    <a:pt x="126859" y="3359"/>
                  </a:lnTo>
                  <a:lnTo>
                    <a:pt x="123355" y="2239"/>
                  </a:lnTo>
                  <a:lnTo>
                    <a:pt x="119433" y="1492"/>
                  </a:lnTo>
                  <a:lnTo>
                    <a:pt x="115230" y="995"/>
                  </a:lnTo>
                  <a:lnTo>
                    <a:pt x="111634" y="663"/>
                  </a:lnTo>
                  <a:lnTo>
                    <a:pt x="108443" y="442"/>
                  </a:lnTo>
                  <a:lnTo>
                    <a:pt x="102781" y="196"/>
                  </a:lnTo>
                  <a:lnTo>
                    <a:pt x="95131" y="58"/>
                  </a:lnTo>
                  <a:lnTo>
                    <a:pt x="64059" y="0"/>
                  </a:lnTo>
                  <a:lnTo>
                    <a:pt x="60198" y="3792"/>
                  </a:lnTo>
                  <a:lnTo>
                    <a:pt x="59071" y="5703"/>
                  </a:lnTo>
                  <a:lnTo>
                    <a:pt x="56692" y="12184"/>
                  </a:lnTo>
                  <a:lnTo>
                    <a:pt x="53322" y="16792"/>
                  </a:lnTo>
                  <a:lnTo>
                    <a:pt x="52106" y="19925"/>
                  </a:lnTo>
                  <a:lnTo>
                    <a:pt x="50755" y="27641"/>
                  </a:lnTo>
                  <a:lnTo>
                    <a:pt x="48038" y="34245"/>
                  </a:lnTo>
                  <a:lnTo>
                    <a:pt x="46202" y="37117"/>
                  </a:lnTo>
                  <a:lnTo>
                    <a:pt x="44162" y="44543"/>
                  </a:lnTo>
                  <a:lnTo>
                    <a:pt x="43618" y="48745"/>
                  </a:lnTo>
                  <a:lnTo>
                    <a:pt x="40897" y="55531"/>
                  </a:lnTo>
                  <a:lnTo>
                    <a:pt x="37835" y="61193"/>
                  </a:lnTo>
                  <a:lnTo>
                    <a:pt x="36475" y="66355"/>
                  </a:lnTo>
                  <a:lnTo>
                    <a:pt x="35709" y="73724"/>
                  </a:lnTo>
                  <a:lnTo>
                    <a:pt x="35415" y="81947"/>
                  </a:lnTo>
                  <a:lnTo>
                    <a:pt x="35386" y="92772"/>
                  </a:lnTo>
                  <a:lnTo>
                    <a:pt x="41041" y="92855"/>
                  </a:lnTo>
                  <a:lnTo>
                    <a:pt x="46028" y="92866"/>
                  </a:lnTo>
                  <a:lnTo>
                    <a:pt x="47243" y="92073"/>
                  </a:lnTo>
                  <a:lnTo>
                    <a:pt x="48054" y="90751"/>
                  </a:lnTo>
                  <a:lnTo>
                    <a:pt x="48594" y="89075"/>
                  </a:lnTo>
                  <a:lnTo>
                    <a:pt x="49747" y="87958"/>
                  </a:lnTo>
                  <a:lnTo>
                    <a:pt x="51310" y="87214"/>
                  </a:lnTo>
                  <a:lnTo>
                    <a:pt x="55958" y="86386"/>
                  </a:lnTo>
                  <a:lnTo>
                    <a:pt x="59419" y="86166"/>
                  </a:lnTo>
                  <a:lnTo>
                    <a:pt x="63315" y="86018"/>
                  </a:lnTo>
                  <a:lnTo>
                    <a:pt x="66705" y="85127"/>
                  </a:lnTo>
                  <a:lnTo>
                    <a:pt x="72589" y="82019"/>
                  </a:lnTo>
                  <a:lnTo>
                    <a:pt x="76064" y="80873"/>
                  </a:lnTo>
                  <a:lnTo>
                    <a:pt x="79966" y="80109"/>
                  </a:lnTo>
                  <a:lnTo>
                    <a:pt x="84157" y="79600"/>
                  </a:lnTo>
                  <a:lnTo>
                    <a:pt x="87744" y="78466"/>
                  </a:lnTo>
                  <a:lnTo>
                    <a:pt x="90929" y="76917"/>
                  </a:lnTo>
                  <a:lnTo>
                    <a:pt x="93845" y="75090"/>
                  </a:lnTo>
                  <a:lnTo>
                    <a:pt x="97378" y="73873"/>
                  </a:lnTo>
                  <a:lnTo>
                    <a:pt x="101320" y="73061"/>
                  </a:lnTo>
                  <a:lnTo>
                    <a:pt x="105536" y="72519"/>
                  </a:lnTo>
                  <a:lnTo>
                    <a:pt x="109934" y="72159"/>
                  </a:lnTo>
                  <a:lnTo>
                    <a:pt x="114454" y="71918"/>
                  </a:lnTo>
                  <a:lnTo>
                    <a:pt x="119054" y="71758"/>
                  </a:lnTo>
                  <a:lnTo>
                    <a:pt x="122915" y="72445"/>
                  </a:lnTo>
                  <a:lnTo>
                    <a:pt x="126282" y="73696"/>
                  </a:lnTo>
                  <a:lnTo>
                    <a:pt x="129321" y="75324"/>
                  </a:lnTo>
                  <a:lnTo>
                    <a:pt x="132935" y="76410"/>
                  </a:lnTo>
                  <a:lnTo>
                    <a:pt x="136931" y="77134"/>
                  </a:lnTo>
                  <a:lnTo>
                    <a:pt x="141183" y="77616"/>
                  </a:lnTo>
                  <a:lnTo>
                    <a:pt x="145605" y="78731"/>
                  </a:lnTo>
                  <a:lnTo>
                    <a:pt x="150140" y="80269"/>
                  </a:lnTo>
                  <a:lnTo>
                    <a:pt x="154751" y="82087"/>
                  </a:lnTo>
                  <a:lnTo>
                    <a:pt x="158619" y="84093"/>
                  </a:lnTo>
                  <a:lnTo>
                    <a:pt x="161992" y="86224"/>
                  </a:lnTo>
                  <a:lnTo>
                    <a:pt x="165034" y="88439"/>
                  </a:lnTo>
                  <a:lnTo>
                    <a:pt x="170530" y="95133"/>
                  </a:lnTo>
                  <a:lnTo>
                    <a:pt x="175619" y="102606"/>
                  </a:lnTo>
                  <a:lnTo>
                    <a:pt x="180526" y="108573"/>
                  </a:lnTo>
                  <a:lnTo>
                    <a:pt x="185353" y="115988"/>
                  </a:lnTo>
                  <a:lnTo>
                    <a:pt x="187752" y="120188"/>
                  </a:lnTo>
                  <a:lnTo>
                    <a:pt x="189351" y="124575"/>
                  </a:lnTo>
                  <a:lnTo>
                    <a:pt x="190417" y="129087"/>
                  </a:lnTo>
                  <a:lnTo>
                    <a:pt x="191127" y="133683"/>
                  </a:lnTo>
                  <a:lnTo>
                    <a:pt x="191601" y="138334"/>
                  </a:lnTo>
                  <a:lnTo>
                    <a:pt x="191917" y="143023"/>
                  </a:lnTo>
                  <a:lnTo>
                    <a:pt x="192127" y="147736"/>
                  </a:lnTo>
                  <a:lnTo>
                    <a:pt x="192362" y="157206"/>
                  </a:lnTo>
                  <a:lnTo>
                    <a:pt x="192512" y="176221"/>
                  </a:lnTo>
                  <a:lnTo>
                    <a:pt x="191730" y="180980"/>
                  </a:lnTo>
                  <a:lnTo>
                    <a:pt x="190416" y="185741"/>
                  </a:lnTo>
                  <a:lnTo>
                    <a:pt x="188745" y="190502"/>
                  </a:lnTo>
                  <a:lnTo>
                    <a:pt x="187632" y="196058"/>
                  </a:lnTo>
                  <a:lnTo>
                    <a:pt x="186890" y="202142"/>
                  </a:lnTo>
                  <a:lnTo>
                    <a:pt x="186395" y="208580"/>
                  </a:lnTo>
                  <a:lnTo>
                    <a:pt x="184478" y="214459"/>
                  </a:lnTo>
                  <a:lnTo>
                    <a:pt x="181611" y="219967"/>
                  </a:lnTo>
                  <a:lnTo>
                    <a:pt x="178114" y="225226"/>
                  </a:lnTo>
                  <a:lnTo>
                    <a:pt x="172110" y="233186"/>
                  </a:lnTo>
                  <a:lnTo>
                    <a:pt x="166796" y="239369"/>
                  </a:lnTo>
                  <a:lnTo>
                    <a:pt x="161789" y="244763"/>
                  </a:lnTo>
                  <a:lnTo>
                    <a:pt x="154507" y="252262"/>
                  </a:lnTo>
                  <a:lnTo>
                    <a:pt x="151313" y="254694"/>
                  </a:lnTo>
                  <a:lnTo>
                    <a:pt x="147596" y="257108"/>
                  </a:lnTo>
                  <a:lnTo>
                    <a:pt x="143530" y="259512"/>
                  </a:lnTo>
                  <a:lnTo>
                    <a:pt x="140026" y="261114"/>
                  </a:lnTo>
                  <a:lnTo>
                    <a:pt x="134016" y="262894"/>
                  </a:lnTo>
                  <a:lnTo>
                    <a:pt x="130508" y="263369"/>
                  </a:lnTo>
                  <a:lnTo>
                    <a:pt x="126582" y="263685"/>
                  </a:lnTo>
                  <a:lnTo>
                    <a:pt x="118780" y="264037"/>
                  </a:lnTo>
                  <a:lnTo>
                    <a:pt x="112667" y="264193"/>
                  </a:lnTo>
                  <a:lnTo>
                    <a:pt x="100971" y="264281"/>
                  </a:lnTo>
                  <a:lnTo>
                    <a:pt x="96572" y="263500"/>
                  </a:lnTo>
                  <a:lnTo>
                    <a:pt x="92051" y="262185"/>
                  </a:lnTo>
                  <a:lnTo>
                    <a:pt x="87451" y="260515"/>
                  </a:lnTo>
                  <a:lnTo>
                    <a:pt x="82796" y="259401"/>
                  </a:lnTo>
                  <a:lnTo>
                    <a:pt x="78105" y="258659"/>
                  </a:lnTo>
                  <a:lnTo>
                    <a:pt x="73391" y="258164"/>
                  </a:lnTo>
                  <a:lnTo>
                    <a:pt x="69454" y="257041"/>
                  </a:lnTo>
                  <a:lnTo>
                    <a:pt x="66036" y="255498"/>
                  </a:lnTo>
                  <a:lnTo>
                    <a:pt x="62963" y="253675"/>
                  </a:lnTo>
                  <a:lnTo>
                    <a:pt x="59327" y="252461"/>
                  </a:lnTo>
                  <a:lnTo>
                    <a:pt x="55315" y="251650"/>
                  </a:lnTo>
                  <a:lnTo>
                    <a:pt x="51054" y="251111"/>
                  </a:lnTo>
                  <a:lnTo>
                    <a:pt x="46625" y="249957"/>
                  </a:lnTo>
                  <a:lnTo>
                    <a:pt x="42085" y="248394"/>
                  </a:lnTo>
                  <a:lnTo>
                    <a:pt x="37471" y="246558"/>
                  </a:lnTo>
                  <a:lnTo>
                    <a:pt x="33601" y="244541"/>
                  </a:lnTo>
                  <a:lnTo>
                    <a:pt x="30227" y="242402"/>
                  </a:lnTo>
                  <a:lnTo>
                    <a:pt x="27184" y="240183"/>
                  </a:lnTo>
                  <a:lnTo>
                    <a:pt x="21687" y="237716"/>
                  </a:lnTo>
                  <a:lnTo>
                    <a:pt x="19110" y="237059"/>
                  </a:lnTo>
                  <a:lnTo>
                    <a:pt x="14129" y="234211"/>
                  </a:lnTo>
                  <a:lnTo>
                    <a:pt x="8257" y="229708"/>
                  </a:lnTo>
                  <a:lnTo>
                    <a:pt x="5337" y="229092"/>
                  </a:lnTo>
                  <a:lnTo>
                    <a:pt x="0" y="228628"/>
                  </a:lnTo>
                  <a:lnTo>
                    <a:pt x="6811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2" name="SMARTPenAnnotation484"/>
            <p:cNvSpPr/>
            <p:nvPr/>
          </p:nvSpPr>
          <p:spPr>
            <a:xfrm>
              <a:off x="6393656" y="3893343"/>
              <a:ext cx="114301" cy="184648"/>
            </a:xfrm>
            <a:custGeom>
              <a:avLst/>
              <a:gdLst/>
              <a:ahLst/>
              <a:cxnLst/>
              <a:rect l="0" t="0" r="0" b="0"/>
              <a:pathLst>
                <a:path w="114301" h="184648">
                  <a:moveTo>
                    <a:pt x="7144" y="0"/>
                  </a:moveTo>
                  <a:lnTo>
                    <a:pt x="7144" y="3793"/>
                  </a:lnTo>
                  <a:lnTo>
                    <a:pt x="6350" y="4910"/>
                  </a:lnTo>
                  <a:lnTo>
                    <a:pt x="5027" y="5655"/>
                  </a:lnTo>
                  <a:lnTo>
                    <a:pt x="3351" y="6151"/>
                  </a:lnTo>
                  <a:lnTo>
                    <a:pt x="2234" y="8070"/>
                  </a:lnTo>
                  <a:lnTo>
                    <a:pt x="1489" y="10936"/>
                  </a:lnTo>
                  <a:lnTo>
                    <a:pt x="993" y="14435"/>
                  </a:lnTo>
                  <a:lnTo>
                    <a:pt x="662" y="17560"/>
                  </a:lnTo>
                  <a:lnTo>
                    <a:pt x="294" y="23151"/>
                  </a:lnTo>
                  <a:lnTo>
                    <a:pt x="131" y="30398"/>
                  </a:lnTo>
                  <a:lnTo>
                    <a:pt x="0" y="141807"/>
                  </a:lnTo>
                  <a:lnTo>
                    <a:pt x="794" y="145338"/>
                  </a:lnTo>
                  <a:lnTo>
                    <a:pt x="2117" y="148486"/>
                  </a:lnTo>
                  <a:lnTo>
                    <a:pt x="4910" y="154100"/>
                  </a:lnTo>
                  <a:lnTo>
                    <a:pt x="6151" y="159241"/>
                  </a:lnTo>
                  <a:lnTo>
                    <a:pt x="8819" y="164172"/>
                  </a:lnTo>
                  <a:lnTo>
                    <a:pt x="10642" y="166598"/>
                  </a:lnTo>
                  <a:lnTo>
                    <a:pt x="12651" y="168216"/>
                  </a:lnTo>
                  <a:lnTo>
                    <a:pt x="14784" y="169294"/>
                  </a:lnTo>
                  <a:lnTo>
                    <a:pt x="17000" y="170013"/>
                  </a:lnTo>
                  <a:lnTo>
                    <a:pt x="19271" y="171286"/>
                  </a:lnTo>
                  <a:lnTo>
                    <a:pt x="21578" y="172928"/>
                  </a:lnTo>
                  <a:lnTo>
                    <a:pt x="23911" y="174817"/>
                  </a:lnTo>
                  <a:lnTo>
                    <a:pt x="26259" y="176076"/>
                  </a:lnTo>
                  <a:lnTo>
                    <a:pt x="28618" y="176915"/>
                  </a:lnTo>
                  <a:lnTo>
                    <a:pt x="30985" y="177475"/>
                  </a:lnTo>
                  <a:lnTo>
                    <a:pt x="33357" y="178642"/>
                  </a:lnTo>
                  <a:lnTo>
                    <a:pt x="35732" y="180213"/>
                  </a:lnTo>
                  <a:lnTo>
                    <a:pt x="38109" y="182055"/>
                  </a:lnTo>
                  <a:lnTo>
                    <a:pt x="41281" y="183282"/>
                  </a:lnTo>
                  <a:lnTo>
                    <a:pt x="44983" y="184101"/>
                  </a:lnTo>
                  <a:lnTo>
                    <a:pt x="49039" y="184647"/>
                  </a:lnTo>
                  <a:lnTo>
                    <a:pt x="52536" y="184217"/>
                  </a:lnTo>
                  <a:lnTo>
                    <a:pt x="55661" y="183136"/>
                  </a:lnTo>
                  <a:lnTo>
                    <a:pt x="58539" y="181622"/>
                  </a:lnTo>
                  <a:lnTo>
                    <a:pt x="61251" y="180613"/>
                  </a:lnTo>
                  <a:lnTo>
                    <a:pt x="63853" y="179940"/>
                  </a:lnTo>
                  <a:lnTo>
                    <a:pt x="66381" y="179491"/>
                  </a:lnTo>
                  <a:lnTo>
                    <a:pt x="68860" y="178398"/>
                  </a:lnTo>
                  <a:lnTo>
                    <a:pt x="71307" y="176876"/>
                  </a:lnTo>
                  <a:lnTo>
                    <a:pt x="73732" y="175067"/>
                  </a:lnTo>
                  <a:lnTo>
                    <a:pt x="76142" y="173068"/>
                  </a:lnTo>
                  <a:lnTo>
                    <a:pt x="78542" y="170941"/>
                  </a:lnTo>
                  <a:lnTo>
                    <a:pt x="80936" y="168730"/>
                  </a:lnTo>
                  <a:lnTo>
                    <a:pt x="91891" y="158032"/>
                  </a:lnTo>
                  <a:lnTo>
                    <a:pt x="114300" y="13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3" name="SMARTPenAnnotation485"/>
            <p:cNvSpPr/>
            <p:nvPr/>
          </p:nvSpPr>
          <p:spPr>
            <a:xfrm>
              <a:off x="6386602" y="3786187"/>
              <a:ext cx="14199" cy="21432"/>
            </a:xfrm>
            <a:custGeom>
              <a:avLst/>
              <a:gdLst/>
              <a:ahLst/>
              <a:cxnLst/>
              <a:rect l="0" t="0" r="0" b="0"/>
              <a:pathLst>
                <a:path w="14199" h="21432">
                  <a:moveTo>
                    <a:pt x="14198" y="21431"/>
                  </a:moveTo>
                  <a:lnTo>
                    <a:pt x="929" y="8163"/>
                  </a:lnTo>
                  <a:lnTo>
                    <a:pt x="589" y="7029"/>
                  </a:lnTo>
                  <a:lnTo>
                    <a:pt x="363" y="5480"/>
                  </a:lnTo>
                  <a:lnTo>
                    <a:pt x="0" y="1082"/>
                  </a:lnTo>
                  <a:lnTo>
                    <a:pt x="763" y="722"/>
                  </a:lnTo>
                  <a:lnTo>
                    <a:pt x="2066" y="481"/>
                  </a:lnTo>
                  <a:lnTo>
                    <a:pt x="705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4" name="SMARTPenAnnotation486"/>
            <p:cNvSpPr/>
            <p:nvPr/>
          </p:nvSpPr>
          <p:spPr>
            <a:xfrm>
              <a:off x="5336381" y="4093368"/>
              <a:ext cx="1228726" cy="85687"/>
            </a:xfrm>
            <a:custGeom>
              <a:avLst/>
              <a:gdLst/>
              <a:ahLst/>
              <a:cxnLst/>
              <a:rect l="0" t="0" r="0" b="0"/>
              <a:pathLst>
                <a:path w="1228726" h="85687">
                  <a:moveTo>
                    <a:pt x="0" y="71438"/>
                  </a:moveTo>
                  <a:lnTo>
                    <a:pt x="0" y="75230"/>
                  </a:lnTo>
                  <a:lnTo>
                    <a:pt x="794" y="76348"/>
                  </a:lnTo>
                  <a:lnTo>
                    <a:pt x="2117" y="77092"/>
                  </a:lnTo>
                  <a:lnTo>
                    <a:pt x="6151" y="78287"/>
                  </a:lnTo>
                  <a:lnTo>
                    <a:pt x="38109" y="78581"/>
                  </a:lnTo>
                  <a:lnTo>
                    <a:pt x="44983" y="80698"/>
                  </a:lnTo>
                  <a:lnTo>
                    <a:pt x="49039" y="82374"/>
                  </a:lnTo>
                  <a:lnTo>
                    <a:pt x="62331" y="84732"/>
                  </a:lnTo>
                  <a:lnTo>
                    <a:pt x="95443" y="85686"/>
                  </a:lnTo>
                  <a:lnTo>
                    <a:pt x="124017" y="84926"/>
                  </a:lnTo>
                  <a:lnTo>
                    <a:pt x="130303" y="83605"/>
                  </a:lnTo>
                  <a:lnTo>
                    <a:pt x="136875" y="81931"/>
                  </a:lnTo>
                  <a:lnTo>
                    <a:pt x="157501" y="79574"/>
                  </a:lnTo>
                  <a:lnTo>
                    <a:pt x="192926" y="78712"/>
                  </a:lnTo>
                  <a:lnTo>
                    <a:pt x="207189" y="77846"/>
                  </a:lnTo>
                  <a:lnTo>
                    <a:pt x="214325" y="76503"/>
                  </a:lnTo>
                  <a:lnTo>
                    <a:pt x="221465" y="74815"/>
                  </a:lnTo>
                  <a:lnTo>
                    <a:pt x="242890" y="72438"/>
                  </a:lnTo>
                  <a:lnTo>
                    <a:pt x="276372" y="71636"/>
                  </a:lnTo>
                  <a:lnTo>
                    <a:pt x="317823" y="71464"/>
                  </a:lnTo>
                  <a:lnTo>
                    <a:pt x="336252" y="69332"/>
                  </a:lnTo>
                  <a:lnTo>
                    <a:pt x="345612" y="67653"/>
                  </a:lnTo>
                  <a:lnTo>
                    <a:pt x="383446" y="64164"/>
                  </a:lnTo>
                  <a:lnTo>
                    <a:pt x="392949" y="62620"/>
                  </a:lnTo>
                  <a:lnTo>
                    <a:pt x="402460" y="60797"/>
                  </a:lnTo>
                  <a:lnTo>
                    <a:pt x="445446" y="57077"/>
                  </a:lnTo>
                  <a:lnTo>
                    <a:pt x="455714" y="55514"/>
                  </a:lnTo>
                  <a:lnTo>
                    <a:pt x="498799" y="47302"/>
                  </a:lnTo>
                  <a:lnTo>
                    <a:pt x="521990" y="44836"/>
                  </a:lnTo>
                  <a:lnTo>
                    <a:pt x="545527" y="42946"/>
                  </a:lnTo>
                  <a:lnTo>
                    <a:pt x="557360" y="41331"/>
                  </a:lnTo>
                  <a:lnTo>
                    <a:pt x="569217" y="39460"/>
                  </a:lnTo>
                  <a:lnTo>
                    <a:pt x="611853" y="35664"/>
                  </a:lnTo>
                  <a:lnTo>
                    <a:pt x="623009" y="34095"/>
                  </a:lnTo>
                  <a:lnTo>
                    <a:pt x="634414" y="32255"/>
                  </a:lnTo>
                  <a:lnTo>
                    <a:pt x="659787" y="30211"/>
                  </a:lnTo>
                  <a:lnTo>
                    <a:pt x="686145" y="28509"/>
                  </a:lnTo>
                  <a:lnTo>
                    <a:pt x="698730" y="26943"/>
                  </a:lnTo>
                  <a:lnTo>
                    <a:pt x="711089" y="25106"/>
                  </a:lnTo>
                  <a:lnTo>
                    <a:pt x="759439" y="21363"/>
                  </a:lnTo>
                  <a:lnTo>
                    <a:pt x="771406" y="19799"/>
                  </a:lnTo>
                  <a:lnTo>
                    <a:pt x="783352" y="17962"/>
                  </a:lnTo>
                  <a:lnTo>
                    <a:pt x="819126" y="15376"/>
                  </a:lnTo>
                  <a:lnTo>
                    <a:pt x="854862" y="14610"/>
                  </a:lnTo>
                  <a:lnTo>
                    <a:pt x="878678" y="12314"/>
                  </a:lnTo>
                  <a:lnTo>
                    <a:pt x="890585" y="10591"/>
                  </a:lnTo>
                  <a:lnTo>
                    <a:pt x="926306" y="8166"/>
                  </a:lnTo>
                  <a:lnTo>
                    <a:pt x="962025" y="7447"/>
                  </a:lnTo>
                  <a:lnTo>
                    <a:pt x="985837" y="5162"/>
                  </a:lnTo>
                  <a:lnTo>
                    <a:pt x="997744" y="3441"/>
                  </a:lnTo>
                  <a:lnTo>
                    <a:pt x="1029670" y="1020"/>
                  </a:lnTo>
                  <a:lnTo>
                    <a:pt x="1059238" y="303"/>
                  </a:lnTo>
                  <a:lnTo>
                    <a:pt x="1141578" y="8"/>
                  </a:lnTo>
                  <a:lnTo>
                    <a:pt x="1156656" y="2121"/>
                  </a:lnTo>
                  <a:lnTo>
                    <a:pt x="1164010" y="3795"/>
                  </a:lnTo>
                  <a:lnTo>
                    <a:pt x="1181945" y="6152"/>
                  </a:lnTo>
                  <a:lnTo>
                    <a:pt x="1220035" y="7136"/>
                  </a:lnTo>
                  <a:lnTo>
                    <a:pt x="1228391" y="7144"/>
                  </a:lnTo>
                  <a:lnTo>
                    <a:pt x="1228576" y="5027"/>
                  </a:lnTo>
                  <a:lnTo>
                    <a:pt x="1228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5" name="SMARTPenAnnotation487"/>
            <p:cNvSpPr/>
            <p:nvPr/>
          </p:nvSpPr>
          <p:spPr>
            <a:xfrm>
              <a:off x="5679281" y="4207668"/>
              <a:ext cx="7145" cy="257176"/>
            </a:xfrm>
            <a:custGeom>
              <a:avLst/>
              <a:gdLst/>
              <a:ahLst/>
              <a:cxnLst/>
              <a:rect l="0" t="0" r="0" b="0"/>
              <a:pathLst>
                <a:path w="7145" h="257176">
                  <a:moveTo>
                    <a:pt x="0" y="0"/>
                  </a:moveTo>
                  <a:lnTo>
                    <a:pt x="0" y="257135"/>
                  </a:lnTo>
                  <a:lnTo>
                    <a:pt x="7144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6" name="SMARTPenAnnotation488"/>
            <p:cNvSpPr/>
            <p:nvPr/>
          </p:nvSpPr>
          <p:spPr>
            <a:xfrm>
              <a:off x="5751024" y="4193800"/>
              <a:ext cx="206532" cy="249279"/>
            </a:xfrm>
            <a:custGeom>
              <a:avLst/>
              <a:gdLst/>
              <a:ahLst/>
              <a:cxnLst/>
              <a:rect l="0" t="0" r="0" b="0"/>
              <a:pathLst>
                <a:path w="206532" h="249279">
                  <a:moveTo>
                    <a:pt x="85419" y="42443"/>
                  </a:moveTo>
                  <a:lnTo>
                    <a:pt x="68335" y="42443"/>
                  </a:lnTo>
                  <a:lnTo>
                    <a:pt x="66092" y="43237"/>
                  </a:lnTo>
                  <a:lnTo>
                    <a:pt x="61484" y="46236"/>
                  </a:lnTo>
                  <a:lnTo>
                    <a:pt x="56790" y="50214"/>
                  </a:lnTo>
                  <a:lnTo>
                    <a:pt x="52058" y="54628"/>
                  </a:lnTo>
                  <a:lnTo>
                    <a:pt x="42552" y="63930"/>
                  </a:lnTo>
                  <a:lnTo>
                    <a:pt x="33031" y="73410"/>
                  </a:lnTo>
                  <a:lnTo>
                    <a:pt x="28269" y="80284"/>
                  </a:lnTo>
                  <a:lnTo>
                    <a:pt x="23507" y="87837"/>
                  </a:lnTo>
                  <a:lnTo>
                    <a:pt x="18744" y="93839"/>
                  </a:lnTo>
                  <a:lnTo>
                    <a:pt x="13982" y="101269"/>
                  </a:lnTo>
                  <a:lnTo>
                    <a:pt x="11601" y="105473"/>
                  </a:lnTo>
                  <a:lnTo>
                    <a:pt x="8955" y="112261"/>
                  </a:lnTo>
                  <a:lnTo>
                    <a:pt x="7779" y="118717"/>
                  </a:lnTo>
                  <a:lnTo>
                    <a:pt x="7465" y="122661"/>
                  </a:lnTo>
                  <a:lnTo>
                    <a:pt x="7256" y="126878"/>
                  </a:lnTo>
                  <a:lnTo>
                    <a:pt x="6323" y="131277"/>
                  </a:lnTo>
                  <a:lnTo>
                    <a:pt x="4907" y="135797"/>
                  </a:lnTo>
                  <a:lnTo>
                    <a:pt x="3169" y="140398"/>
                  </a:lnTo>
                  <a:lnTo>
                    <a:pt x="2011" y="145052"/>
                  </a:lnTo>
                  <a:lnTo>
                    <a:pt x="1239" y="149743"/>
                  </a:lnTo>
                  <a:lnTo>
                    <a:pt x="724" y="154458"/>
                  </a:lnTo>
                  <a:lnTo>
                    <a:pt x="381" y="159188"/>
                  </a:lnTo>
                  <a:lnTo>
                    <a:pt x="152" y="163930"/>
                  </a:lnTo>
                  <a:lnTo>
                    <a:pt x="0" y="168678"/>
                  </a:lnTo>
                  <a:lnTo>
                    <a:pt x="691" y="173431"/>
                  </a:lnTo>
                  <a:lnTo>
                    <a:pt x="1947" y="178187"/>
                  </a:lnTo>
                  <a:lnTo>
                    <a:pt x="3577" y="182946"/>
                  </a:lnTo>
                  <a:lnTo>
                    <a:pt x="4664" y="187705"/>
                  </a:lnTo>
                  <a:lnTo>
                    <a:pt x="5388" y="192466"/>
                  </a:lnTo>
                  <a:lnTo>
                    <a:pt x="5872" y="197227"/>
                  </a:lnTo>
                  <a:lnTo>
                    <a:pt x="6409" y="204634"/>
                  </a:lnTo>
                  <a:lnTo>
                    <a:pt x="6552" y="207720"/>
                  </a:lnTo>
                  <a:lnTo>
                    <a:pt x="8827" y="215383"/>
                  </a:lnTo>
                  <a:lnTo>
                    <a:pt x="10546" y="219649"/>
                  </a:lnTo>
                  <a:lnTo>
                    <a:pt x="14571" y="226506"/>
                  </a:lnTo>
                  <a:lnTo>
                    <a:pt x="19006" y="232199"/>
                  </a:lnTo>
                  <a:lnTo>
                    <a:pt x="23623" y="237375"/>
                  </a:lnTo>
                  <a:lnTo>
                    <a:pt x="25966" y="239072"/>
                  </a:lnTo>
                  <a:lnTo>
                    <a:pt x="30685" y="240959"/>
                  </a:lnTo>
                  <a:lnTo>
                    <a:pt x="35428" y="243914"/>
                  </a:lnTo>
                  <a:lnTo>
                    <a:pt x="37805" y="245813"/>
                  </a:lnTo>
                  <a:lnTo>
                    <a:pt x="40182" y="247080"/>
                  </a:lnTo>
                  <a:lnTo>
                    <a:pt x="44941" y="248486"/>
                  </a:lnTo>
                  <a:lnTo>
                    <a:pt x="48115" y="248862"/>
                  </a:lnTo>
                  <a:lnTo>
                    <a:pt x="51819" y="249112"/>
                  </a:lnTo>
                  <a:lnTo>
                    <a:pt x="55875" y="249278"/>
                  </a:lnTo>
                  <a:lnTo>
                    <a:pt x="60167" y="248596"/>
                  </a:lnTo>
                  <a:lnTo>
                    <a:pt x="64616" y="247347"/>
                  </a:lnTo>
                  <a:lnTo>
                    <a:pt x="69169" y="245721"/>
                  </a:lnTo>
                  <a:lnTo>
                    <a:pt x="73792" y="243843"/>
                  </a:lnTo>
                  <a:lnTo>
                    <a:pt x="78462" y="241797"/>
                  </a:lnTo>
                  <a:lnTo>
                    <a:pt x="87883" y="237408"/>
                  </a:lnTo>
                  <a:lnTo>
                    <a:pt x="111624" y="225760"/>
                  </a:lnTo>
                  <a:lnTo>
                    <a:pt x="116383" y="222599"/>
                  </a:lnTo>
                  <a:lnTo>
                    <a:pt x="121143" y="218903"/>
                  </a:lnTo>
                  <a:lnTo>
                    <a:pt x="125904" y="214852"/>
                  </a:lnTo>
                  <a:lnTo>
                    <a:pt x="130665" y="210564"/>
                  </a:lnTo>
                  <a:lnTo>
                    <a:pt x="140189" y="201566"/>
                  </a:lnTo>
                  <a:lnTo>
                    <a:pt x="154476" y="187575"/>
                  </a:lnTo>
                  <a:lnTo>
                    <a:pt x="159238" y="183647"/>
                  </a:lnTo>
                  <a:lnTo>
                    <a:pt x="164001" y="180236"/>
                  </a:lnTo>
                  <a:lnTo>
                    <a:pt x="168763" y="177167"/>
                  </a:lnTo>
                  <a:lnTo>
                    <a:pt x="172732" y="173534"/>
                  </a:lnTo>
                  <a:lnTo>
                    <a:pt x="176171" y="169525"/>
                  </a:lnTo>
                  <a:lnTo>
                    <a:pt x="179258" y="165264"/>
                  </a:lnTo>
                  <a:lnTo>
                    <a:pt x="182110" y="160837"/>
                  </a:lnTo>
                  <a:lnTo>
                    <a:pt x="184805" y="156297"/>
                  </a:lnTo>
                  <a:lnTo>
                    <a:pt x="187395" y="151683"/>
                  </a:lnTo>
                  <a:lnTo>
                    <a:pt x="192390" y="142324"/>
                  </a:lnTo>
                  <a:lnTo>
                    <a:pt x="194833" y="137605"/>
                  </a:lnTo>
                  <a:lnTo>
                    <a:pt x="196462" y="132872"/>
                  </a:lnTo>
                  <a:lnTo>
                    <a:pt x="197548" y="128129"/>
                  </a:lnTo>
                  <a:lnTo>
                    <a:pt x="198272" y="123380"/>
                  </a:lnTo>
                  <a:lnTo>
                    <a:pt x="199548" y="118626"/>
                  </a:lnTo>
                  <a:lnTo>
                    <a:pt x="201192" y="113870"/>
                  </a:lnTo>
                  <a:lnTo>
                    <a:pt x="203083" y="109110"/>
                  </a:lnTo>
                  <a:lnTo>
                    <a:pt x="204343" y="104351"/>
                  </a:lnTo>
                  <a:lnTo>
                    <a:pt x="205183" y="99590"/>
                  </a:lnTo>
                  <a:lnTo>
                    <a:pt x="205743" y="94828"/>
                  </a:lnTo>
                  <a:lnTo>
                    <a:pt x="206117" y="90067"/>
                  </a:lnTo>
                  <a:lnTo>
                    <a:pt x="206365" y="85305"/>
                  </a:lnTo>
                  <a:lnTo>
                    <a:pt x="206531" y="80542"/>
                  </a:lnTo>
                  <a:lnTo>
                    <a:pt x="205848" y="75780"/>
                  </a:lnTo>
                  <a:lnTo>
                    <a:pt x="204599" y="71018"/>
                  </a:lnTo>
                  <a:lnTo>
                    <a:pt x="202973" y="66256"/>
                  </a:lnTo>
                  <a:lnTo>
                    <a:pt x="199049" y="58847"/>
                  </a:lnTo>
                  <a:lnTo>
                    <a:pt x="194659" y="52115"/>
                  </a:lnTo>
                  <a:lnTo>
                    <a:pt x="192377" y="48098"/>
                  </a:lnTo>
                  <a:lnTo>
                    <a:pt x="190062" y="43832"/>
                  </a:lnTo>
                  <a:lnTo>
                    <a:pt x="185373" y="36975"/>
                  </a:lnTo>
                  <a:lnTo>
                    <a:pt x="183011" y="34036"/>
                  </a:lnTo>
                  <a:lnTo>
                    <a:pt x="179850" y="31282"/>
                  </a:lnTo>
                  <a:lnTo>
                    <a:pt x="176154" y="28652"/>
                  </a:lnTo>
                  <a:lnTo>
                    <a:pt x="172103" y="26105"/>
                  </a:lnTo>
                  <a:lnTo>
                    <a:pt x="167815" y="23614"/>
                  </a:lnTo>
                  <a:lnTo>
                    <a:pt x="158817" y="18729"/>
                  </a:lnTo>
                  <a:lnTo>
                    <a:pt x="140105" y="9125"/>
                  </a:lnTo>
                  <a:lnTo>
                    <a:pt x="130626" y="4352"/>
                  </a:lnTo>
                  <a:lnTo>
                    <a:pt x="125876" y="2762"/>
                  </a:lnTo>
                  <a:lnTo>
                    <a:pt x="121122" y="1702"/>
                  </a:lnTo>
                  <a:lnTo>
                    <a:pt x="116365" y="994"/>
                  </a:lnTo>
                  <a:lnTo>
                    <a:pt x="111606" y="523"/>
                  </a:lnTo>
                  <a:lnTo>
                    <a:pt x="106846" y="209"/>
                  </a:lnTo>
                  <a:lnTo>
                    <a:pt x="102085" y="0"/>
                  </a:lnTo>
                  <a:lnTo>
                    <a:pt x="97324" y="654"/>
                  </a:lnTo>
                  <a:lnTo>
                    <a:pt x="92562" y="1884"/>
                  </a:lnTo>
                  <a:lnTo>
                    <a:pt x="87800" y="3498"/>
                  </a:lnTo>
                  <a:lnTo>
                    <a:pt x="83038" y="5367"/>
                  </a:lnTo>
                  <a:lnTo>
                    <a:pt x="78275" y="7407"/>
                  </a:lnTo>
                  <a:lnTo>
                    <a:pt x="73513" y="9561"/>
                  </a:lnTo>
                  <a:lnTo>
                    <a:pt x="68750" y="10997"/>
                  </a:lnTo>
                  <a:lnTo>
                    <a:pt x="63988" y="11954"/>
                  </a:lnTo>
                  <a:lnTo>
                    <a:pt x="59226" y="12592"/>
                  </a:lnTo>
                  <a:lnTo>
                    <a:pt x="54463" y="13811"/>
                  </a:lnTo>
                  <a:lnTo>
                    <a:pt x="49701" y="15418"/>
                  </a:lnTo>
                  <a:lnTo>
                    <a:pt x="44938" y="17283"/>
                  </a:lnTo>
                  <a:lnTo>
                    <a:pt x="40969" y="19319"/>
                  </a:lnTo>
                  <a:lnTo>
                    <a:pt x="37530" y="21471"/>
                  </a:lnTo>
                  <a:lnTo>
                    <a:pt x="28269" y="28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7" name="SMARTPenAnnotation489"/>
            <p:cNvSpPr/>
            <p:nvPr/>
          </p:nvSpPr>
          <p:spPr>
            <a:xfrm>
              <a:off x="6765131" y="4029075"/>
              <a:ext cx="235745" cy="13295"/>
            </a:xfrm>
            <a:custGeom>
              <a:avLst/>
              <a:gdLst/>
              <a:ahLst/>
              <a:cxnLst/>
              <a:rect l="0" t="0" r="0" b="0"/>
              <a:pathLst>
                <a:path w="235745" h="13295">
                  <a:moveTo>
                    <a:pt x="0" y="7143"/>
                  </a:moveTo>
                  <a:lnTo>
                    <a:pt x="9943" y="7143"/>
                  </a:lnTo>
                  <a:lnTo>
                    <a:pt x="12185" y="7937"/>
                  </a:lnTo>
                  <a:lnTo>
                    <a:pt x="14473" y="9260"/>
                  </a:lnTo>
                  <a:lnTo>
                    <a:pt x="16793" y="10936"/>
                  </a:lnTo>
                  <a:lnTo>
                    <a:pt x="19132" y="12053"/>
                  </a:lnTo>
                  <a:lnTo>
                    <a:pt x="21486" y="12798"/>
                  </a:lnTo>
                  <a:lnTo>
                    <a:pt x="23849" y="13294"/>
                  </a:lnTo>
                  <a:lnTo>
                    <a:pt x="26218" y="12831"/>
                  </a:lnTo>
                  <a:lnTo>
                    <a:pt x="28591" y="11729"/>
                  </a:lnTo>
                  <a:lnTo>
                    <a:pt x="30967" y="10200"/>
                  </a:lnTo>
                  <a:lnTo>
                    <a:pt x="34139" y="9181"/>
                  </a:lnTo>
                  <a:lnTo>
                    <a:pt x="37840" y="8502"/>
                  </a:lnTo>
                  <a:lnTo>
                    <a:pt x="41896" y="8049"/>
                  </a:lnTo>
                  <a:lnTo>
                    <a:pt x="45393" y="7747"/>
                  </a:lnTo>
                  <a:lnTo>
                    <a:pt x="51395" y="7412"/>
                  </a:lnTo>
                  <a:lnTo>
                    <a:pt x="66822" y="7223"/>
                  </a:lnTo>
                  <a:lnTo>
                    <a:pt x="72329" y="6403"/>
                  </a:lnTo>
                  <a:lnTo>
                    <a:pt x="77588" y="5062"/>
                  </a:lnTo>
                  <a:lnTo>
                    <a:pt x="82682" y="3375"/>
                  </a:lnTo>
                  <a:lnTo>
                    <a:pt x="87665" y="2249"/>
                  </a:lnTo>
                  <a:lnTo>
                    <a:pt x="92574" y="1499"/>
                  </a:lnTo>
                  <a:lnTo>
                    <a:pt x="97436" y="999"/>
                  </a:lnTo>
                  <a:lnTo>
                    <a:pt x="102263" y="666"/>
                  </a:lnTo>
                  <a:lnTo>
                    <a:pt x="107069" y="444"/>
                  </a:lnTo>
                  <a:lnTo>
                    <a:pt x="116642" y="197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8" name="SMARTPenAnnotation490"/>
            <p:cNvSpPr/>
            <p:nvPr/>
          </p:nvSpPr>
          <p:spPr>
            <a:xfrm>
              <a:off x="6765131" y="4107656"/>
              <a:ext cx="214313" cy="14288"/>
            </a:xfrm>
            <a:custGeom>
              <a:avLst/>
              <a:gdLst/>
              <a:ahLst/>
              <a:cxnLst/>
              <a:rect l="0" t="0" r="0" b="0"/>
              <a:pathLst>
                <a:path w="214313" h="14288">
                  <a:moveTo>
                    <a:pt x="0" y="14287"/>
                  </a:moveTo>
                  <a:lnTo>
                    <a:pt x="0" y="10495"/>
                  </a:lnTo>
                  <a:lnTo>
                    <a:pt x="794" y="9377"/>
                  </a:lnTo>
                  <a:lnTo>
                    <a:pt x="2117" y="8633"/>
                  </a:lnTo>
                  <a:lnTo>
                    <a:pt x="3793" y="8136"/>
                  </a:lnTo>
                  <a:lnTo>
                    <a:pt x="5703" y="7805"/>
                  </a:lnTo>
                  <a:lnTo>
                    <a:pt x="9943" y="7438"/>
                  </a:lnTo>
                  <a:lnTo>
                    <a:pt x="14473" y="7274"/>
                  </a:lnTo>
                  <a:lnTo>
                    <a:pt x="23603" y="7182"/>
                  </a:lnTo>
                  <a:lnTo>
                    <a:pt x="27641" y="7169"/>
                  </a:lnTo>
                  <a:lnTo>
                    <a:pt x="31921" y="6367"/>
                  </a:lnTo>
                  <a:lnTo>
                    <a:pt x="36362" y="5038"/>
                  </a:lnTo>
                  <a:lnTo>
                    <a:pt x="40910" y="3359"/>
                  </a:lnTo>
                  <a:lnTo>
                    <a:pt x="44736" y="2239"/>
                  </a:lnTo>
                  <a:lnTo>
                    <a:pt x="48080" y="1493"/>
                  </a:lnTo>
                  <a:lnTo>
                    <a:pt x="51103" y="995"/>
                  </a:lnTo>
                  <a:lnTo>
                    <a:pt x="55500" y="663"/>
                  </a:lnTo>
                  <a:lnTo>
                    <a:pt x="60812" y="442"/>
                  </a:lnTo>
                  <a:lnTo>
                    <a:pt x="77550" y="131"/>
                  </a:lnTo>
                  <a:lnTo>
                    <a:pt x="198283" y="0"/>
                  </a:lnTo>
                  <a:lnTo>
                    <a:pt x="200451" y="794"/>
                  </a:lnTo>
                  <a:lnTo>
                    <a:pt x="203484" y="2117"/>
                  </a:lnTo>
                  <a:lnTo>
                    <a:pt x="21431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19" name="SMARTPenAnnotation491"/>
            <p:cNvSpPr/>
            <p:nvPr/>
          </p:nvSpPr>
          <p:spPr>
            <a:xfrm>
              <a:off x="7315200" y="3786187"/>
              <a:ext cx="28576" cy="300039"/>
            </a:xfrm>
            <a:custGeom>
              <a:avLst/>
              <a:gdLst/>
              <a:ahLst/>
              <a:cxnLst/>
              <a:rect l="0" t="0" r="0" b="0"/>
              <a:pathLst>
                <a:path w="28576" h="300039">
                  <a:moveTo>
                    <a:pt x="21431" y="0"/>
                  </a:moveTo>
                  <a:lnTo>
                    <a:pt x="27582" y="6151"/>
                  </a:lnTo>
                  <a:lnTo>
                    <a:pt x="28133" y="8819"/>
                  </a:lnTo>
                  <a:lnTo>
                    <a:pt x="28488" y="17000"/>
                  </a:lnTo>
                  <a:lnTo>
                    <a:pt x="28575" y="130000"/>
                  </a:lnTo>
                  <a:lnTo>
                    <a:pt x="27781" y="135879"/>
                  </a:lnTo>
                  <a:lnTo>
                    <a:pt x="26458" y="141386"/>
                  </a:lnTo>
                  <a:lnTo>
                    <a:pt x="24782" y="146645"/>
                  </a:lnTo>
                  <a:lnTo>
                    <a:pt x="23665" y="151738"/>
                  </a:lnTo>
                  <a:lnTo>
                    <a:pt x="22921" y="156721"/>
                  </a:lnTo>
                  <a:lnTo>
                    <a:pt x="22424" y="161631"/>
                  </a:lnTo>
                  <a:lnTo>
                    <a:pt x="21299" y="166491"/>
                  </a:lnTo>
                  <a:lnTo>
                    <a:pt x="19756" y="171319"/>
                  </a:lnTo>
                  <a:lnTo>
                    <a:pt x="17933" y="176125"/>
                  </a:lnTo>
                  <a:lnTo>
                    <a:pt x="16717" y="180917"/>
                  </a:lnTo>
                  <a:lnTo>
                    <a:pt x="15907" y="185699"/>
                  </a:lnTo>
                  <a:lnTo>
                    <a:pt x="15368" y="190474"/>
                  </a:lnTo>
                  <a:lnTo>
                    <a:pt x="15007" y="195245"/>
                  </a:lnTo>
                  <a:lnTo>
                    <a:pt x="14768" y="200014"/>
                  </a:lnTo>
                  <a:lnTo>
                    <a:pt x="14607" y="204780"/>
                  </a:lnTo>
                  <a:lnTo>
                    <a:pt x="13706" y="209545"/>
                  </a:lnTo>
                  <a:lnTo>
                    <a:pt x="12313" y="214309"/>
                  </a:lnTo>
                  <a:lnTo>
                    <a:pt x="10590" y="219073"/>
                  </a:lnTo>
                  <a:lnTo>
                    <a:pt x="9441" y="224630"/>
                  </a:lnTo>
                  <a:lnTo>
                    <a:pt x="8676" y="230715"/>
                  </a:lnTo>
                  <a:lnTo>
                    <a:pt x="7825" y="242240"/>
                  </a:lnTo>
                  <a:lnTo>
                    <a:pt x="7446" y="250008"/>
                  </a:lnTo>
                  <a:lnTo>
                    <a:pt x="7277" y="258223"/>
                  </a:lnTo>
                  <a:lnTo>
                    <a:pt x="7170" y="272640"/>
                  </a:lnTo>
                  <a:lnTo>
                    <a:pt x="6367" y="275422"/>
                  </a:lnTo>
                  <a:lnTo>
                    <a:pt x="5039" y="278071"/>
                  </a:lnTo>
                  <a:lnTo>
                    <a:pt x="3360" y="280631"/>
                  </a:lnTo>
                  <a:lnTo>
                    <a:pt x="2239" y="283131"/>
                  </a:lnTo>
                  <a:lnTo>
                    <a:pt x="1492" y="285591"/>
                  </a:lnTo>
                  <a:lnTo>
                    <a:pt x="663" y="290442"/>
                  </a:lnTo>
                  <a:lnTo>
                    <a:pt x="17" y="299757"/>
                  </a:lnTo>
                  <a:lnTo>
                    <a:pt x="0" y="300034"/>
                  </a:lnTo>
                  <a:lnTo>
                    <a:pt x="0" y="300035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0" name="SMARTPenAnnotation492"/>
            <p:cNvSpPr/>
            <p:nvPr/>
          </p:nvSpPr>
          <p:spPr>
            <a:xfrm>
              <a:off x="7472362" y="3957637"/>
              <a:ext cx="171451" cy="14289"/>
            </a:xfrm>
            <a:custGeom>
              <a:avLst/>
              <a:gdLst/>
              <a:ahLst/>
              <a:cxnLst/>
              <a:rect l="0" t="0" r="0" b="0"/>
              <a:pathLst>
                <a:path w="171451" h="14289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3" y="6850"/>
                  </a:lnTo>
                  <a:lnTo>
                    <a:pt x="8819" y="7105"/>
                  </a:lnTo>
                  <a:lnTo>
                    <a:pt x="13208" y="7136"/>
                  </a:lnTo>
                  <a:lnTo>
                    <a:pt x="14362" y="7932"/>
                  </a:lnTo>
                  <a:lnTo>
                    <a:pt x="15925" y="9257"/>
                  </a:lnTo>
                  <a:lnTo>
                    <a:pt x="21109" y="13993"/>
                  </a:lnTo>
                  <a:lnTo>
                    <a:pt x="25128" y="14200"/>
                  </a:lnTo>
                  <a:lnTo>
                    <a:pt x="37260" y="14284"/>
                  </a:lnTo>
                  <a:lnTo>
                    <a:pt x="130902" y="14288"/>
                  </a:lnTo>
                  <a:lnTo>
                    <a:pt x="132511" y="13494"/>
                  </a:lnTo>
                  <a:lnTo>
                    <a:pt x="133585" y="12171"/>
                  </a:lnTo>
                  <a:lnTo>
                    <a:pt x="134300" y="10495"/>
                  </a:lnTo>
                  <a:lnTo>
                    <a:pt x="135571" y="9378"/>
                  </a:lnTo>
                  <a:lnTo>
                    <a:pt x="137212" y="8633"/>
                  </a:lnTo>
                  <a:lnTo>
                    <a:pt x="139100" y="8137"/>
                  </a:lnTo>
                  <a:lnTo>
                    <a:pt x="141152" y="7806"/>
                  </a:lnTo>
                  <a:lnTo>
                    <a:pt x="145548" y="7438"/>
                  </a:lnTo>
                  <a:lnTo>
                    <a:pt x="150149" y="7275"/>
                  </a:lnTo>
                  <a:lnTo>
                    <a:pt x="162903" y="7152"/>
                  </a:lnTo>
                  <a:lnTo>
                    <a:pt x="17145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1" name="SMARTPenAnnotation493"/>
            <p:cNvSpPr/>
            <p:nvPr/>
          </p:nvSpPr>
          <p:spPr>
            <a:xfrm>
              <a:off x="7744119" y="3900487"/>
              <a:ext cx="106863" cy="177591"/>
            </a:xfrm>
            <a:custGeom>
              <a:avLst/>
              <a:gdLst/>
              <a:ahLst/>
              <a:cxnLst/>
              <a:rect l="0" t="0" r="0" b="0"/>
              <a:pathLst>
                <a:path w="106863" h="177591">
                  <a:moveTo>
                    <a:pt x="13993" y="0"/>
                  </a:moveTo>
                  <a:lnTo>
                    <a:pt x="18109" y="0"/>
                  </a:lnTo>
                  <a:lnTo>
                    <a:pt x="7149" y="0"/>
                  </a:lnTo>
                  <a:lnTo>
                    <a:pt x="6938" y="3792"/>
                  </a:lnTo>
                  <a:lnTo>
                    <a:pt x="6857" y="16792"/>
                  </a:lnTo>
                  <a:lnTo>
                    <a:pt x="6850" y="44254"/>
                  </a:lnTo>
                  <a:lnTo>
                    <a:pt x="6056" y="46965"/>
                  </a:lnTo>
                  <a:lnTo>
                    <a:pt x="3057" y="52094"/>
                  </a:lnTo>
                  <a:lnTo>
                    <a:pt x="1939" y="55367"/>
                  </a:lnTo>
                  <a:lnTo>
                    <a:pt x="1195" y="59137"/>
                  </a:lnTo>
                  <a:lnTo>
                    <a:pt x="698" y="63237"/>
                  </a:lnTo>
                  <a:lnTo>
                    <a:pt x="367" y="66764"/>
                  </a:lnTo>
                  <a:lnTo>
                    <a:pt x="147" y="69909"/>
                  </a:lnTo>
                  <a:lnTo>
                    <a:pt x="0" y="72800"/>
                  </a:lnTo>
                  <a:lnTo>
                    <a:pt x="695" y="75521"/>
                  </a:lnTo>
                  <a:lnTo>
                    <a:pt x="3585" y="80661"/>
                  </a:lnTo>
                  <a:lnTo>
                    <a:pt x="5399" y="85591"/>
                  </a:lnTo>
                  <a:lnTo>
                    <a:pt x="5882" y="88017"/>
                  </a:lnTo>
                  <a:lnTo>
                    <a:pt x="6205" y="91222"/>
                  </a:lnTo>
                  <a:lnTo>
                    <a:pt x="6419" y="94946"/>
                  </a:lnTo>
                  <a:lnTo>
                    <a:pt x="6659" y="102523"/>
                  </a:lnTo>
                  <a:lnTo>
                    <a:pt x="6812" y="113855"/>
                  </a:lnTo>
                  <a:lnTo>
                    <a:pt x="6842" y="127530"/>
                  </a:lnTo>
                  <a:lnTo>
                    <a:pt x="7638" y="131057"/>
                  </a:lnTo>
                  <a:lnTo>
                    <a:pt x="8963" y="134203"/>
                  </a:lnTo>
                  <a:lnTo>
                    <a:pt x="10640" y="137093"/>
                  </a:lnTo>
                  <a:lnTo>
                    <a:pt x="12502" y="142422"/>
                  </a:lnTo>
                  <a:lnTo>
                    <a:pt x="13330" y="147436"/>
                  </a:lnTo>
                  <a:lnTo>
                    <a:pt x="13698" y="152310"/>
                  </a:lnTo>
                  <a:lnTo>
                    <a:pt x="13906" y="155725"/>
                  </a:lnTo>
                  <a:lnTo>
                    <a:pt x="16071" y="158640"/>
                  </a:lnTo>
                  <a:lnTo>
                    <a:pt x="17759" y="160529"/>
                  </a:lnTo>
                  <a:lnTo>
                    <a:pt x="18885" y="162582"/>
                  </a:lnTo>
                  <a:lnTo>
                    <a:pt x="20137" y="166979"/>
                  </a:lnTo>
                  <a:lnTo>
                    <a:pt x="21263" y="168470"/>
                  </a:lnTo>
                  <a:lnTo>
                    <a:pt x="22809" y="169463"/>
                  </a:lnTo>
                  <a:lnTo>
                    <a:pt x="27200" y="171058"/>
                  </a:lnTo>
                  <a:lnTo>
                    <a:pt x="29918" y="171276"/>
                  </a:lnTo>
                  <a:lnTo>
                    <a:pt x="31753" y="171334"/>
                  </a:lnTo>
                  <a:lnTo>
                    <a:pt x="32976" y="172166"/>
                  </a:lnTo>
                  <a:lnTo>
                    <a:pt x="33793" y="173515"/>
                  </a:lnTo>
                  <a:lnTo>
                    <a:pt x="35102" y="177590"/>
                  </a:lnTo>
                  <a:lnTo>
                    <a:pt x="36003" y="177131"/>
                  </a:lnTo>
                  <a:lnTo>
                    <a:pt x="39121" y="174504"/>
                  </a:lnTo>
                  <a:lnTo>
                    <a:pt x="41547" y="172355"/>
                  </a:lnTo>
                  <a:lnTo>
                    <a:pt x="44231" y="171852"/>
                  </a:lnTo>
                  <a:lnTo>
                    <a:pt x="48630" y="171530"/>
                  </a:lnTo>
                  <a:lnTo>
                    <a:pt x="51347" y="169369"/>
                  </a:lnTo>
                  <a:lnTo>
                    <a:pt x="53184" y="167682"/>
                  </a:lnTo>
                  <a:lnTo>
                    <a:pt x="55201" y="166556"/>
                  </a:lnTo>
                  <a:lnTo>
                    <a:pt x="57341" y="165806"/>
                  </a:lnTo>
                  <a:lnTo>
                    <a:pt x="59560" y="165306"/>
                  </a:lnTo>
                  <a:lnTo>
                    <a:pt x="61833" y="164180"/>
                  </a:lnTo>
                  <a:lnTo>
                    <a:pt x="64143" y="162634"/>
                  </a:lnTo>
                  <a:lnTo>
                    <a:pt x="69760" y="158243"/>
                  </a:lnTo>
                  <a:lnTo>
                    <a:pt x="72645" y="155526"/>
                  </a:lnTo>
                  <a:lnTo>
                    <a:pt x="80965" y="147314"/>
                  </a:lnTo>
                  <a:lnTo>
                    <a:pt x="82453" y="145041"/>
                  </a:lnTo>
                  <a:lnTo>
                    <a:pt x="84107" y="140398"/>
                  </a:lnTo>
                  <a:lnTo>
                    <a:pt x="86959" y="135689"/>
                  </a:lnTo>
                  <a:lnTo>
                    <a:pt x="88830" y="133322"/>
                  </a:lnTo>
                  <a:lnTo>
                    <a:pt x="90872" y="130156"/>
                  </a:lnTo>
                  <a:lnTo>
                    <a:pt x="93028" y="126459"/>
                  </a:lnTo>
                  <a:lnTo>
                    <a:pt x="95258" y="122406"/>
                  </a:lnTo>
                  <a:lnTo>
                    <a:pt x="96745" y="118910"/>
                  </a:lnTo>
                  <a:lnTo>
                    <a:pt x="97736" y="115786"/>
                  </a:lnTo>
                  <a:lnTo>
                    <a:pt x="98396" y="112909"/>
                  </a:lnTo>
                  <a:lnTo>
                    <a:pt x="101247" y="107597"/>
                  </a:lnTo>
                  <a:lnTo>
                    <a:pt x="106862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2" name="SMARTPenAnnotation494"/>
            <p:cNvSpPr/>
            <p:nvPr/>
          </p:nvSpPr>
          <p:spPr>
            <a:xfrm>
              <a:off x="7746910" y="3750558"/>
              <a:ext cx="18347" cy="35630"/>
            </a:xfrm>
            <a:custGeom>
              <a:avLst/>
              <a:gdLst/>
              <a:ahLst/>
              <a:cxnLst/>
              <a:rect l="0" t="0" r="0" b="0"/>
              <a:pathLst>
                <a:path w="18347" h="35630">
                  <a:moveTo>
                    <a:pt x="11202" y="35629"/>
                  </a:moveTo>
                  <a:lnTo>
                    <a:pt x="5051" y="29478"/>
                  </a:lnTo>
                  <a:lnTo>
                    <a:pt x="4720" y="28353"/>
                  </a:lnTo>
                  <a:lnTo>
                    <a:pt x="4499" y="26810"/>
                  </a:lnTo>
                  <a:lnTo>
                    <a:pt x="4353" y="24987"/>
                  </a:lnTo>
                  <a:lnTo>
                    <a:pt x="3461" y="23772"/>
                  </a:lnTo>
                  <a:lnTo>
                    <a:pt x="2072" y="22962"/>
                  </a:lnTo>
                  <a:lnTo>
                    <a:pt x="353" y="22422"/>
                  </a:lnTo>
                  <a:lnTo>
                    <a:pt x="0" y="21268"/>
                  </a:lnTo>
                  <a:lnTo>
                    <a:pt x="559" y="19705"/>
                  </a:lnTo>
                  <a:lnTo>
                    <a:pt x="3368" y="15286"/>
                  </a:lnTo>
                  <a:lnTo>
                    <a:pt x="3598" y="14129"/>
                  </a:lnTo>
                  <a:lnTo>
                    <a:pt x="3751" y="12565"/>
                  </a:lnTo>
                  <a:lnTo>
                    <a:pt x="4040" y="7376"/>
                  </a:lnTo>
                  <a:lnTo>
                    <a:pt x="4840" y="6475"/>
                  </a:lnTo>
                  <a:lnTo>
                    <a:pt x="10207" y="932"/>
                  </a:lnTo>
                  <a:lnTo>
                    <a:pt x="11333" y="591"/>
                  </a:lnTo>
                  <a:lnTo>
                    <a:pt x="12876" y="364"/>
                  </a:lnTo>
                  <a:lnTo>
                    <a:pt x="17265" y="0"/>
                  </a:lnTo>
                  <a:lnTo>
                    <a:pt x="17626" y="764"/>
                  </a:lnTo>
                  <a:lnTo>
                    <a:pt x="17865" y="2067"/>
                  </a:lnTo>
                  <a:lnTo>
                    <a:pt x="18346" y="70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3" name="SMARTPenAnnotation495"/>
            <p:cNvSpPr/>
            <p:nvPr/>
          </p:nvSpPr>
          <p:spPr>
            <a:xfrm>
              <a:off x="7186612" y="4136525"/>
              <a:ext cx="764382" cy="28282"/>
            </a:xfrm>
            <a:custGeom>
              <a:avLst/>
              <a:gdLst/>
              <a:ahLst/>
              <a:cxnLst/>
              <a:rect l="0" t="0" r="0" b="0"/>
              <a:pathLst>
                <a:path w="764382" h="28282">
                  <a:moveTo>
                    <a:pt x="0" y="28281"/>
                  </a:moveTo>
                  <a:lnTo>
                    <a:pt x="151134" y="28281"/>
                  </a:lnTo>
                  <a:lnTo>
                    <a:pt x="157907" y="27487"/>
                  </a:lnTo>
                  <a:lnTo>
                    <a:pt x="164802" y="26164"/>
                  </a:lnTo>
                  <a:lnTo>
                    <a:pt x="171780" y="24489"/>
                  </a:lnTo>
                  <a:lnTo>
                    <a:pt x="178815" y="23371"/>
                  </a:lnTo>
                  <a:lnTo>
                    <a:pt x="185885" y="22626"/>
                  </a:lnTo>
                  <a:lnTo>
                    <a:pt x="200090" y="21799"/>
                  </a:lnTo>
                  <a:lnTo>
                    <a:pt x="222269" y="21333"/>
                  </a:lnTo>
                  <a:lnTo>
                    <a:pt x="239545" y="21224"/>
                  </a:lnTo>
                  <a:lnTo>
                    <a:pt x="247802" y="20401"/>
                  </a:lnTo>
                  <a:lnTo>
                    <a:pt x="255689" y="19059"/>
                  </a:lnTo>
                  <a:lnTo>
                    <a:pt x="263328" y="17371"/>
                  </a:lnTo>
                  <a:lnTo>
                    <a:pt x="271596" y="16245"/>
                  </a:lnTo>
                  <a:lnTo>
                    <a:pt x="280282" y="15494"/>
                  </a:lnTo>
                  <a:lnTo>
                    <a:pt x="298402" y="14660"/>
                  </a:lnTo>
                  <a:lnTo>
                    <a:pt x="317038" y="14290"/>
                  </a:lnTo>
                  <a:lnTo>
                    <a:pt x="326452" y="13397"/>
                  </a:lnTo>
                  <a:lnTo>
                    <a:pt x="335904" y="12008"/>
                  </a:lnTo>
                  <a:lnTo>
                    <a:pt x="345379" y="10289"/>
                  </a:lnTo>
                  <a:lnTo>
                    <a:pt x="354871" y="9142"/>
                  </a:lnTo>
                  <a:lnTo>
                    <a:pt x="364375" y="8378"/>
                  </a:lnTo>
                  <a:lnTo>
                    <a:pt x="383401" y="7529"/>
                  </a:lnTo>
                  <a:lnTo>
                    <a:pt x="412755" y="7051"/>
                  </a:lnTo>
                  <a:lnTo>
                    <a:pt x="465733" y="6876"/>
                  </a:lnTo>
                  <a:lnTo>
                    <a:pt x="476383" y="6074"/>
                  </a:lnTo>
                  <a:lnTo>
                    <a:pt x="487451" y="4745"/>
                  </a:lnTo>
                  <a:lnTo>
                    <a:pt x="498799" y="3065"/>
                  </a:lnTo>
                  <a:lnTo>
                    <a:pt x="510332" y="1945"/>
                  </a:lnTo>
                  <a:lnTo>
                    <a:pt x="521991" y="1199"/>
                  </a:lnTo>
                  <a:lnTo>
                    <a:pt x="544733" y="369"/>
                  </a:lnTo>
                  <a:lnTo>
                    <a:pt x="565424" y="0"/>
                  </a:lnTo>
                  <a:lnTo>
                    <a:pt x="575387" y="696"/>
                  </a:lnTo>
                  <a:lnTo>
                    <a:pt x="585204" y="1953"/>
                  </a:lnTo>
                  <a:lnTo>
                    <a:pt x="594924" y="3585"/>
                  </a:lnTo>
                  <a:lnTo>
                    <a:pt x="603785" y="4673"/>
                  </a:lnTo>
                  <a:lnTo>
                    <a:pt x="612073" y="5399"/>
                  </a:lnTo>
                  <a:lnTo>
                    <a:pt x="627632" y="6205"/>
                  </a:lnTo>
                  <a:lnTo>
                    <a:pt x="649780" y="6658"/>
                  </a:lnTo>
                  <a:lnTo>
                    <a:pt x="681968" y="6825"/>
                  </a:lnTo>
                  <a:lnTo>
                    <a:pt x="687215" y="7627"/>
                  </a:lnTo>
                  <a:lnTo>
                    <a:pt x="692300" y="8955"/>
                  </a:lnTo>
                  <a:lnTo>
                    <a:pt x="697276" y="10635"/>
                  </a:lnTo>
                  <a:lnTo>
                    <a:pt x="702182" y="11754"/>
                  </a:lnTo>
                  <a:lnTo>
                    <a:pt x="707041" y="12501"/>
                  </a:lnTo>
                  <a:lnTo>
                    <a:pt x="716672" y="13330"/>
                  </a:lnTo>
                  <a:lnTo>
                    <a:pt x="726243" y="13699"/>
                  </a:lnTo>
                  <a:lnTo>
                    <a:pt x="730225" y="14591"/>
                  </a:lnTo>
                  <a:lnTo>
                    <a:pt x="733673" y="15979"/>
                  </a:lnTo>
                  <a:lnTo>
                    <a:pt x="736766" y="17698"/>
                  </a:lnTo>
                  <a:lnTo>
                    <a:pt x="739621" y="18845"/>
                  </a:lnTo>
                  <a:lnTo>
                    <a:pt x="742317" y="19609"/>
                  </a:lnTo>
                  <a:lnTo>
                    <a:pt x="747431" y="20458"/>
                  </a:lnTo>
                  <a:lnTo>
                    <a:pt x="764381" y="211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24" name="SMARTPenAnnotation496"/>
            <p:cNvSpPr/>
            <p:nvPr/>
          </p:nvSpPr>
          <p:spPr>
            <a:xfrm>
              <a:off x="7296801" y="4223071"/>
              <a:ext cx="289763" cy="191767"/>
            </a:xfrm>
            <a:custGeom>
              <a:avLst/>
              <a:gdLst/>
              <a:ahLst/>
              <a:cxnLst/>
              <a:rect l="0" t="0" r="0" b="0"/>
              <a:pathLst>
                <a:path w="289763" h="191767">
                  <a:moveTo>
                    <a:pt x="18399" y="63179"/>
                  </a:moveTo>
                  <a:lnTo>
                    <a:pt x="14606" y="63179"/>
                  </a:lnTo>
                  <a:lnTo>
                    <a:pt x="13489" y="62385"/>
                  </a:lnTo>
                  <a:lnTo>
                    <a:pt x="12745" y="61062"/>
                  </a:lnTo>
                  <a:lnTo>
                    <a:pt x="11549" y="57028"/>
                  </a:lnTo>
                  <a:lnTo>
                    <a:pt x="10657" y="56697"/>
                  </a:lnTo>
                  <a:lnTo>
                    <a:pt x="4137" y="56037"/>
                  </a:lnTo>
                  <a:lnTo>
                    <a:pt x="0" y="56035"/>
                  </a:lnTo>
                  <a:lnTo>
                    <a:pt x="1755" y="56035"/>
                  </a:lnTo>
                  <a:lnTo>
                    <a:pt x="2541" y="55241"/>
                  </a:lnTo>
                  <a:lnTo>
                    <a:pt x="3064" y="53918"/>
                  </a:lnTo>
                  <a:lnTo>
                    <a:pt x="3801" y="48264"/>
                  </a:lnTo>
                  <a:lnTo>
                    <a:pt x="3904" y="46092"/>
                  </a:lnTo>
                  <a:lnTo>
                    <a:pt x="4768" y="43850"/>
                  </a:lnTo>
                  <a:lnTo>
                    <a:pt x="7842" y="39242"/>
                  </a:lnTo>
                  <a:lnTo>
                    <a:pt x="9739" y="34548"/>
                  </a:lnTo>
                  <a:lnTo>
                    <a:pt x="10244" y="32186"/>
                  </a:lnTo>
                  <a:lnTo>
                    <a:pt x="12168" y="30610"/>
                  </a:lnTo>
                  <a:lnTo>
                    <a:pt x="15038" y="29560"/>
                  </a:lnTo>
                  <a:lnTo>
                    <a:pt x="18540" y="28860"/>
                  </a:lnTo>
                  <a:lnTo>
                    <a:pt x="24547" y="25966"/>
                  </a:lnTo>
                  <a:lnTo>
                    <a:pt x="29862" y="22033"/>
                  </a:lnTo>
                  <a:lnTo>
                    <a:pt x="34871" y="17640"/>
                  </a:lnTo>
                  <a:lnTo>
                    <a:pt x="41859" y="13041"/>
                  </a:lnTo>
                  <a:lnTo>
                    <a:pt x="49463" y="9145"/>
                  </a:lnTo>
                  <a:lnTo>
                    <a:pt x="58206" y="6158"/>
                  </a:lnTo>
                  <a:lnTo>
                    <a:pt x="65824" y="1393"/>
                  </a:lnTo>
                  <a:lnTo>
                    <a:pt x="70698" y="0"/>
                  </a:lnTo>
                  <a:lnTo>
                    <a:pt x="73108" y="422"/>
                  </a:lnTo>
                  <a:lnTo>
                    <a:pt x="80293" y="4015"/>
                  </a:lnTo>
                  <a:lnTo>
                    <a:pt x="85066" y="5133"/>
                  </a:lnTo>
                  <a:lnTo>
                    <a:pt x="92215" y="5763"/>
                  </a:lnTo>
                  <a:lnTo>
                    <a:pt x="94597" y="6646"/>
                  </a:lnTo>
                  <a:lnTo>
                    <a:pt x="99360" y="9742"/>
                  </a:lnTo>
                  <a:lnTo>
                    <a:pt x="104124" y="13764"/>
                  </a:lnTo>
                  <a:lnTo>
                    <a:pt x="106505" y="15948"/>
                  </a:lnTo>
                  <a:lnTo>
                    <a:pt x="108092" y="18198"/>
                  </a:lnTo>
                  <a:lnTo>
                    <a:pt x="109856" y="22814"/>
                  </a:lnTo>
                  <a:lnTo>
                    <a:pt x="110640" y="27512"/>
                  </a:lnTo>
                  <a:lnTo>
                    <a:pt x="110849" y="29876"/>
                  </a:lnTo>
                  <a:lnTo>
                    <a:pt x="111783" y="32246"/>
                  </a:lnTo>
                  <a:lnTo>
                    <a:pt x="114936" y="36995"/>
                  </a:lnTo>
                  <a:lnTo>
                    <a:pt x="115300" y="40167"/>
                  </a:lnTo>
                  <a:lnTo>
                    <a:pt x="114750" y="43868"/>
                  </a:lnTo>
                  <a:lnTo>
                    <a:pt x="113590" y="47924"/>
                  </a:lnTo>
                  <a:lnTo>
                    <a:pt x="112815" y="51421"/>
                  </a:lnTo>
                  <a:lnTo>
                    <a:pt x="112299" y="54546"/>
                  </a:lnTo>
                  <a:lnTo>
                    <a:pt x="111956" y="57424"/>
                  </a:lnTo>
                  <a:lnTo>
                    <a:pt x="110932" y="60929"/>
                  </a:lnTo>
                  <a:lnTo>
                    <a:pt x="109456" y="64854"/>
                  </a:lnTo>
                  <a:lnTo>
                    <a:pt x="107679" y="69058"/>
                  </a:lnTo>
                  <a:lnTo>
                    <a:pt x="106494" y="73448"/>
                  </a:lnTo>
                  <a:lnTo>
                    <a:pt x="105703" y="77962"/>
                  </a:lnTo>
                  <a:lnTo>
                    <a:pt x="105177" y="82559"/>
                  </a:lnTo>
                  <a:lnTo>
                    <a:pt x="104032" y="86418"/>
                  </a:lnTo>
                  <a:lnTo>
                    <a:pt x="102476" y="89784"/>
                  </a:lnTo>
                  <a:lnTo>
                    <a:pt x="100644" y="92822"/>
                  </a:lnTo>
                  <a:lnTo>
                    <a:pt x="98628" y="96434"/>
                  </a:lnTo>
                  <a:lnTo>
                    <a:pt x="94273" y="104682"/>
                  </a:lnTo>
                  <a:lnTo>
                    <a:pt x="92000" y="108310"/>
                  </a:lnTo>
                  <a:lnTo>
                    <a:pt x="89691" y="111523"/>
                  </a:lnTo>
                  <a:lnTo>
                    <a:pt x="87359" y="114458"/>
                  </a:lnTo>
                  <a:lnTo>
                    <a:pt x="84215" y="118002"/>
                  </a:lnTo>
                  <a:lnTo>
                    <a:pt x="76490" y="126174"/>
                  </a:lnTo>
                  <a:lnTo>
                    <a:pt x="67008" y="135907"/>
                  </a:lnTo>
                  <a:lnTo>
                    <a:pt x="64298" y="139445"/>
                  </a:lnTo>
                  <a:lnTo>
                    <a:pt x="61699" y="143392"/>
                  </a:lnTo>
                  <a:lnTo>
                    <a:pt x="59171" y="147610"/>
                  </a:lnTo>
                  <a:lnTo>
                    <a:pt x="56693" y="151217"/>
                  </a:lnTo>
                  <a:lnTo>
                    <a:pt x="54247" y="154414"/>
                  </a:lnTo>
                  <a:lnTo>
                    <a:pt x="51822" y="157339"/>
                  </a:lnTo>
                  <a:lnTo>
                    <a:pt x="44895" y="162707"/>
                  </a:lnTo>
                  <a:lnTo>
                    <a:pt x="37318" y="167738"/>
                  </a:lnTo>
                  <a:lnTo>
                    <a:pt x="31305" y="172620"/>
                  </a:lnTo>
                  <a:lnTo>
                    <a:pt x="29385" y="175034"/>
                  </a:lnTo>
                  <a:lnTo>
                    <a:pt x="28103" y="177436"/>
                  </a:lnTo>
                  <a:lnTo>
                    <a:pt x="27250" y="179831"/>
                  </a:lnTo>
                  <a:lnTo>
                    <a:pt x="25886" y="181428"/>
                  </a:lnTo>
                  <a:lnTo>
                    <a:pt x="24184" y="182493"/>
                  </a:lnTo>
                  <a:lnTo>
                    <a:pt x="22256" y="183203"/>
                  </a:lnTo>
                  <a:lnTo>
                    <a:pt x="20970" y="184470"/>
                  </a:lnTo>
                  <a:lnTo>
                    <a:pt x="20113" y="186108"/>
                  </a:lnTo>
                  <a:lnTo>
                    <a:pt x="18736" y="190649"/>
                  </a:lnTo>
                  <a:lnTo>
                    <a:pt x="17830" y="191021"/>
                  </a:lnTo>
                  <a:lnTo>
                    <a:pt x="11558" y="191737"/>
                  </a:lnTo>
                  <a:lnTo>
                    <a:pt x="87493" y="191766"/>
                  </a:lnTo>
                  <a:lnTo>
                    <a:pt x="93037" y="190972"/>
                  </a:lnTo>
                  <a:lnTo>
                    <a:pt x="99114" y="189649"/>
                  </a:lnTo>
                  <a:lnTo>
                    <a:pt x="105546" y="187974"/>
                  </a:lnTo>
                  <a:lnTo>
                    <a:pt x="112215" y="186856"/>
                  </a:lnTo>
                  <a:lnTo>
                    <a:pt x="119044" y="186112"/>
                  </a:lnTo>
                  <a:lnTo>
                    <a:pt x="125976" y="185615"/>
                  </a:lnTo>
                  <a:lnTo>
                    <a:pt x="132979" y="185284"/>
                  </a:lnTo>
                  <a:lnTo>
                    <a:pt x="147111" y="184916"/>
                  </a:lnTo>
                  <a:lnTo>
                    <a:pt x="289762" y="184622"/>
                  </a:lnTo>
                  <a:lnTo>
                    <a:pt x="275574" y="1846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067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Solving quadratics with imaginary solutions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</a:t>
            </a:r>
            <a:r>
              <a:rPr lang="en-US" sz="2800" baseline="30000"/>
              <a:t>2</a:t>
            </a:r>
            <a:r>
              <a:rPr lang="en-US" sz="2800"/>
              <a:t>+2x+10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/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 =</a:t>
            </a:r>
            <a:r>
              <a:rPr lang="en-US" sz="2800" u="sng"/>
              <a:t> -2 </a:t>
            </a:r>
            <a:r>
              <a:rPr lang="en-US" sz="2800" u="sng">
                <a:cs typeface="Arial" charset="0"/>
              </a:rPr>
              <a:t>± √(2</a:t>
            </a:r>
            <a:r>
              <a:rPr lang="en-US" sz="2800" u="sng" baseline="30000">
                <a:cs typeface="Arial" charset="0"/>
              </a:rPr>
              <a:t>2</a:t>
            </a:r>
            <a:r>
              <a:rPr lang="en-US" sz="2800" u="sng">
                <a:cs typeface="Arial" charset="0"/>
              </a:rPr>
              <a:t>-4(1)(10)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√(4-40)</a:t>
            </a:r>
            <a:r>
              <a:rPr lang="en-US" sz="2800">
                <a:cs typeface="Arial" charset="0"/>
              </a:rPr>
              <a:t>		=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√-36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					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6i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= -1 ± 3i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</p:txBody>
      </p:sp>
      <p:sp>
        <p:nvSpPr>
          <p:cNvPr id="2" name="SMARTPenAnnotation366"/>
          <p:cNvSpPr/>
          <p:nvPr/>
        </p:nvSpPr>
        <p:spPr>
          <a:xfrm>
            <a:off x="4107757" y="3450431"/>
            <a:ext cx="1007169" cy="135723"/>
          </a:xfrm>
          <a:custGeom>
            <a:avLst/>
            <a:gdLst/>
            <a:ahLst/>
            <a:cxnLst/>
            <a:rect l="0" t="0" r="0" b="0"/>
            <a:pathLst>
              <a:path w="1007169" h="135723">
                <a:moveTo>
                  <a:pt x="1007168" y="28575"/>
                </a:moveTo>
                <a:lnTo>
                  <a:pt x="1000318" y="28575"/>
                </a:lnTo>
                <a:lnTo>
                  <a:pt x="1000111" y="24782"/>
                </a:lnTo>
                <a:lnTo>
                  <a:pt x="1000026" y="21519"/>
                </a:lnTo>
                <a:lnTo>
                  <a:pt x="996232" y="25249"/>
                </a:lnTo>
                <a:lnTo>
                  <a:pt x="993174" y="28283"/>
                </a:lnTo>
                <a:lnTo>
                  <a:pt x="961914" y="28574"/>
                </a:lnTo>
                <a:lnTo>
                  <a:pt x="873489" y="28575"/>
                </a:lnTo>
                <a:lnTo>
                  <a:pt x="864146" y="30691"/>
                </a:lnTo>
                <a:lnTo>
                  <a:pt x="852078" y="34229"/>
                </a:lnTo>
                <a:lnTo>
                  <a:pt x="849006" y="34726"/>
                </a:lnTo>
                <a:lnTo>
                  <a:pt x="841359" y="33161"/>
                </a:lnTo>
                <a:lnTo>
                  <a:pt x="832668" y="30613"/>
                </a:lnTo>
                <a:lnTo>
                  <a:pt x="804702" y="28754"/>
                </a:lnTo>
                <a:lnTo>
                  <a:pt x="481992" y="28575"/>
                </a:lnTo>
                <a:lnTo>
                  <a:pt x="463151" y="32367"/>
                </a:lnTo>
                <a:lnTo>
                  <a:pt x="436151" y="35277"/>
                </a:lnTo>
                <a:lnTo>
                  <a:pt x="407135" y="35680"/>
                </a:lnTo>
                <a:lnTo>
                  <a:pt x="259543" y="35719"/>
                </a:lnTo>
                <a:lnTo>
                  <a:pt x="255545" y="36512"/>
                </a:lnTo>
                <a:lnTo>
                  <a:pt x="245332" y="40628"/>
                </a:lnTo>
                <a:lnTo>
                  <a:pt x="228061" y="42421"/>
                </a:lnTo>
                <a:lnTo>
                  <a:pt x="197494" y="42837"/>
                </a:lnTo>
                <a:lnTo>
                  <a:pt x="115907" y="42862"/>
                </a:lnTo>
                <a:lnTo>
                  <a:pt x="112841" y="44979"/>
                </a:lnTo>
                <a:lnTo>
                  <a:pt x="110913" y="46655"/>
                </a:lnTo>
                <a:lnTo>
                  <a:pt x="108833" y="47772"/>
                </a:lnTo>
                <a:lnTo>
                  <a:pt x="101243" y="49712"/>
                </a:lnTo>
                <a:lnTo>
                  <a:pt x="83153" y="49998"/>
                </a:lnTo>
                <a:lnTo>
                  <a:pt x="81596" y="50795"/>
                </a:lnTo>
                <a:lnTo>
                  <a:pt x="80557" y="52119"/>
                </a:lnTo>
                <a:lnTo>
                  <a:pt x="79865" y="53796"/>
                </a:lnTo>
                <a:lnTo>
                  <a:pt x="78609" y="54914"/>
                </a:lnTo>
                <a:lnTo>
                  <a:pt x="76979" y="55660"/>
                </a:lnTo>
                <a:lnTo>
                  <a:pt x="75098" y="56156"/>
                </a:lnTo>
                <a:lnTo>
                  <a:pt x="73844" y="57281"/>
                </a:lnTo>
                <a:lnTo>
                  <a:pt x="73008" y="58825"/>
                </a:lnTo>
                <a:lnTo>
                  <a:pt x="71666" y="63213"/>
                </a:lnTo>
                <a:lnTo>
                  <a:pt x="70763" y="63573"/>
                </a:lnTo>
                <a:lnTo>
                  <a:pt x="64200" y="64293"/>
                </a:lnTo>
                <a:lnTo>
                  <a:pt x="57343" y="64294"/>
                </a:lnTo>
                <a:lnTo>
                  <a:pt x="53344" y="60501"/>
                </a:lnTo>
                <a:lnTo>
                  <a:pt x="50924" y="58143"/>
                </a:lnTo>
                <a:lnTo>
                  <a:pt x="48241" y="57591"/>
                </a:lnTo>
                <a:lnTo>
                  <a:pt x="28564" y="57150"/>
                </a:lnTo>
                <a:lnTo>
                  <a:pt x="28500" y="60942"/>
                </a:lnTo>
                <a:lnTo>
                  <a:pt x="28476" y="63999"/>
                </a:lnTo>
                <a:lnTo>
                  <a:pt x="32267" y="67999"/>
                </a:lnTo>
                <a:lnTo>
                  <a:pt x="33384" y="69939"/>
                </a:lnTo>
                <a:lnTo>
                  <a:pt x="34128" y="72026"/>
                </a:lnTo>
                <a:lnTo>
                  <a:pt x="35324" y="77286"/>
                </a:lnTo>
                <a:lnTo>
                  <a:pt x="39720" y="80122"/>
                </a:lnTo>
                <a:lnTo>
                  <a:pt x="43115" y="81990"/>
                </a:lnTo>
                <a:lnTo>
                  <a:pt x="45379" y="84029"/>
                </a:lnTo>
                <a:lnTo>
                  <a:pt x="46887" y="86181"/>
                </a:lnTo>
                <a:lnTo>
                  <a:pt x="47893" y="88410"/>
                </a:lnTo>
                <a:lnTo>
                  <a:pt x="49358" y="90690"/>
                </a:lnTo>
                <a:lnTo>
                  <a:pt x="51127" y="93004"/>
                </a:lnTo>
                <a:lnTo>
                  <a:pt x="53101" y="95340"/>
                </a:lnTo>
                <a:lnTo>
                  <a:pt x="56005" y="97691"/>
                </a:lnTo>
                <a:lnTo>
                  <a:pt x="59528" y="100053"/>
                </a:lnTo>
                <a:lnTo>
                  <a:pt x="69004" y="105753"/>
                </a:lnTo>
                <a:lnTo>
                  <a:pt x="72416" y="108649"/>
                </a:lnTo>
                <a:lnTo>
                  <a:pt x="76579" y="112582"/>
                </a:lnTo>
                <a:lnTo>
                  <a:pt x="81075" y="116976"/>
                </a:lnTo>
                <a:lnTo>
                  <a:pt x="83385" y="118465"/>
                </a:lnTo>
                <a:lnTo>
                  <a:pt x="90429" y="121355"/>
                </a:lnTo>
                <a:lnTo>
                  <a:pt x="95168" y="124844"/>
                </a:lnTo>
                <a:lnTo>
                  <a:pt x="99768" y="128642"/>
                </a:lnTo>
                <a:lnTo>
                  <a:pt x="107047" y="135722"/>
                </a:lnTo>
                <a:lnTo>
                  <a:pt x="107055" y="128881"/>
                </a:lnTo>
                <a:lnTo>
                  <a:pt x="103263" y="124882"/>
                </a:lnTo>
                <a:lnTo>
                  <a:pt x="68946" y="90479"/>
                </a:lnTo>
                <a:lnTo>
                  <a:pt x="65775" y="88101"/>
                </a:lnTo>
                <a:lnTo>
                  <a:pt x="62072" y="85721"/>
                </a:lnTo>
                <a:lnTo>
                  <a:pt x="58016" y="83341"/>
                </a:lnTo>
                <a:lnTo>
                  <a:pt x="54519" y="80167"/>
                </a:lnTo>
                <a:lnTo>
                  <a:pt x="51394" y="76463"/>
                </a:lnTo>
                <a:lnTo>
                  <a:pt x="48516" y="72407"/>
                </a:lnTo>
                <a:lnTo>
                  <a:pt x="45804" y="69702"/>
                </a:lnTo>
                <a:lnTo>
                  <a:pt x="43202" y="67899"/>
                </a:lnTo>
                <a:lnTo>
                  <a:pt x="38195" y="65102"/>
                </a:lnTo>
                <a:lnTo>
                  <a:pt x="33323" y="61213"/>
                </a:lnTo>
                <a:lnTo>
                  <a:pt x="30119" y="59065"/>
                </a:lnTo>
                <a:lnTo>
                  <a:pt x="26396" y="56839"/>
                </a:lnTo>
                <a:lnTo>
                  <a:pt x="18819" y="53043"/>
                </a:lnTo>
                <a:lnTo>
                  <a:pt x="8751" y="50406"/>
                </a:lnTo>
                <a:lnTo>
                  <a:pt x="3756" y="46332"/>
                </a:lnTo>
                <a:lnTo>
                  <a:pt x="237" y="43167"/>
                </a:lnTo>
                <a:lnTo>
                  <a:pt x="0" y="39160"/>
                </a:lnTo>
                <a:lnTo>
                  <a:pt x="760" y="38013"/>
                </a:lnTo>
                <a:lnTo>
                  <a:pt x="2060" y="37248"/>
                </a:lnTo>
                <a:lnTo>
                  <a:pt x="6058" y="36021"/>
                </a:lnTo>
                <a:lnTo>
                  <a:pt x="10543" y="35808"/>
                </a:lnTo>
                <a:lnTo>
                  <a:pt x="20692" y="31953"/>
                </a:lnTo>
                <a:lnTo>
                  <a:pt x="29960" y="29576"/>
                </a:lnTo>
                <a:lnTo>
                  <a:pt x="45907" y="27979"/>
                </a:lnTo>
                <a:lnTo>
                  <a:pt x="55007" y="24870"/>
                </a:lnTo>
                <a:lnTo>
                  <a:pt x="73785" y="21317"/>
                </a:lnTo>
                <a:lnTo>
                  <a:pt x="83272" y="17941"/>
                </a:lnTo>
                <a:lnTo>
                  <a:pt x="102298" y="14215"/>
                </a:lnTo>
                <a:lnTo>
                  <a:pt x="111820" y="10816"/>
                </a:lnTo>
                <a:lnTo>
                  <a:pt x="130074" y="7075"/>
                </a:lnTo>
                <a:lnTo>
                  <a:pt x="136600" y="3674"/>
                </a:lnTo>
                <a:lnTo>
                  <a:pt x="142147" y="1633"/>
                </a:lnTo>
                <a:lnTo>
                  <a:pt x="1570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67"/>
          <p:cNvSpPr/>
          <p:nvPr/>
        </p:nvSpPr>
        <p:spPr>
          <a:xfrm>
            <a:off x="3929062" y="3414802"/>
            <a:ext cx="157164" cy="164217"/>
          </a:xfrm>
          <a:custGeom>
            <a:avLst/>
            <a:gdLst/>
            <a:ahLst/>
            <a:cxnLst/>
            <a:rect l="0" t="0" r="0" b="0"/>
            <a:pathLst>
              <a:path w="157164" h="164217">
                <a:moveTo>
                  <a:pt x="0" y="35629"/>
                </a:moveTo>
                <a:lnTo>
                  <a:pt x="10935" y="35629"/>
                </a:lnTo>
                <a:lnTo>
                  <a:pt x="12053" y="34835"/>
                </a:lnTo>
                <a:lnTo>
                  <a:pt x="12798" y="33512"/>
                </a:lnTo>
                <a:lnTo>
                  <a:pt x="13294" y="31836"/>
                </a:lnTo>
                <a:lnTo>
                  <a:pt x="15963" y="27858"/>
                </a:lnTo>
                <a:lnTo>
                  <a:pt x="20351" y="22629"/>
                </a:lnTo>
                <a:lnTo>
                  <a:pt x="25185" y="19797"/>
                </a:lnTo>
                <a:lnTo>
                  <a:pt x="28696" y="17930"/>
                </a:lnTo>
                <a:lnTo>
                  <a:pt x="31037" y="15892"/>
                </a:lnTo>
                <a:lnTo>
                  <a:pt x="32598" y="13740"/>
                </a:lnTo>
                <a:lnTo>
                  <a:pt x="33638" y="11511"/>
                </a:lnTo>
                <a:lnTo>
                  <a:pt x="35125" y="10025"/>
                </a:lnTo>
                <a:lnTo>
                  <a:pt x="36911" y="9035"/>
                </a:lnTo>
                <a:lnTo>
                  <a:pt x="38895" y="8375"/>
                </a:lnTo>
                <a:lnTo>
                  <a:pt x="41805" y="7934"/>
                </a:lnTo>
                <a:lnTo>
                  <a:pt x="45333" y="7641"/>
                </a:lnTo>
                <a:lnTo>
                  <a:pt x="49271" y="7445"/>
                </a:lnTo>
                <a:lnTo>
                  <a:pt x="52692" y="6521"/>
                </a:lnTo>
                <a:lnTo>
                  <a:pt x="55765" y="5111"/>
                </a:lnTo>
                <a:lnTo>
                  <a:pt x="58608" y="3377"/>
                </a:lnTo>
                <a:lnTo>
                  <a:pt x="61297" y="2221"/>
                </a:lnTo>
                <a:lnTo>
                  <a:pt x="63883" y="1451"/>
                </a:lnTo>
                <a:lnTo>
                  <a:pt x="66401" y="937"/>
                </a:lnTo>
                <a:lnTo>
                  <a:pt x="68874" y="595"/>
                </a:lnTo>
                <a:lnTo>
                  <a:pt x="73737" y="214"/>
                </a:lnTo>
                <a:lnTo>
                  <a:pt x="78545" y="45"/>
                </a:lnTo>
                <a:lnTo>
                  <a:pt x="80938" y="0"/>
                </a:lnTo>
                <a:lnTo>
                  <a:pt x="83328" y="764"/>
                </a:lnTo>
                <a:lnTo>
                  <a:pt x="88099" y="3729"/>
                </a:lnTo>
                <a:lnTo>
                  <a:pt x="92721" y="7191"/>
                </a:lnTo>
                <a:lnTo>
                  <a:pt x="96243" y="10554"/>
                </a:lnTo>
                <a:lnTo>
                  <a:pt x="98293" y="11769"/>
                </a:lnTo>
                <a:lnTo>
                  <a:pt x="102688" y="13118"/>
                </a:lnTo>
                <a:lnTo>
                  <a:pt x="104177" y="14272"/>
                </a:lnTo>
                <a:lnTo>
                  <a:pt x="105170" y="15835"/>
                </a:lnTo>
                <a:lnTo>
                  <a:pt x="106274" y="19687"/>
                </a:lnTo>
                <a:lnTo>
                  <a:pt x="106764" y="24046"/>
                </a:lnTo>
                <a:lnTo>
                  <a:pt x="107079" y="28402"/>
                </a:lnTo>
                <a:lnTo>
                  <a:pt x="107141" y="38200"/>
                </a:lnTo>
                <a:lnTo>
                  <a:pt x="107154" y="51394"/>
                </a:lnTo>
                <a:lnTo>
                  <a:pt x="106361" y="54076"/>
                </a:lnTo>
                <a:lnTo>
                  <a:pt x="103363" y="59173"/>
                </a:lnTo>
                <a:lnTo>
                  <a:pt x="101452" y="62438"/>
                </a:lnTo>
                <a:lnTo>
                  <a:pt x="99385" y="66202"/>
                </a:lnTo>
                <a:lnTo>
                  <a:pt x="94971" y="74617"/>
                </a:lnTo>
                <a:lnTo>
                  <a:pt x="90363" y="83648"/>
                </a:lnTo>
                <a:lnTo>
                  <a:pt x="88024" y="87485"/>
                </a:lnTo>
                <a:lnTo>
                  <a:pt x="85670" y="90838"/>
                </a:lnTo>
                <a:lnTo>
                  <a:pt x="83307" y="93866"/>
                </a:lnTo>
                <a:lnTo>
                  <a:pt x="80938" y="96679"/>
                </a:lnTo>
                <a:lnTo>
                  <a:pt x="78565" y="99347"/>
                </a:lnTo>
                <a:lnTo>
                  <a:pt x="73812" y="104430"/>
                </a:lnTo>
                <a:lnTo>
                  <a:pt x="64293" y="114160"/>
                </a:lnTo>
                <a:lnTo>
                  <a:pt x="44273" y="134229"/>
                </a:lnTo>
                <a:lnTo>
                  <a:pt x="43009" y="134700"/>
                </a:lnTo>
                <a:lnTo>
                  <a:pt x="39488" y="135223"/>
                </a:lnTo>
                <a:lnTo>
                  <a:pt x="38232" y="136156"/>
                </a:lnTo>
                <a:lnTo>
                  <a:pt x="37394" y="137572"/>
                </a:lnTo>
                <a:lnTo>
                  <a:pt x="35727" y="142758"/>
                </a:lnTo>
                <a:lnTo>
                  <a:pt x="35720" y="142783"/>
                </a:lnTo>
                <a:lnTo>
                  <a:pt x="35719" y="148935"/>
                </a:lnTo>
                <a:lnTo>
                  <a:pt x="36513" y="149267"/>
                </a:lnTo>
                <a:lnTo>
                  <a:pt x="39511" y="149635"/>
                </a:lnTo>
                <a:lnTo>
                  <a:pt x="41422" y="150526"/>
                </a:lnTo>
                <a:lnTo>
                  <a:pt x="45662" y="153634"/>
                </a:lnTo>
                <a:lnTo>
                  <a:pt x="47904" y="154780"/>
                </a:lnTo>
                <a:lnTo>
                  <a:pt x="52511" y="156054"/>
                </a:lnTo>
                <a:lnTo>
                  <a:pt x="57205" y="156620"/>
                </a:lnTo>
                <a:lnTo>
                  <a:pt x="61937" y="156871"/>
                </a:lnTo>
                <a:lnTo>
                  <a:pt x="66686" y="156983"/>
                </a:lnTo>
                <a:lnTo>
                  <a:pt x="145947" y="157073"/>
                </a:lnTo>
                <a:lnTo>
                  <a:pt x="148098" y="157866"/>
                </a:lnTo>
                <a:lnTo>
                  <a:pt x="150326" y="159189"/>
                </a:lnTo>
                <a:lnTo>
                  <a:pt x="157163" y="1642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68"/>
          <p:cNvSpPr/>
          <p:nvPr/>
        </p:nvSpPr>
        <p:spPr>
          <a:xfrm>
            <a:off x="942982" y="2085975"/>
            <a:ext cx="150012" cy="7144"/>
          </a:xfrm>
          <a:custGeom>
            <a:avLst/>
            <a:gdLst/>
            <a:ahLst/>
            <a:cxnLst/>
            <a:rect l="0" t="0" r="0" b="0"/>
            <a:pathLst>
              <a:path w="150012" h="7144">
                <a:moveTo>
                  <a:pt x="14280" y="7143"/>
                </a:moveTo>
                <a:lnTo>
                  <a:pt x="7430" y="7143"/>
                </a:lnTo>
                <a:lnTo>
                  <a:pt x="7332" y="6350"/>
                </a:lnTo>
                <a:lnTo>
                  <a:pt x="7267" y="5027"/>
                </a:lnTo>
                <a:lnTo>
                  <a:pt x="7223" y="3351"/>
                </a:lnTo>
                <a:lnTo>
                  <a:pt x="6401" y="2234"/>
                </a:lnTo>
                <a:lnTo>
                  <a:pt x="5058" y="1489"/>
                </a:lnTo>
                <a:lnTo>
                  <a:pt x="10" y="5"/>
                </a:lnTo>
                <a:lnTo>
                  <a:pt x="0" y="2"/>
                </a:lnTo>
                <a:lnTo>
                  <a:pt x="6144" y="6150"/>
                </a:lnTo>
                <a:lnTo>
                  <a:pt x="7269" y="6481"/>
                </a:lnTo>
                <a:lnTo>
                  <a:pt x="8812" y="6702"/>
                </a:lnTo>
                <a:lnTo>
                  <a:pt x="10635" y="6849"/>
                </a:lnTo>
                <a:lnTo>
                  <a:pt x="14776" y="7012"/>
                </a:lnTo>
                <a:lnTo>
                  <a:pt x="20057" y="7085"/>
                </a:lnTo>
                <a:lnTo>
                  <a:pt x="137714" y="7143"/>
                </a:lnTo>
                <a:lnTo>
                  <a:pt x="140225" y="6350"/>
                </a:lnTo>
                <a:lnTo>
                  <a:pt x="142693" y="5027"/>
                </a:lnTo>
                <a:lnTo>
                  <a:pt x="1500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9"/>
          <p:cNvSpPr/>
          <p:nvPr/>
        </p:nvSpPr>
        <p:spPr>
          <a:xfrm>
            <a:off x="1107281" y="1964618"/>
            <a:ext cx="149988" cy="164209"/>
          </a:xfrm>
          <a:custGeom>
            <a:avLst/>
            <a:gdLst/>
            <a:ahLst/>
            <a:cxnLst/>
            <a:rect l="0" t="0" r="0" b="0"/>
            <a:pathLst>
              <a:path w="149988" h="164209">
                <a:moveTo>
                  <a:pt x="21431" y="7057"/>
                </a:moveTo>
                <a:lnTo>
                  <a:pt x="21431" y="0"/>
                </a:lnTo>
                <a:lnTo>
                  <a:pt x="21431" y="13121"/>
                </a:lnTo>
                <a:lnTo>
                  <a:pt x="23548" y="17954"/>
                </a:lnTo>
                <a:lnTo>
                  <a:pt x="25223" y="21465"/>
                </a:lnTo>
                <a:lnTo>
                  <a:pt x="25547" y="24600"/>
                </a:lnTo>
                <a:lnTo>
                  <a:pt x="24969" y="27483"/>
                </a:lnTo>
                <a:lnTo>
                  <a:pt x="23789" y="30199"/>
                </a:lnTo>
                <a:lnTo>
                  <a:pt x="23797" y="32804"/>
                </a:lnTo>
                <a:lnTo>
                  <a:pt x="24596" y="35334"/>
                </a:lnTo>
                <a:lnTo>
                  <a:pt x="26806" y="40262"/>
                </a:lnTo>
                <a:lnTo>
                  <a:pt x="27789" y="45098"/>
                </a:lnTo>
                <a:lnTo>
                  <a:pt x="28051" y="48292"/>
                </a:lnTo>
                <a:lnTo>
                  <a:pt x="28226" y="52010"/>
                </a:lnTo>
                <a:lnTo>
                  <a:pt x="28342" y="56075"/>
                </a:lnTo>
                <a:lnTo>
                  <a:pt x="29213" y="59579"/>
                </a:lnTo>
                <a:lnTo>
                  <a:pt x="30588" y="62709"/>
                </a:lnTo>
                <a:lnTo>
                  <a:pt x="32298" y="65590"/>
                </a:lnTo>
                <a:lnTo>
                  <a:pt x="33438" y="69097"/>
                </a:lnTo>
                <a:lnTo>
                  <a:pt x="34198" y="73023"/>
                </a:lnTo>
                <a:lnTo>
                  <a:pt x="34705" y="77228"/>
                </a:lnTo>
                <a:lnTo>
                  <a:pt x="35043" y="80825"/>
                </a:lnTo>
                <a:lnTo>
                  <a:pt x="35268" y="84017"/>
                </a:lnTo>
                <a:lnTo>
                  <a:pt x="35418" y="86938"/>
                </a:lnTo>
                <a:lnTo>
                  <a:pt x="35585" y="94418"/>
                </a:lnTo>
                <a:lnTo>
                  <a:pt x="35630" y="98635"/>
                </a:lnTo>
                <a:lnTo>
                  <a:pt x="36453" y="102240"/>
                </a:lnTo>
                <a:lnTo>
                  <a:pt x="37796" y="105437"/>
                </a:lnTo>
                <a:lnTo>
                  <a:pt x="39485" y="108363"/>
                </a:lnTo>
                <a:lnTo>
                  <a:pt x="40610" y="111106"/>
                </a:lnTo>
                <a:lnTo>
                  <a:pt x="41361" y="113729"/>
                </a:lnTo>
                <a:lnTo>
                  <a:pt x="41861" y="116272"/>
                </a:lnTo>
                <a:lnTo>
                  <a:pt x="44534" y="121213"/>
                </a:lnTo>
                <a:lnTo>
                  <a:pt x="46358" y="123642"/>
                </a:lnTo>
                <a:lnTo>
                  <a:pt x="46780" y="126849"/>
                </a:lnTo>
                <a:lnTo>
                  <a:pt x="46268" y="130575"/>
                </a:lnTo>
                <a:lnTo>
                  <a:pt x="45133" y="134646"/>
                </a:lnTo>
                <a:lnTo>
                  <a:pt x="45170" y="137360"/>
                </a:lnTo>
                <a:lnTo>
                  <a:pt x="45988" y="139169"/>
                </a:lnTo>
                <a:lnTo>
                  <a:pt x="47327" y="140375"/>
                </a:lnTo>
                <a:lnTo>
                  <a:pt x="48220" y="141973"/>
                </a:lnTo>
                <a:lnTo>
                  <a:pt x="49212" y="145865"/>
                </a:lnTo>
                <a:lnTo>
                  <a:pt x="49653" y="150241"/>
                </a:lnTo>
                <a:lnTo>
                  <a:pt x="49771" y="152519"/>
                </a:lnTo>
                <a:lnTo>
                  <a:pt x="50643" y="154832"/>
                </a:lnTo>
                <a:lnTo>
                  <a:pt x="53729" y="159518"/>
                </a:lnTo>
                <a:lnTo>
                  <a:pt x="55663" y="161085"/>
                </a:lnTo>
                <a:lnTo>
                  <a:pt x="57746" y="162130"/>
                </a:lnTo>
                <a:lnTo>
                  <a:pt x="64260" y="164208"/>
                </a:lnTo>
                <a:lnTo>
                  <a:pt x="64284" y="160423"/>
                </a:lnTo>
                <a:lnTo>
                  <a:pt x="63493" y="159307"/>
                </a:lnTo>
                <a:lnTo>
                  <a:pt x="62173" y="158563"/>
                </a:lnTo>
                <a:lnTo>
                  <a:pt x="60498" y="158067"/>
                </a:lnTo>
                <a:lnTo>
                  <a:pt x="59382" y="156943"/>
                </a:lnTo>
                <a:lnTo>
                  <a:pt x="58638" y="155400"/>
                </a:lnTo>
                <a:lnTo>
                  <a:pt x="57811" y="151568"/>
                </a:lnTo>
                <a:lnTo>
                  <a:pt x="57444" y="147219"/>
                </a:lnTo>
                <a:lnTo>
                  <a:pt x="57280" y="142641"/>
                </a:lnTo>
                <a:lnTo>
                  <a:pt x="57237" y="140308"/>
                </a:lnTo>
                <a:lnTo>
                  <a:pt x="58002" y="137960"/>
                </a:lnTo>
                <a:lnTo>
                  <a:pt x="60968" y="133234"/>
                </a:lnTo>
                <a:lnTo>
                  <a:pt x="62815" y="128487"/>
                </a:lnTo>
                <a:lnTo>
                  <a:pt x="63308" y="126110"/>
                </a:lnTo>
                <a:lnTo>
                  <a:pt x="65972" y="121353"/>
                </a:lnTo>
                <a:lnTo>
                  <a:pt x="69802" y="116592"/>
                </a:lnTo>
                <a:lnTo>
                  <a:pt x="74150" y="111831"/>
                </a:lnTo>
                <a:lnTo>
                  <a:pt x="81060" y="104687"/>
                </a:lnTo>
                <a:lnTo>
                  <a:pt x="83409" y="103100"/>
                </a:lnTo>
                <a:lnTo>
                  <a:pt x="85768" y="102042"/>
                </a:lnTo>
                <a:lnTo>
                  <a:pt x="88135" y="101336"/>
                </a:lnTo>
                <a:lnTo>
                  <a:pt x="90507" y="100072"/>
                </a:lnTo>
                <a:lnTo>
                  <a:pt x="92881" y="98436"/>
                </a:lnTo>
                <a:lnTo>
                  <a:pt x="95258" y="96551"/>
                </a:lnTo>
                <a:lnTo>
                  <a:pt x="97637" y="95295"/>
                </a:lnTo>
                <a:lnTo>
                  <a:pt x="100016" y="94457"/>
                </a:lnTo>
                <a:lnTo>
                  <a:pt x="105746" y="93112"/>
                </a:lnTo>
                <a:lnTo>
                  <a:pt x="107803" y="93002"/>
                </a:lnTo>
                <a:lnTo>
                  <a:pt x="114323" y="92880"/>
                </a:lnTo>
                <a:lnTo>
                  <a:pt x="123126" y="92811"/>
                </a:lnTo>
                <a:lnTo>
                  <a:pt x="126534" y="93595"/>
                </a:lnTo>
                <a:lnTo>
                  <a:pt x="130393" y="94911"/>
                </a:lnTo>
                <a:lnTo>
                  <a:pt x="134554" y="96582"/>
                </a:lnTo>
                <a:lnTo>
                  <a:pt x="137328" y="98490"/>
                </a:lnTo>
                <a:lnTo>
                  <a:pt x="139177" y="100556"/>
                </a:lnTo>
                <a:lnTo>
                  <a:pt x="140409" y="102727"/>
                </a:lnTo>
                <a:lnTo>
                  <a:pt x="142025" y="104174"/>
                </a:lnTo>
                <a:lnTo>
                  <a:pt x="143896" y="105139"/>
                </a:lnTo>
                <a:lnTo>
                  <a:pt x="145937" y="105782"/>
                </a:lnTo>
                <a:lnTo>
                  <a:pt x="147297" y="107005"/>
                </a:lnTo>
                <a:lnTo>
                  <a:pt x="148204" y="108614"/>
                </a:lnTo>
                <a:lnTo>
                  <a:pt x="149212" y="112518"/>
                </a:lnTo>
                <a:lnTo>
                  <a:pt x="149660" y="116899"/>
                </a:lnTo>
                <a:lnTo>
                  <a:pt x="149859" y="121492"/>
                </a:lnTo>
                <a:lnTo>
                  <a:pt x="149971" y="128541"/>
                </a:lnTo>
                <a:lnTo>
                  <a:pt x="149987" y="130908"/>
                </a:lnTo>
                <a:lnTo>
                  <a:pt x="149204" y="134074"/>
                </a:lnTo>
                <a:lnTo>
                  <a:pt x="147888" y="137773"/>
                </a:lnTo>
                <a:lnTo>
                  <a:pt x="146217" y="141825"/>
                </a:lnTo>
                <a:lnTo>
                  <a:pt x="143515" y="145321"/>
                </a:lnTo>
                <a:lnTo>
                  <a:pt x="140127" y="148446"/>
                </a:lnTo>
                <a:lnTo>
                  <a:pt x="136280" y="151322"/>
                </a:lnTo>
                <a:lnTo>
                  <a:pt x="132922" y="153240"/>
                </a:lnTo>
                <a:lnTo>
                  <a:pt x="129890" y="154518"/>
                </a:lnTo>
                <a:lnTo>
                  <a:pt x="127074" y="155371"/>
                </a:lnTo>
                <a:lnTo>
                  <a:pt x="124404" y="156733"/>
                </a:lnTo>
                <a:lnTo>
                  <a:pt x="121829" y="158434"/>
                </a:lnTo>
                <a:lnTo>
                  <a:pt x="119320" y="160363"/>
                </a:lnTo>
                <a:lnTo>
                  <a:pt x="116853" y="161648"/>
                </a:lnTo>
                <a:lnTo>
                  <a:pt x="114414" y="162505"/>
                </a:lnTo>
                <a:lnTo>
                  <a:pt x="111995" y="163076"/>
                </a:lnTo>
                <a:lnTo>
                  <a:pt x="109588" y="163457"/>
                </a:lnTo>
                <a:lnTo>
                  <a:pt x="107190" y="163711"/>
                </a:lnTo>
                <a:lnTo>
                  <a:pt x="104797" y="163880"/>
                </a:lnTo>
                <a:lnTo>
                  <a:pt x="101615" y="163200"/>
                </a:lnTo>
                <a:lnTo>
                  <a:pt x="97906" y="161952"/>
                </a:lnTo>
                <a:lnTo>
                  <a:pt x="93845" y="160326"/>
                </a:lnTo>
                <a:lnTo>
                  <a:pt x="90345" y="159243"/>
                </a:lnTo>
                <a:lnTo>
                  <a:pt x="87217" y="158520"/>
                </a:lnTo>
                <a:lnTo>
                  <a:pt x="84338" y="158038"/>
                </a:lnTo>
                <a:lnTo>
                  <a:pt x="80832" y="157717"/>
                </a:lnTo>
                <a:lnTo>
                  <a:pt x="76907" y="157504"/>
                </a:lnTo>
                <a:lnTo>
                  <a:pt x="72702" y="157361"/>
                </a:lnTo>
                <a:lnTo>
                  <a:pt x="68312" y="156472"/>
                </a:lnTo>
                <a:lnTo>
                  <a:pt x="63797" y="155085"/>
                </a:lnTo>
                <a:lnTo>
                  <a:pt x="59200" y="153368"/>
                </a:lnTo>
                <a:lnTo>
                  <a:pt x="54548" y="152222"/>
                </a:lnTo>
                <a:lnTo>
                  <a:pt x="49859" y="151459"/>
                </a:lnTo>
                <a:lnTo>
                  <a:pt x="45145" y="150950"/>
                </a:lnTo>
                <a:lnTo>
                  <a:pt x="40416" y="150610"/>
                </a:lnTo>
                <a:lnTo>
                  <a:pt x="35675" y="150384"/>
                </a:lnTo>
                <a:lnTo>
                  <a:pt x="23535" y="150066"/>
                </a:lnTo>
                <a:lnTo>
                  <a:pt x="20452" y="150021"/>
                </a:lnTo>
                <a:lnTo>
                  <a:pt x="17604" y="149197"/>
                </a:lnTo>
                <a:lnTo>
                  <a:pt x="14911" y="147854"/>
                </a:lnTo>
                <a:lnTo>
                  <a:pt x="12322" y="146166"/>
                </a:lnTo>
                <a:lnTo>
                  <a:pt x="9802" y="145040"/>
                </a:lnTo>
                <a:lnTo>
                  <a:pt x="7328" y="144289"/>
                </a:lnTo>
                <a:lnTo>
                  <a:pt x="0" y="1427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0"/>
          <p:cNvSpPr/>
          <p:nvPr/>
        </p:nvSpPr>
        <p:spPr>
          <a:xfrm>
            <a:off x="1950243" y="1957387"/>
            <a:ext cx="121117" cy="157134"/>
          </a:xfrm>
          <a:custGeom>
            <a:avLst/>
            <a:gdLst/>
            <a:ahLst/>
            <a:cxnLst/>
            <a:rect l="0" t="0" r="0" b="0"/>
            <a:pathLst>
              <a:path w="121117" h="157134">
                <a:moveTo>
                  <a:pt x="0" y="0"/>
                </a:moveTo>
                <a:lnTo>
                  <a:pt x="0" y="30268"/>
                </a:lnTo>
                <a:lnTo>
                  <a:pt x="794" y="32879"/>
                </a:lnTo>
                <a:lnTo>
                  <a:pt x="2117" y="35413"/>
                </a:lnTo>
                <a:lnTo>
                  <a:pt x="3793" y="37896"/>
                </a:lnTo>
                <a:lnTo>
                  <a:pt x="5704" y="41139"/>
                </a:lnTo>
                <a:lnTo>
                  <a:pt x="7771" y="44889"/>
                </a:lnTo>
                <a:lnTo>
                  <a:pt x="9943" y="48976"/>
                </a:lnTo>
                <a:lnTo>
                  <a:pt x="11391" y="52494"/>
                </a:lnTo>
                <a:lnTo>
                  <a:pt x="12357" y="55634"/>
                </a:lnTo>
                <a:lnTo>
                  <a:pt x="13001" y="58520"/>
                </a:lnTo>
                <a:lnTo>
                  <a:pt x="14223" y="62032"/>
                </a:lnTo>
                <a:lnTo>
                  <a:pt x="15832" y="65961"/>
                </a:lnTo>
                <a:lnTo>
                  <a:pt x="17699" y="70168"/>
                </a:lnTo>
                <a:lnTo>
                  <a:pt x="18943" y="74560"/>
                </a:lnTo>
                <a:lnTo>
                  <a:pt x="19772" y="79075"/>
                </a:lnTo>
                <a:lnTo>
                  <a:pt x="20326" y="83673"/>
                </a:lnTo>
                <a:lnTo>
                  <a:pt x="20694" y="87532"/>
                </a:lnTo>
                <a:lnTo>
                  <a:pt x="20940" y="90898"/>
                </a:lnTo>
                <a:lnTo>
                  <a:pt x="21104" y="93937"/>
                </a:lnTo>
                <a:lnTo>
                  <a:pt x="22007" y="97549"/>
                </a:lnTo>
                <a:lnTo>
                  <a:pt x="23403" y="101545"/>
                </a:lnTo>
                <a:lnTo>
                  <a:pt x="25127" y="105797"/>
                </a:lnTo>
                <a:lnTo>
                  <a:pt x="26276" y="109425"/>
                </a:lnTo>
                <a:lnTo>
                  <a:pt x="27043" y="112638"/>
                </a:lnTo>
                <a:lnTo>
                  <a:pt x="27553" y="115573"/>
                </a:lnTo>
                <a:lnTo>
                  <a:pt x="27100" y="118324"/>
                </a:lnTo>
                <a:lnTo>
                  <a:pt x="26004" y="120951"/>
                </a:lnTo>
                <a:lnTo>
                  <a:pt x="24480" y="123497"/>
                </a:lnTo>
                <a:lnTo>
                  <a:pt x="23464" y="125987"/>
                </a:lnTo>
                <a:lnTo>
                  <a:pt x="22335" y="130872"/>
                </a:lnTo>
                <a:lnTo>
                  <a:pt x="22827" y="132491"/>
                </a:lnTo>
                <a:lnTo>
                  <a:pt x="23950" y="133571"/>
                </a:lnTo>
                <a:lnTo>
                  <a:pt x="28559" y="135724"/>
                </a:lnTo>
                <a:lnTo>
                  <a:pt x="28568" y="135728"/>
                </a:lnTo>
                <a:lnTo>
                  <a:pt x="28575" y="125089"/>
                </a:lnTo>
                <a:lnTo>
                  <a:pt x="29369" y="123080"/>
                </a:lnTo>
                <a:lnTo>
                  <a:pt x="32367" y="118732"/>
                </a:lnTo>
                <a:lnTo>
                  <a:pt x="34230" y="114153"/>
                </a:lnTo>
                <a:lnTo>
                  <a:pt x="34726" y="111821"/>
                </a:lnTo>
                <a:lnTo>
                  <a:pt x="37394" y="107113"/>
                </a:lnTo>
                <a:lnTo>
                  <a:pt x="39217" y="104746"/>
                </a:lnTo>
                <a:lnTo>
                  <a:pt x="41226" y="102374"/>
                </a:lnTo>
                <a:lnTo>
                  <a:pt x="43359" y="100000"/>
                </a:lnTo>
                <a:lnTo>
                  <a:pt x="45575" y="97623"/>
                </a:lnTo>
                <a:lnTo>
                  <a:pt x="47846" y="96038"/>
                </a:lnTo>
                <a:lnTo>
                  <a:pt x="50154" y="94982"/>
                </a:lnTo>
                <a:lnTo>
                  <a:pt x="52486" y="94277"/>
                </a:lnTo>
                <a:lnTo>
                  <a:pt x="54834" y="93808"/>
                </a:lnTo>
                <a:lnTo>
                  <a:pt x="57194" y="93495"/>
                </a:lnTo>
                <a:lnTo>
                  <a:pt x="59561" y="93286"/>
                </a:lnTo>
                <a:lnTo>
                  <a:pt x="61932" y="92353"/>
                </a:lnTo>
                <a:lnTo>
                  <a:pt x="64307" y="90938"/>
                </a:lnTo>
                <a:lnTo>
                  <a:pt x="66684" y="89200"/>
                </a:lnTo>
                <a:lnTo>
                  <a:pt x="69856" y="88042"/>
                </a:lnTo>
                <a:lnTo>
                  <a:pt x="73558" y="87270"/>
                </a:lnTo>
                <a:lnTo>
                  <a:pt x="77614" y="86755"/>
                </a:lnTo>
                <a:lnTo>
                  <a:pt x="81112" y="86412"/>
                </a:lnTo>
                <a:lnTo>
                  <a:pt x="84237" y="86183"/>
                </a:lnTo>
                <a:lnTo>
                  <a:pt x="87114" y="86030"/>
                </a:lnTo>
                <a:lnTo>
                  <a:pt x="89826" y="86722"/>
                </a:lnTo>
                <a:lnTo>
                  <a:pt x="92428" y="87977"/>
                </a:lnTo>
                <a:lnTo>
                  <a:pt x="98515" y="91903"/>
                </a:lnTo>
                <a:lnTo>
                  <a:pt x="101464" y="94556"/>
                </a:lnTo>
                <a:lnTo>
                  <a:pt x="107586" y="100512"/>
                </a:lnTo>
                <a:lnTo>
                  <a:pt x="109824" y="102727"/>
                </a:lnTo>
                <a:lnTo>
                  <a:pt x="111316" y="104997"/>
                </a:lnTo>
                <a:lnTo>
                  <a:pt x="112974" y="109636"/>
                </a:lnTo>
                <a:lnTo>
                  <a:pt x="114210" y="111191"/>
                </a:lnTo>
                <a:lnTo>
                  <a:pt x="115828" y="112227"/>
                </a:lnTo>
                <a:lnTo>
                  <a:pt x="117700" y="112918"/>
                </a:lnTo>
                <a:lnTo>
                  <a:pt x="118948" y="114172"/>
                </a:lnTo>
                <a:lnTo>
                  <a:pt x="119780" y="115803"/>
                </a:lnTo>
                <a:lnTo>
                  <a:pt x="120705" y="119730"/>
                </a:lnTo>
                <a:lnTo>
                  <a:pt x="121116" y="124122"/>
                </a:lnTo>
                <a:lnTo>
                  <a:pt x="120431" y="126404"/>
                </a:lnTo>
                <a:lnTo>
                  <a:pt x="117554" y="131057"/>
                </a:lnTo>
                <a:lnTo>
                  <a:pt x="115676" y="133409"/>
                </a:lnTo>
                <a:lnTo>
                  <a:pt x="113630" y="135770"/>
                </a:lnTo>
                <a:lnTo>
                  <a:pt x="111472" y="138138"/>
                </a:lnTo>
                <a:lnTo>
                  <a:pt x="106958" y="142887"/>
                </a:lnTo>
                <a:lnTo>
                  <a:pt x="104643" y="145264"/>
                </a:lnTo>
                <a:lnTo>
                  <a:pt x="102306" y="146849"/>
                </a:lnTo>
                <a:lnTo>
                  <a:pt x="99954" y="147906"/>
                </a:lnTo>
                <a:lnTo>
                  <a:pt x="97592" y="148610"/>
                </a:lnTo>
                <a:lnTo>
                  <a:pt x="95224" y="149873"/>
                </a:lnTo>
                <a:lnTo>
                  <a:pt x="92852" y="151509"/>
                </a:lnTo>
                <a:lnTo>
                  <a:pt x="90476" y="153394"/>
                </a:lnTo>
                <a:lnTo>
                  <a:pt x="88099" y="154650"/>
                </a:lnTo>
                <a:lnTo>
                  <a:pt x="85720" y="155488"/>
                </a:lnTo>
                <a:lnTo>
                  <a:pt x="83341" y="156046"/>
                </a:lnTo>
                <a:lnTo>
                  <a:pt x="80960" y="156418"/>
                </a:lnTo>
                <a:lnTo>
                  <a:pt x="78580" y="156666"/>
                </a:lnTo>
                <a:lnTo>
                  <a:pt x="76199" y="156832"/>
                </a:lnTo>
                <a:lnTo>
                  <a:pt x="73818" y="156942"/>
                </a:lnTo>
                <a:lnTo>
                  <a:pt x="65705" y="157133"/>
                </a:lnTo>
                <a:lnTo>
                  <a:pt x="65235" y="156349"/>
                </a:lnTo>
                <a:lnTo>
                  <a:pt x="64712" y="153362"/>
                </a:lnTo>
                <a:lnTo>
                  <a:pt x="62363" y="149388"/>
                </a:lnTo>
                <a:lnTo>
                  <a:pt x="58180" y="144162"/>
                </a:lnTo>
                <a:lnTo>
                  <a:pt x="57608" y="141330"/>
                </a:lnTo>
                <a:lnTo>
                  <a:pt x="5715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1"/>
          <p:cNvSpPr/>
          <p:nvPr/>
        </p:nvSpPr>
        <p:spPr>
          <a:xfrm>
            <a:off x="2071687" y="1914551"/>
            <a:ext cx="114301" cy="71410"/>
          </a:xfrm>
          <a:custGeom>
            <a:avLst/>
            <a:gdLst/>
            <a:ahLst/>
            <a:cxnLst/>
            <a:rect l="0" t="0" r="0" b="0"/>
            <a:pathLst>
              <a:path w="114301" h="71410">
                <a:moveTo>
                  <a:pt x="0" y="14261"/>
                </a:moveTo>
                <a:lnTo>
                  <a:pt x="7136" y="14261"/>
                </a:lnTo>
                <a:lnTo>
                  <a:pt x="13294" y="8110"/>
                </a:lnTo>
                <a:lnTo>
                  <a:pt x="15212" y="7779"/>
                </a:lnTo>
                <a:lnTo>
                  <a:pt x="18079" y="7559"/>
                </a:lnTo>
                <a:lnTo>
                  <a:pt x="21578" y="7411"/>
                </a:lnTo>
                <a:lnTo>
                  <a:pt x="24704" y="6520"/>
                </a:lnTo>
                <a:lnTo>
                  <a:pt x="27582" y="5131"/>
                </a:lnTo>
                <a:lnTo>
                  <a:pt x="30294" y="3412"/>
                </a:lnTo>
                <a:lnTo>
                  <a:pt x="33690" y="2266"/>
                </a:lnTo>
                <a:lnTo>
                  <a:pt x="37541" y="1502"/>
                </a:lnTo>
                <a:lnTo>
                  <a:pt x="41696" y="992"/>
                </a:lnTo>
                <a:lnTo>
                  <a:pt x="45260" y="653"/>
                </a:lnTo>
                <a:lnTo>
                  <a:pt x="48430" y="426"/>
                </a:lnTo>
                <a:lnTo>
                  <a:pt x="51336" y="275"/>
                </a:lnTo>
                <a:lnTo>
                  <a:pt x="58800" y="108"/>
                </a:lnTo>
                <a:lnTo>
                  <a:pt x="68941" y="0"/>
                </a:lnTo>
                <a:lnTo>
                  <a:pt x="70567" y="785"/>
                </a:lnTo>
                <a:lnTo>
                  <a:pt x="72445" y="2102"/>
                </a:lnTo>
                <a:lnTo>
                  <a:pt x="74490" y="3774"/>
                </a:lnTo>
                <a:lnTo>
                  <a:pt x="76648" y="4888"/>
                </a:lnTo>
                <a:lnTo>
                  <a:pt x="78880" y="5631"/>
                </a:lnTo>
                <a:lnTo>
                  <a:pt x="81161" y="6127"/>
                </a:lnTo>
                <a:lnTo>
                  <a:pt x="81889" y="7251"/>
                </a:lnTo>
                <a:lnTo>
                  <a:pt x="81580" y="8794"/>
                </a:lnTo>
                <a:lnTo>
                  <a:pt x="80580" y="10616"/>
                </a:lnTo>
                <a:lnTo>
                  <a:pt x="79914" y="12625"/>
                </a:lnTo>
                <a:lnTo>
                  <a:pt x="79470" y="14758"/>
                </a:lnTo>
                <a:lnTo>
                  <a:pt x="79174" y="16973"/>
                </a:lnTo>
                <a:lnTo>
                  <a:pt x="78976" y="19244"/>
                </a:lnTo>
                <a:lnTo>
                  <a:pt x="78845" y="21552"/>
                </a:lnTo>
                <a:lnTo>
                  <a:pt x="78757" y="23884"/>
                </a:lnTo>
                <a:lnTo>
                  <a:pt x="77905" y="26233"/>
                </a:lnTo>
                <a:lnTo>
                  <a:pt x="76543" y="28592"/>
                </a:lnTo>
                <a:lnTo>
                  <a:pt x="74841" y="30959"/>
                </a:lnTo>
                <a:lnTo>
                  <a:pt x="73707" y="33330"/>
                </a:lnTo>
                <a:lnTo>
                  <a:pt x="72950" y="35705"/>
                </a:lnTo>
                <a:lnTo>
                  <a:pt x="72446" y="38082"/>
                </a:lnTo>
                <a:lnTo>
                  <a:pt x="71316" y="40461"/>
                </a:lnTo>
                <a:lnTo>
                  <a:pt x="69769" y="42840"/>
                </a:lnTo>
                <a:lnTo>
                  <a:pt x="67944" y="45220"/>
                </a:lnTo>
                <a:lnTo>
                  <a:pt x="65933" y="47600"/>
                </a:lnTo>
                <a:lnTo>
                  <a:pt x="63799" y="49981"/>
                </a:lnTo>
                <a:lnTo>
                  <a:pt x="58463" y="55713"/>
                </a:lnTo>
                <a:lnTo>
                  <a:pt x="58026" y="56977"/>
                </a:lnTo>
                <a:lnTo>
                  <a:pt x="57734" y="58613"/>
                </a:lnTo>
                <a:lnTo>
                  <a:pt x="57265" y="63150"/>
                </a:lnTo>
                <a:lnTo>
                  <a:pt x="57227" y="64316"/>
                </a:lnTo>
                <a:lnTo>
                  <a:pt x="57184" y="67729"/>
                </a:lnTo>
                <a:lnTo>
                  <a:pt x="57967" y="68956"/>
                </a:lnTo>
                <a:lnTo>
                  <a:pt x="59282" y="69774"/>
                </a:lnTo>
                <a:lnTo>
                  <a:pt x="63304" y="71088"/>
                </a:lnTo>
                <a:lnTo>
                  <a:pt x="65970" y="71267"/>
                </a:lnTo>
                <a:lnTo>
                  <a:pt x="67793" y="71315"/>
                </a:lnTo>
                <a:lnTo>
                  <a:pt x="101135" y="71409"/>
                </a:lnTo>
                <a:lnTo>
                  <a:pt x="103936" y="70616"/>
                </a:lnTo>
                <a:lnTo>
                  <a:pt x="106597" y="69293"/>
                </a:lnTo>
                <a:lnTo>
                  <a:pt x="114300" y="642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2"/>
          <p:cNvSpPr/>
          <p:nvPr/>
        </p:nvSpPr>
        <p:spPr>
          <a:xfrm>
            <a:off x="2443163" y="1971675"/>
            <a:ext cx="85725" cy="78582"/>
          </a:xfrm>
          <a:custGeom>
            <a:avLst/>
            <a:gdLst/>
            <a:ahLst/>
            <a:cxnLst/>
            <a:rect l="0" t="0" r="0" b="0"/>
            <a:pathLst>
              <a:path w="85725" h="78582">
                <a:moveTo>
                  <a:pt x="42862" y="0"/>
                </a:moveTo>
                <a:lnTo>
                  <a:pt x="42862" y="3792"/>
                </a:lnTo>
                <a:lnTo>
                  <a:pt x="42068" y="4909"/>
                </a:lnTo>
                <a:lnTo>
                  <a:pt x="40745" y="5654"/>
                </a:lnTo>
                <a:lnTo>
                  <a:pt x="39069" y="6150"/>
                </a:lnTo>
                <a:lnTo>
                  <a:pt x="37952" y="7275"/>
                </a:lnTo>
                <a:lnTo>
                  <a:pt x="37207" y="8819"/>
                </a:lnTo>
                <a:lnTo>
                  <a:pt x="36711" y="10641"/>
                </a:lnTo>
                <a:lnTo>
                  <a:pt x="35586" y="11857"/>
                </a:lnTo>
                <a:lnTo>
                  <a:pt x="34042" y="12667"/>
                </a:lnTo>
                <a:lnTo>
                  <a:pt x="32220" y="13207"/>
                </a:lnTo>
                <a:lnTo>
                  <a:pt x="31004" y="14361"/>
                </a:lnTo>
                <a:lnTo>
                  <a:pt x="30194" y="15924"/>
                </a:lnTo>
                <a:lnTo>
                  <a:pt x="29654" y="17759"/>
                </a:lnTo>
                <a:lnTo>
                  <a:pt x="28500" y="18983"/>
                </a:lnTo>
                <a:lnTo>
                  <a:pt x="26937" y="19799"/>
                </a:lnTo>
                <a:lnTo>
                  <a:pt x="25102" y="20343"/>
                </a:lnTo>
                <a:lnTo>
                  <a:pt x="23878" y="21499"/>
                </a:lnTo>
                <a:lnTo>
                  <a:pt x="23062" y="23064"/>
                </a:lnTo>
                <a:lnTo>
                  <a:pt x="22518" y="24901"/>
                </a:lnTo>
                <a:lnTo>
                  <a:pt x="22156" y="26919"/>
                </a:lnTo>
                <a:lnTo>
                  <a:pt x="21914" y="29059"/>
                </a:lnTo>
                <a:lnTo>
                  <a:pt x="21753" y="31278"/>
                </a:lnTo>
                <a:lnTo>
                  <a:pt x="20851" y="32758"/>
                </a:lnTo>
                <a:lnTo>
                  <a:pt x="19457" y="33745"/>
                </a:lnTo>
                <a:lnTo>
                  <a:pt x="17733" y="34403"/>
                </a:lnTo>
                <a:lnTo>
                  <a:pt x="15791" y="35635"/>
                </a:lnTo>
                <a:lnTo>
                  <a:pt x="13702" y="37250"/>
                </a:lnTo>
                <a:lnTo>
                  <a:pt x="11516" y="39121"/>
                </a:lnTo>
                <a:lnTo>
                  <a:pt x="9264" y="41162"/>
                </a:lnTo>
                <a:lnTo>
                  <a:pt x="1376" y="48684"/>
                </a:lnTo>
                <a:lnTo>
                  <a:pt x="917" y="49919"/>
                </a:lnTo>
                <a:lnTo>
                  <a:pt x="611" y="51535"/>
                </a:lnTo>
                <a:lnTo>
                  <a:pt x="35" y="56821"/>
                </a:lnTo>
                <a:lnTo>
                  <a:pt x="0" y="63990"/>
                </a:lnTo>
                <a:lnTo>
                  <a:pt x="2116" y="66275"/>
                </a:lnTo>
                <a:lnTo>
                  <a:pt x="3792" y="67996"/>
                </a:lnTo>
                <a:lnTo>
                  <a:pt x="5702" y="69143"/>
                </a:lnTo>
                <a:lnTo>
                  <a:pt x="7770" y="69908"/>
                </a:lnTo>
                <a:lnTo>
                  <a:pt x="9942" y="70417"/>
                </a:lnTo>
                <a:lnTo>
                  <a:pt x="12184" y="70757"/>
                </a:lnTo>
                <a:lnTo>
                  <a:pt x="14473" y="70984"/>
                </a:lnTo>
                <a:lnTo>
                  <a:pt x="20056" y="71347"/>
                </a:lnTo>
                <a:lnTo>
                  <a:pt x="40810" y="71432"/>
                </a:lnTo>
                <a:lnTo>
                  <a:pt x="73725" y="71437"/>
                </a:lnTo>
                <a:lnTo>
                  <a:pt x="76137" y="72231"/>
                </a:lnTo>
                <a:lnTo>
                  <a:pt x="78539" y="73554"/>
                </a:lnTo>
                <a:lnTo>
                  <a:pt x="85724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3"/>
          <p:cNvSpPr/>
          <p:nvPr/>
        </p:nvSpPr>
        <p:spPr>
          <a:xfrm>
            <a:off x="2524771" y="1985962"/>
            <a:ext cx="39836" cy="128589"/>
          </a:xfrm>
          <a:custGeom>
            <a:avLst/>
            <a:gdLst/>
            <a:ahLst/>
            <a:cxnLst/>
            <a:rect l="0" t="0" r="0" b="0"/>
            <a:pathLst>
              <a:path w="39836" h="128589">
                <a:moveTo>
                  <a:pt x="4116" y="0"/>
                </a:moveTo>
                <a:lnTo>
                  <a:pt x="0" y="0"/>
                </a:lnTo>
                <a:lnTo>
                  <a:pt x="3909" y="0"/>
                </a:lnTo>
                <a:lnTo>
                  <a:pt x="4772" y="794"/>
                </a:lnTo>
                <a:lnTo>
                  <a:pt x="7847" y="3792"/>
                </a:lnTo>
                <a:lnTo>
                  <a:pt x="8985" y="5703"/>
                </a:lnTo>
                <a:lnTo>
                  <a:pt x="9743" y="7771"/>
                </a:lnTo>
                <a:lnTo>
                  <a:pt x="10249" y="9943"/>
                </a:lnTo>
                <a:lnTo>
                  <a:pt x="11380" y="12185"/>
                </a:lnTo>
                <a:lnTo>
                  <a:pt x="12927" y="14474"/>
                </a:lnTo>
                <a:lnTo>
                  <a:pt x="14753" y="16793"/>
                </a:lnTo>
                <a:lnTo>
                  <a:pt x="15970" y="19133"/>
                </a:lnTo>
                <a:lnTo>
                  <a:pt x="16781" y="21486"/>
                </a:lnTo>
                <a:lnTo>
                  <a:pt x="17322" y="23849"/>
                </a:lnTo>
                <a:lnTo>
                  <a:pt x="17682" y="27012"/>
                </a:lnTo>
                <a:lnTo>
                  <a:pt x="17923" y="30708"/>
                </a:lnTo>
                <a:lnTo>
                  <a:pt x="18083" y="34760"/>
                </a:lnTo>
                <a:lnTo>
                  <a:pt x="18984" y="38254"/>
                </a:lnTo>
                <a:lnTo>
                  <a:pt x="20378" y="41378"/>
                </a:lnTo>
                <a:lnTo>
                  <a:pt x="22101" y="44254"/>
                </a:lnTo>
                <a:lnTo>
                  <a:pt x="23250" y="47759"/>
                </a:lnTo>
                <a:lnTo>
                  <a:pt x="24016" y="51683"/>
                </a:lnTo>
                <a:lnTo>
                  <a:pt x="24526" y="55887"/>
                </a:lnTo>
                <a:lnTo>
                  <a:pt x="24867" y="60277"/>
                </a:lnTo>
                <a:lnTo>
                  <a:pt x="25093" y="64791"/>
                </a:lnTo>
                <a:lnTo>
                  <a:pt x="25413" y="76612"/>
                </a:lnTo>
                <a:lnTo>
                  <a:pt x="25521" y="91510"/>
                </a:lnTo>
                <a:lnTo>
                  <a:pt x="26323" y="95138"/>
                </a:lnTo>
                <a:lnTo>
                  <a:pt x="27652" y="98350"/>
                </a:lnTo>
                <a:lnTo>
                  <a:pt x="29332" y="101285"/>
                </a:lnTo>
                <a:lnTo>
                  <a:pt x="30452" y="104036"/>
                </a:lnTo>
                <a:lnTo>
                  <a:pt x="31198" y="106664"/>
                </a:lnTo>
                <a:lnTo>
                  <a:pt x="31696" y="109209"/>
                </a:lnTo>
                <a:lnTo>
                  <a:pt x="32028" y="111700"/>
                </a:lnTo>
                <a:lnTo>
                  <a:pt x="32249" y="114154"/>
                </a:lnTo>
                <a:lnTo>
                  <a:pt x="32396" y="116584"/>
                </a:lnTo>
                <a:lnTo>
                  <a:pt x="32560" y="121401"/>
                </a:lnTo>
                <a:lnTo>
                  <a:pt x="32665" y="127168"/>
                </a:lnTo>
                <a:lnTo>
                  <a:pt x="33468" y="127641"/>
                </a:lnTo>
                <a:lnTo>
                  <a:pt x="34796" y="127957"/>
                </a:lnTo>
                <a:lnTo>
                  <a:pt x="3983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4"/>
          <p:cNvSpPr/>
          <p:nvPr/>
        </p:nvSpPr>
        <p:spPr>
          <a:xfrm>
            <a:off x="2643218" y="2021681"/>
            <a:ext cx="107126" cy="78582"/>
          </a:xfrm>
          <a:custGeom>
            <a:avLst/>
            <a:gdLst/>
            <a:ahLst/>
            <a:cxnLst/>
            <a:rect l="0" t="0" r="0" b="0"/>
            <a:pathLst>
              <a:path w="107126" h="78582">
                <a:moveTo>
                  <a:pt x="57119" y="0"/>
                </a:moveTo>
                <a:lnTo>
                  <a:pt x="46477" y="0"/>
                </a:lnTo>
                <a:lnTo>
                  <a:pt x="44468" y="794"/>
                </a:lnTo>
                <a:lnTo>
                  <a:pt x="42335" y="2116"/>
                </a:lnTo>
                <a:lnTo>
                  <a:pt x="40119" y="3792"/>
                </a:lnTo>
                <a:lnTo>
                  <a:pt x="37848" y="5703"/>
                </a:lnTo>
                <a:lnTo>
                  <a:pt x="35541" y="7771"/>
                </a:lnTo>
                <a:lnTo>
                  <a:pt x="30860" y="12185"/>
                </a:lnTo>
                <a:lnTo>
                  <a:pt x="26134" y="16792"/>
                </a:lnTo>
                <a:lnTo>
                  <a:pt x="22968" y="19132"/>
                </a:lnTo>
                <a:lnTo>
                  <a:pt x="19271" y="21486"/>
                </a:lnTo>
                <a:lnTo>
                  <a:pt x="15218" y="23849"/>
                </a:lnTo>
                <a:lnTo>
                  <a:pt x="12516" y="26218"/>
                </a:lnTo>
                <a:lnTo>
                  <a:pt x="10715" y="28591"/>
                </a:lnTo>
                <a:lnTo>
                  <a:pt x="9514" y="30967"/>
                </a:lnTo>
                <a:lnTo>
                  <a:pt x="7920" y="33345"/>
                </a:lnTo>
                <a:lnTo>
                  <a:pt x="6063" y="35723"/>
                </a:lnTo>
                <a:lnTo>
                  <a:pt x="4032" y="38103"/>
                </a:lnTo>
                <a:lnTo>
                  <a:pt x="2678" y="41277"/>
                </a:lnTo>
                <a:lnTo>
                  <a:pt x="1775" y="44980"/>
                </a:lnTo>
                <a:lnTo>
                  <a:pt x="1173" y="49037"/>
                </a:lnTo>
                <a:lnTo>
                  <a:pt x="771" y="52535"/>
                </a:lnTo>
                <a:lnTo>
                  <a:pt x="504" y="55661"/>
                </a:lnTo>
                <a:lnTo>
                  <a:pt x="75" y="62588"/>
                </a:lnTo>
                <a:lnTo>
                  <a:pt x="16" y="65652"/>
                </a:lnTo>
                <a:lnTo>
                  <a:pt x="0" y="67581"/>
                </a:lnTo>
                <a:lnTo>
                  <a:pt x="784" y="68866"/>
                </a:lnTo>
                <a:lnTo>
                  <a:pt x="2100" y="69723"/>
                </a:lnTo>
                <a:lnTo>
                  <a:pt x="3771" y="70295"/>
                </a:lnTo>
                <a:lnTo>
                  <a:pt x="4885" y="71469"/>
                </a:lnTo>
                <a:lnTo>
                  <a:pt x="5627" y="73046"/>
                </a:lnTo>
                <a:lnTo>
                  <a:pt x="6819" y="77488"/>
                </a:lnTo>
                <a:lnTo>
                  <a:pt x="7711" y="77058"/>
                </a:lnTo>
                <a:lnTo>
                  <a:pt x="9099" y="75978"/>
                </a:lnTo>
                <a:lnTo>
                  <a:pt x="10818" y="74465"/>
                </a:lnTo>
                <a:lnTo>
                  <a:pt x="12758" y="73456"/>
                </a:lnTo>
                <a:lnTo>
                  <a:pt x="14845" y="72783"/>
                </a:lnTo>
                <a:lnTo>
                  <a:pt x="17030" y="72334"/>
                </a:lnTo>
                <a:lnTo>
                  <a:pt x="20074" y="71242"/>
                </a:lnTo>
                <a:lnTo>
                  <a:pt x="23691" y="69719"/>
                </a:lnTo>
                <a:lnTo>
                  <a:pt x="27690" y="67911"/>
                </a:lnTo>
                <a:lnTo>
                  <a:pt x="30356" y="65911"/>
                </a:lnTo>
                <a:lnTo>
                  <a:pt x="32133" y="63784"/>
                </a:lnTo>
                <a:lnTo>
                  <a:pt x="33318" y="61573"/>
                </a:lnTo>
                <a:lnTo>
                  <a:pt x="34902" y="59305"/>
                </a:lnTo>
                <a:lnTo>
                  <a:pt x="36751" y="56999"/>
                </a:lnTo>
                <a:lnTo>
                  <a:pt x="38778" y="54668"/>
                </a:lnTo>
                <a:lnTo>
                  <a:pt x="40923" y="52320"/>
                </a:lnTo>
                <a:lnTo>
                  <a:pt x="45423" y="47595"/>
                </a:lnTo>
                <a:lnTo>
                  <a:pt x="46940" y="45224"/>
                </a:lnTo>
                <a:lnTo>
                  <a:pt x="47952" y="42849"/>
                </a:lnTo>
                <a:lnTo>
                  <a:pt x="48626" y="40472"/>
                </a:lnTo>
                <a:lnTo>
                  <a:pt x="49076" y="37300"/>
                </a:lnTo>
                <a:lnTo>
                  <a:pt x="49376" y="33598"/>
                </a:lnTo>
                <a:lnTo>
                  <a:pt x="49857" y="23834"/>
                </a:lnTo>
                <a:lnTo>
                  <a:pt x="49103" y="22240"/>
                </a:lnTo>
                <a:lnTo>
                  <a:pt x="47806" y="20383"/>
                </a:lnTo>
                <a:lnTo>
                  <a:pt x="43814" y="15491"/>
                </a:lnTo>
                <a:lnTo>
                  <a:pt x="42693" y="15090"/>
                </a:lnTo>
                <a:lnTo>
                  <a:pt x="41152" y="14822"/>
                </a:lnTo>
                <a:lnTo>
                  <a:pt x="36767" y="14393"/>
                </a:lnTo>
                <a:lnTo>
                  <a:pt x="39800" y="14318"/>
                </a:lnTo>
                <a:lnTo>
                  <a:pt x="40810" y="15102"/>
                </a:lnTo>
                <a:lnTo>
                  <a:pt x="41484" y="16418"/>
                </a:lnTo>
                <a:lnTo>
                  <a:pt x="42565" y="20441"/>
                </a:lnTo>
                <a:lnTo>
                  <a:pt x="42654" y="21565"/>
                </a:lnTo>
                <a:lnTo>
                  <a:pt x="42713" y="23107"/>
                </a:lnTo>
                <a:lnTo>
                  <a:pt x="42753" y="24930"/>
                </a:lnTo>
                <a:lnTo>
                  <a:pt x="43573" y="26939"/>
                </a:lnTo>
                <a:lnTo>
                  <a:pt x="44913" y="29072"/>
                </a:lnTo>
                <a:lnTo>
                  <a:pt x="46600" y="31287"/>
                </a:lnTo>
                <a:lnTo>
                  <a:pt x="48519" y="33558"/>
                </a:lnTo>
                <a:lnTo>
                  <a:pt x="50592" y="35866"/>
                </a:lnTo>
                <a:lnTo>
                  <a:pt x="52768" y="38198"/>
                </a:lnTo>
                <a:lnTo>
                  <a:pt x="54218" y="40546"/>
                </a:lnTo>
                <a:lnTo>
                  <a:pt x="55185" y="42906"/>
                </a:lnTo>
                <a:lnTo>
                  <a:pt x="55830" y="45273"/>
                </a:lnTo>
                <a:lnTo>
                  <a:pt x="57053" y="47644"/>
                </a:lnTo>
                <a:lnTo>
                  <a:pt x="58663" y="50019"/>
                </a:lnTo>
                <a:lnTo>
                  <a:pt x="60529" y="52396"/>
                </a:lnTo>
                <a:lnTo>
                  <a:pt x="62568" y="54774"/>
                </a:lnTo>
                <a:lnTo>
                  <a:pt x="64720" y="57154"/>
                </a:lnTo>
                <a:lnTo>
                  <a:pt x="69229" y="61914"/>
                </a:lnTo>
                <a:lnTo>
                  <a:pt x="73878" y="66676"/>
                </a:lnTo>
                <a:lnTo>
                  <a:pt x="77023" y="69057"/>
                </a:lnTo>
                <a:lnTo>
                  <a:pt x="80707" y="71438"/>
                </a:lnTo>
                <a:lnTo>
                  <a:pt x="84751" y="73819"/>
                </a:lnTo>
                <a:lnTo>
                  <a:pt x="88240" y="75406"/>
                </a:lnTo>
                <a:lnTo>
                  <a:pt x="91360" y="76464"/>
                </a:lnTo>
                <a:lnTo>
                  <a:pt x="94234" y="77170"/>
                </a:lnTo>
                <a:lnTo>
                  <a:pt x="96944" y="77640"/>
                </a:lnTo>
                <a:lnTo>
                  <a:pt x="99544" y="77954"/>
                </a:lnTo>
                <a:lnTo>
                  <a:pt x="107125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5"/>
          <p:cNvSpPr/>
          <p:nvPr/>
        </p:nvSpPr>
        <p:spPr>
          <a:xfrm>
            <a:off x="2914685" y="2000250"/>
            <a:ext cx="164272" cy="99915"/>
          </a:xfrm>
          <a:custGeom>
            <a:avLst/>
            <a:gdLst/>
            <a:ahLst/>
            <a:cxnLst/>
            <a:rect l="0" t="0" r="0" b="0"/>
            <a:pathLst>
              <a:path w="164272" h="99915">
                <a:moveTo>
                  <a:pt x="78546" y="0"/>
                </a:moveTo>
                <a:lnTo>
                  <a:pt x="68603" y="0"/>
                </a:lnTo>
                <a:lnTo>
                  <a:pt x="66361" y="793"/>
                </a:lnTo>
                <a:lnTo>
                  <a:pt x="61753" y="3792"/>
                </a:lnTo>
                <a:lnTo>
                  <a:pt x="57059" y="5654"/>
                </a:lnTo>
                <a:lnTo>
                  <a:pt x="54697" y="6150"/>
                </a:lnTo>
                <a:lnTo>
                  <a:pt x="49954" y="8819"/>
                </a:lnTo>
                <a:lnTo>
                  <a:pt x="47579" y="10641"/>
                </a:lnTo>
                <a:lnTo>
                  <a:pt x="45201" y="12650"/>
                </a:lnTo>
                <a:lnTo>
                  <a:pt x="42822" y="14783"/>
                </a:lnTo>
                <a:lnTo>
                  <a:pt x="38062" y="19270"/>
                </a:lnTo>
                <a:lnTo>
                  <a:pt x="33301" y="23910"/>
                </a:lnTo>
                <a:lnTo>
                  <a:pt x="30126" y="26259"/>
                </a:lnTo>
                <a:lnTo>
                  <a:pt x="26422" y="28618"/>
                </a:lnTo>
                <a:lnTo>
                  <a:pt x="22366" y="30985"/>
                </a:lnTo>
                <a:lnTo>
                  <a:pt x="19661" y="33356"/>
                </a:lnTo>
                <a:lnTo>
                  <a:pt x="17858" y="35731"/>
                </a:lnTo>
                <a:lnTo>
                  <a:pt x="16656" y="38108"/>
                </a:lnTo>
                <a:lnTo>
                  <a:pt x="15061" y="40487"/>
                </a:lnTo>
                <a:lnTo>
                  <a:pt x="13204" y="42866"/>
                </a:lnTo>
                <a:lnTo>
                  <a:pt x="11172" y="45246"/>
                </a:lnTo>
                <a:lnTo>
                  <a:pt x="9024" y="48420"/>
                </a:lnTo>
                <a:lnTo>
                  <a:pt x="6798" y="52123"/>
                </a:lnTo>
                <a:lnTo>
                  <a:pt x="4520" y="56180"/>
                </a:lnTo>
                <a:lnTo>
                  <a:pt x="3001" y="59678"/>
                </a:lnTo>
                <a:lnTo>
                  <a:pt x="1989" y="62804"/>
                </a:lnTo>
                <a:lnTo>
                  <a:pt x="1314" y="65682"/>
                </a:lnTo>
                <a:lnTo>
                  <a:pt x="864" y="68394"/>
                </a:lnTo>
                <a:lnTo>
                  <a:pt x="564" y="70996"/>
                </a:lnTo>
                <a:lnTo>
                  <a:pt x="364" y="73524"/>
                </a:lnTo>
                <a:lnTo>
                  <a:pt x="231" y="76003"/>
                </a:lnTo>
                <a:lnTo>
                  <a:pt x="83" y="80875"/>
                </a:lnTo>
                <a:lnTo>
                  <a:pt x="0" y="88080"/>
                </a:lnTo>
                <a:lnTo>
                  <a:pt x="782" y="89676"/>
                </a:lnTo>
                <a:lnTo>
                  <a:pt x="2097" y="90740"/>
                </a:lnTo>
                <a:lnTo>
                  <a:pt x="3767" y="91449"/>
                </a:lnTo>
                <a:lnTo>
                  <a:pt x="7740" y="94354"/>
                </a:lnTo>
                <a:lnTo>
                  <a:pt x="9911" y="96240"/>
                </a:lnTo>
                <a:lnTo>
                  <a:pt x="13739" y="97497"/>
                </a:lnTo>
                <a:lnTo>
                  <a:pt x="18673" y="98336"/>
                </a:lnTo>
                <a:lnTo>
                  <a:pt x="24343" y="98894"/>
                </a:lnTo>
                <a:lnTo>
                  <a:pt x="28917" y="99267"/>
                </a:lnTo>
                <a:lnTo>
                  <a:pt x="32760" y="99515"/>
                </a:lnTo>
                <a:lnTo>
                  <a:pt x="36116" y="99681"/>
                </a:lnTo>
                <a:lnTo>
                  <a:pt x="44078" y="99865"/>
                </a:lnTo>
                <a:lnTo>
                  <a:pt x="48423" y="99914"/>
                </a:lnTo>
                <a:lnTo>
                  <a:pt x="53702" y="99153"/>
                </a:lnTo>
                <a:lnTo>
                  <a:pt x="59602" y="97852"/>
                </a:lnTo>
                <a:lnTo>
                  <a:pt x="65916" y="96191"/>
                </a:lnTo>
                <a:lnTo>
                  <a:pt x="72508" y="94289"/>
                </a:lnTo>
                <a:lnTo>
                  <a:pt x="86181" y="90060"/>
                </a:lnTo>
                <a:lnTo>
                  <a:pt x="107266" y="83217"/>
                </a:lnTo>
                <a:lnTo>
                  <a:pt x="114362" y="81671"/>
                </a:lnTo>
                <a:lnTo>
                  <a:pt x="121473" y="80641"/>
                </a:lnTo>
                <a:lnTo>
                  <a:pt x="128595" y="79955"/>
                </a:lnTo>
                <a:lnTo>
                  <a:pt x="134931" y="78703"/>
                </a:lnTo>
                <a:lnTo>
                  <a:pt x="140742" y="77075"/>
                </a:lnTo>
                <a:lnTo>
                  <a:pt x="146204" y="75195"/>
                </a:lnTo>
                <a:lnTo>
                  <a:pt x="150639" y="73149"/>
                </a:lnTo>
                <a:lnTo>
                  <a:pt x="154389" y="70991"/>
                </a:lnTo>
                <a:lnTo>
                  <a:pt x="164271" y="64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6"/>
          <p:cNvSpPr/>
          <p:nvPr/>
        </p:nvSpPr>
        <p:spPr>
          <a:xfrm>
            <a:off x="1243038" y="2614641"/>
            <a:ext cx="114275" cy="157135"/>
          </a:xfrm>
          <a:custGeom>
            <a:avLst/>
            <a:gdLst/>
            <a:ahLst/>
            <a:cxnLst/>
            <a:rect l="0" t="0" r="0" b="0"/>
            <a:pathLst>
              <a:path w="114275" h="157135">
                <a:moveTo>
                  <a:pt x="7118" y="28546"/>
                </a:moveTo>
                <a:lnTo>
                  <a:pt x="0" y="28546"/>
                </a:lnTo>
                <a:lnTo>
                  <a:pt x="10617" y="17904"/>
                </a:lnTo>
                <a:lnTo>
                  <a:pt x="13419" y="15895"/>
                </a:lnTo>
                <a:lnTo>
                  <a:pt x="16875" y="13762"/>
                </a:lnTo>
                <a:lnTo>
                  <a:pt x="20766" y="11546"/>
                </a:lnTo>
                <a:lnTo>
                  <a:pt x="24154" y="10069"/>
                </a:lnTo>
                <a:lnTo>
                  <a:pt x="27207" y="9084"/>
                </a:lnTo>
                <a:lnTo>
                  <a:pt x="30035" y="8428"/>
                </a:lnTo>
                <a:lnTo>
                  <a:pt x="33509" y="7197"/>
                </a:lnTo>
                <a:lnTo>
                  <a:pt x="37412" y="5582"/>
                </a:lnTo>
                <a:lnTo>
                  <a:pt x="41601" y="3711"/>
                </a:lnTo>
                <a:lnTo>
                  <a:pt x="45188" y="2465"/>
                </a:lnTo>
                <a:lnTo>
                  <a:pt x="48373" y="1633"/>
                </a:lnTo>
                <a:lnTo>
                  <a:pt x="51290" y="1079"/>
                </a:lnTo>
                <a:lnTo>
                  <a:pt x="54822" y="710"/>
                </a:lnTo>
                <a:lnTo>
                  <a:pt x="58764" y="464"/>
                </a:lnTo>
                <a:lnTo>
                  <a:pt x="66584" y="190"/>
                </a:lnTo>
                <a:lnTo>
                  <a:pt x="75449" y="36"/>
                </a:lnTo>
                <a:lnTo>
                  <a:pt x="80614" y="0"/>
                </a:lnTo>
                <a:lnTo>
                  <a:pt x="83103" y="784"/>
                </a:lnTo>
                <a:lnTo>
                  <a:pt x="85556" y="2101"/>
                </a:lnTo>
                <a:lnTo>
                  <a:pt x="87985" y="3772"/>
                </a:lnTo>
                <a:lnTo>
                  <a:pt x="90398" y="5680"/>
                </a:lnTo>
                <a:lnTo>
                  <a:pt x="92800" y="7746"/>
                </a:lnTo>
                <a:lnTo>
                  <a:pt x="95196" y="9917"/>
                </a:lnTo>
                <a:lnTo>
                  <a:pt x="99974" y="14446"/>
                </a:lnTo>
                <a:lnTo>
                  <a:pt x="109509" y="23820"/>
                </a:lnTo>
                <a:lnTo>
                  <a:pt x="111097" y="26189"/>
                </a:lnTo>
                <a:lnTo>
                  <a:pt x="112862" y="30938"/>
                </a:lnTo>
                <a:lnTo>
                  <a:pt x="113333" y="34110"/>
                </a:lnTo>
                <a:lnTo>
                  <a:pt x="113647" y="37811"/>
                </a:lnTo>
                <a:lnTo>
                  <a:pt x="113856" y="41867"/>
                </a:lnTo>
                <a:lnTo>
                  <a:pt x="114088" y="50606"/>
                </a:lnTo>
                <a:lnTo>
                  <a:pt x="114150" y="55159"/>
                </a:lnTo>
                <a:lnTo>
                  <a:pt x="113398" y="58988"/>
                </a:lnTo>
                <a:lnTo>
                  <a:pt x="112102" y="62334"/>
                </a:lnTo>
                <a:lnTo>
                  <a:pt x="110445" y="65359"/>
                </a:lnTo>
                <a:lnTo>
                  <a:pt x="104320" y="77201"/>
                </a:lnTo>
                <a:lnTo>
                  <a:pt x="102082" y="80826"/>
                </a:lnTo>
                <a:lnTo>
                  <a:pt x="99796" y="84037"/>
                </a:lnTo>
                <a:lnTo>
                  <a:pt x="97478" y="86971"/>
                </a:lnTo>
                <a:lnTo>
                  <a:pt x="95139" y="89721"/>
                </a:lnTo>
                <a:lnTo>
                  <a:pt x="92786" y="92348"/>
                </a:lnTo>
                <a:lnTo>
                  <a:pt x="90424" y="94894"/>
                </a:lnTo>
                <a:lnTo>
                  <a:pt x="88055" y="98177"/>
                </a:lnTo>
                <a:lnTo>
                  <a:pt x="85682" y="101955"/>
                </a:lnTo>
                <a:lnTo>
                  <a:pt x="83307" y="106060"/>
                </a:lnTo>
                <a:lnTo>
                  <a:pt x="81723" y="109591"/>
                </a:lnTo>
                <a:lnTo>
                  <a:pt x="80667" y="112738"/>
                </a:lnTo>
                <a:lnTo>
                  <a:pt x="79963" y="115631"/>
                </a:lnTo>
                <a:lnTo>
                  <a:pt x="78700" y="117559"/>
                </a:lnTo>
                <a:lnTo>
                  <a:pt x="77064" y="118844"/>
                </a:lnTo>
                <a:lnTo>
                  <a:pt x="75180" y="119701"/>
                </a:lnTo>
                <a:lnTo>
                  <a:pt x="73130" y="121066"/>
                </a:lnTo>
                <a:lnTo>
                  <a:pt x="70970" y="122770"/>
                </a:lnTo>
                <a:lnTo>
                  <a:pt x="68736" y="124699"/>
                </a:lnTo>
                <a:lnTo>
                  <a:pt x="65659" y="126780"/>
                </a:lnTo>
                <a:lnTo>
                  <a:pt x="62020" y="128960"/>
                </a:lnTo>
                <a:lnTo>
                  <a:pt x="58007" y="131208"/>
                </a:lnTo>
                <a:lnTo>
                  <a:pt x="54538" y="133499"/>
                </a:lnTo>
                <a:lnTo>
                  <a:pt x="51431" y="135821"/>
                </a:lnTo>
                <a:lnTo>
                  <a:pt x="48566" y="138163"/>
                </a:lnTo>
                <a:lnTo>
                  <a:pt x="45863" y="140518"/>
                </a:lnTo>
                <a:lnTo>
                  <a:pt x="43266" y="142881"/>
                </a:lnTo>
                <a:lnTo>
                  <a:pt x="40742" y="145251"/>
                </a:lnTo>
                <a:lnTo>
                  <a:pt x="38265" y="146830"/>
                </a:lnTo>
                <a:lnTo>
                  <a:pt x="35820" y="147883"/>
                </a:lnTo>
                <a:lnTo>
                  <a:pt x="29985" y="149574"/>
                </a:lnTo>
                <a:lnTo>
                  <a:pt x="27919" y="149712"/>
                </a:lnTo>
                <a:lnTo>
                  <a:pt x="21390" y="149867"/>
                </a:lnTo>
                <a:lnTo>
                  <a:pt x="7260" y="149989"/>
                </a:lnTo>
                <a:lnTo>
                  <a:pt x="7146" y="145080"/>
                </a:lnTo>
                <a:lnTo>
                  <a:pt x="7119" y="139141"/>
                </a:lnTo>
                <a:lnTo>
                  <a:pt x="7912" y="137995"/>
                </a:lnTo>
                <a:lnTo>
                  <a:pt x="9235" y="137230"/>
                </a:lnTo>
                <a:lnTo>
                  <a:pt x="10910" y="136721"/>
                </a:lnTo>
                <a:lnTo>
                  <a:pt x="12821" y="136382"/>
                </a:lnTo>
                <a:lnTo>
                  <a:pt x="14889" y="136155"/>
                </a:lnTo>
                <a:lnTo>
                  <a:pt x="17061" y="136004"/>
                </a:lnTo>
                <a:lnTo>
                  <a:pt x="19303" y="135903"/>
                </a:lnTo>
                <a:lnTo>
                  <a:pt x="23910" y="135792"/>
                </a:lnTo>
                <a:lnTo>
                  <a:pt x="59947" y="135703"/>
                </a:lnTo>
                <a:lnTo>
                  <a:pt x="64562" y="136496"/>
                </a:lnTo>
                <a:lnTo>
                  <a:pt x="68433" y="137819"/>
                </a:lnTo>
                <a:lnTo>
                  <a:pt x="71807" y="139495"/>
                </a:lnTo>
                <a:lnTo>
                  <a:pt x="74850" y="141406"/>
                </a:lnTo>
                <a:lnTo>
                  <a:pt x="77673" y="143473"/>
                </a:lnTo>
                <a:lnTo>
                  <a:pt x="80348" y="145645"/>
                </a:lnTo>
                <a:lnTo>
                  <a:pt x="84513" y="147887"/>
                </a:lnTo>
                <a:lnTo>
                  <a:pt x="89671" y="150176"/>
                </a:lnTo>
                <a:lnTo>
                  <a:pt x="95491" y="152495"/>
                </a:lnTo>
                <a:lnTo>
                  <a:pt x="100164" y="154041"/>
                </a:lnTo>
                <a:lnTo>
                  <a:pt x="104074" y="155072"/>
                </a:lnTo>
                <a:lnTo>
                  <a:pt x="114274" y="157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7"/>
          <p:cNvSpPr/>
          <p:nvPr/>
        </p:nvSpPr>
        <p:spPr>
          <a:xfrm>
            <a:off x="1450182" y="2671762"/>
            <a:ext cx="200025" cy="78579"/>
          </a:xfrm>
          <a:custGeom>
            <a:avLst/>
            <a:gdLst/>
            <a:ahLst/>
            <a:cxnLst/>
            <a:rect l="0" t="0" r="0" b="0"/>
            <a:pathLst>
              <a:path w="200025" h="78579">
                <a:moveTo>
                  <a:pt x="7143" y="42863"/>
                </a:moveTo>
                <a:lnTo>
                  <a:pt x="10935" y="42863"/>
                </a:lnTo>
                <a:lnTo>
                  <a:pt x="12052" y="42069"/>
                </a:lnTo>
                <a:lnTo>
                  <a:pt x="12797" y="40746"/>
                </a:lnTo>
                <a:lnTo>
                  <a:pt x="13992" y="36712"/>
                </a:lnTo>
                <a:lnTo>
                  <a:pt x="14884" y="35587"/>
                </a:lnTo>
                <a:lnTo>
                  <a:pt x="16272" y="34043"/>
                </a:lnTo>
                <a:lnTo>
                  <a:pt x="20411" y="29655"/>
                </a:lnTo>
                <a:lnTo>
                  <a:pt x="20751" y="28501"/>
                </a:lnTo>
                <a:lnTo>
                  <a:pt x="20977" y="26938"/>
                </a:lnTo>
                <a:lnTo>
                  <a:pt x="21341" y="22519"/>
                </a:lnTo>
                <a:lnTo>
                  <a:pt x="20577" y="22157"/>
                </a:lnTo>
                <a:lnTo>
                  <a:pt x="14578" y="21460"/>
                </a:lnTo>
                <a:lnTo>
                  <a:pt x="14416" y="23561"/>
                </a:lnTo>
                <a:lnTo>
                  <a:pt x="14312" y="27585"/>
                </a:lnTo>
                <a:lnTo>
                  <a:pt x="13510" y="28708"/>
                </a:lnTo>
                <a:lnTo>
                  <a:pt x="12181" y="30251"/>
                </a:lnTo>
                <a:lnTo>
                  <a:pt x="10502" y="32074"/>
                </a:lnTo>
                <a:lnTo>
                  <a:pt x="6519" y="36216"/>
                </a:lnTo>
                <a:lnTo>
                  <a:pt x="1287" y="41550"/>
                </a:lnTo>
                <a:lnTo>
                  <a:pt x="857" y="42781"/>
                </a:lnTo>
                <a:lnTo>
                  <a:pt x="571" y="44396"/>
                </a:lnTo>
                <a:lnTo>
                  <a:pt x="380" y="46266"/>
                </a:lnTo>
                <a:lnTo>
                  <a:pt x="253" y="48306"/>
                </a:lnTo>
                <a:lnTo>
                  <a:pt x="112" y="52690"/>
                </a:lnTo>
                <a:lnTo>
                  <a:pt x="5" y="64164"/>
                </a:lnTo>
                <a:lnTo>
                  <a:pt x="0" y="74115"/>
                </a:lnTo>
                <a:lnTo>
                  <a:pt x="793" y="75604"/>
                </a:lnTo>
                <a:lnTo>
                  <a:pt x="2116" y="76596"/>
                </a:lnTo>
                <a:lnTo>
                  <a:pt x="3791" y="77258"/>
                </a:lnTo>
                <a:lnTo>
                  <a:pt x="9942" y="78189"/>
                </a:lnTo>
                <a:lnTo>
                  <a:pt x="15016" y="78504"/>
                </a:lnTo>
                <a:lnTo>
                  <a:pt x="37895" y="78578"/>
                </a:lnTo>
                <a:lnTo>
                  <a:pt x="40344" y="77786"/>
                </a:lnTo>
                <a:lnTo>
                  <a:pt x="42771" y="76463"/>
                </a:lnTo>
                <a:lnTo>
                  <a:pt x="45182" y="74788"/>
                </a:lnTo>
                <a:lnTo>
                  <a:pt x="47583" y="72878"/>
                </a:lnTo>
                <a:lnTo>
                  <a:pt x="49978" y="70810"/>
                </a:lnTo>
                <a:lnTo>
                  <a:pt x="55732" y="65581"/>
                </a:lnTo>
                <a:lnTo>
                  <a:pt x="60522" y="60883"/>
                </a:lnTo>
                <a:lnTo>
                  <a:pt x="61779" y="58845"/>
                </a:lnTo>
                <a:lnTo>
                  <a:pt x="62617" y="56692"/>
                </a:lnTo>
                <a:lnTo>
                  <a:pt x="63175" y="54464"/>
                </a:lnTo>
                <a:lnTo>
                  <a:pt x="63548" y="52184"/>
                </a:lnTo>
                <a:lnTo>
                  <a:pt x="63796" y="49871"/>
                </a:lnTo>
                <a:lnTo>
                  <a:pt x="63961" y="47535"/>
                </a:lnTo>
                <a:lnTo>
                  <a:pt x="64072" y="45183"/>
                </a:lnTo>
                <a:lnTo>
                  <a:pt x="64195" y="40455"/>
                </a:lnTo>
                <a:lnTo>
                  <a:pt x="64293" y="28576"/>
                </a:lnTo>
                <a:lnTo>
                  <a:pt x="64293" y="32368"/>
                </a:lnTo>
                <a:lnTo>
                  <a:pt x="65086" y="34278"/>
                </a:lnTo>
                <a:lnTo>
                  <a:pt x="66409" y="36346"/>
                </a:lnTo>
                <a:lnTo>
                  <a:pt x="68085" y="38518"/>
                </a:lnTo>
                <a:lnTo>
                  <a:pt x="69996" y="40760"/>
                </a:lnTo>
                <a:lnTo>
                  <a:pt x="72063" y="43049"/>
                </a:lnTo>
                <a:lnTo>
                  <a:pt x="76478" y="47708"/>
                </a:lnTo>
                <a:lnTo>
                  <a:pt x="81085" y="52424"/>
                </a:lnTo>
                <a:lnTo>
                  <a:pt x="84219" y="54000"/>
                </a:lnTo>
                <a:lnTo>
                  <a:pt x="87895" y="55050"/>
                </a:lnTo>
                <a:lnTo>
                  <a:pt x="91934" y="55750"/>
                </a:lnTo>
                <a:lnTo>
                  <a:pt x="95420" y="57010"/>
                </a:lnTo>
                <a:lnTo>
                  <a:pt x="98538" y="58644"/>
                </a:lnTo>
                <a:lnTo>
                  <a:pt x="101410" y="60528"/>
                </a:lnTo>
                <a:lnTo>
                  <a:pt x="104913" y="61783"/>
                </a:lnTo>
                <a:lnTo>
                  <a:pt x="108835" y="62620"/>
                </a:lnTo>
                <a:lnTo>
                  <a:pt x="113038" y="63178"/>
                </a:lnTo>
                <a:lnTo>
                  <a:pt x="116633" y="63550"/>
                </a:lnTo>
                <a:lnTo>
                  <a:pt x="122745" y="63963"/>
                </a:lnTo>
                <a:lnTo>
                  <a:pt x="128107" y="64147"/>
                </a:lnTo>
                <a:lnTo>
                  <a:pt x="130648" y="64196"/>
                </a:lnTo>
                <a:lnTo>
                  <a:pt x="133136" y="63435"/>
                </a:lnTo>
                <a:lnTo>
                  <a:pt x="135588" y="62134"/>
                </a:lnTo>
                <a:lnTo>
                  <a:pt x="138016" y="60472"/>
                </a:lnTo>
                <a:lnTo>
                  <a:pt x="140429" y="58571"/>
                </a:lnTo>
                <a:lnTo>
                  <a:pt x="142832" y="56510"/>
                </a:lnTo>
                <a:lnTo>
                  <a:pt x="145227" y="54342"/>
                </a:lnTo>
                <a:lnTo>
                  <a:pt x="146824" y="52103"/>
                </a:lnTo>
                <a:lnTo>
                  <a:pt x="147888" y="49817"/>
                </a:lnTo>
                <a:lnTo>
                  <a:pt x="148598" y="47498"/>
                </a:lnTo>
                <a:lnTo>
                  <a:pt x="149865" y="45159"/>
                </a:lnTo>
                <a:lnTo>
                  <a:pt x="151503" y="42806"/>
                </a:lnTo>
                <a:lnTo>
                  <a:pt x="153389" y="40444"/>
                </a:lnTo>
                <a:lnTo>
                  <a:pt x="156234" y="37281"/>
                </a:lnTo>
                <a:lnTo>
                  <a:pt x="163628" y="29534"/>
                </a:lnTo>
                <a:lnTo>
                  <a:pt x="172924" y="20040"/>
                </a:lnTo>
                <a:lnTo>
                  <a:pt x="176401" y="17329"/>
                </a:lnTo>
                <a:lnTo>
                  <a:pt x="180307" y="14727"/>
                </a:lnTo>
                <a:lnTo>
                  <a:pt x="184498" y="12200"/>
                </a:lnTo>
                <a:lnTo>
                  <a:pt x="187292" y="9721"/>
                </a:lnTo>
                <a:lnTo>
                  <a:pt x="189154" y="7274"/>
                </a:lnTo>
                <a:lnTo>
                  <a:pt x="190396" y="4849"/>
                </a:lnTo>
                <a:lnTo>
                  <a:pt x="192018" y="3233"/>
                </a:lnTo>
                <a:lnTo>
                  <a:pt x="193893" y="2155"/>
                </a:lnTo>
                <a:lnTo>
                  <a:pt x="2000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8"/>
          <p:cNvSpPr/>
          <p:nvPr/>
        </p:nvSpPr>
        <p:spPr>
          <a:xfrm>
            <a:off x="3107531" y="2686088"/>
            <a:ext cx="2400291" cy="1278693"/>
          </a:xfrm>
          <a:custGeom>
            <a:avLst/>
            <a:gdLst/>
            <a:ahLst/>
            <a:cxnLst/>
            <a:rect l="0" t="0" r="0" b="0"/>
            <a:pathLst>
              <a:path w="2400291" h="1278693">
                <a:moveTo>
                  <a:pt x="1793081" y="164268"/>
                </a:moveTo>
                <a:lnTo>
                  <a:pt x="1780081" y="151268"/>
                </a:lnTo>
                <a:lnTo>
                  <a:pt x="1771590" y="146569"/>
                </a:lnTo>
                <a:lnTo>
                  <a:pt x="1765538" y="140262"/>
                </a:lnTo>
                <a:lnTo>
                  <a:pt x="1762813" y="136358"/>
                </a:lnTo>
                <a:lnTo>
                  <a:pt x="1755552" y="129903"/>
                </a:lnTo>
                <a:lnTo>
                  <a:pt x="1716555" y="104760"/>
                </a:lnTo>
                <a:lnTo>
                  <a:pt x="1707211" y="102101"/>
                </a:lnTo>
                <a:lnTo>
                  <a:pt x="1697767" y="100126"/>
                </a:lnTo>
                <a:lnTo>
                  <a:pt x="1614156" y="69010"/>
                </a:lnTo>
                <a:lnTo>
                  <a:pt x="1559441" y="56670"/>
                </a:lnTo>
                <a:lnTo>
                  <a:pt x="1547954" y="52946"/>
                </a:lnTo>
                <a:lnTo>
                  <a:pt x="1500056" y="42371"/>
                </a:lnTo>
                <a:lnTo>
                  <a:pt x="1485842" y="38654"/>
                </a:lnTo>
                <a:lnTo>
                  <a:pt x="1414329" y="24366"/>
                </a:lnTo>
                <a:lnTo>
                  <a:pt x="1346696" y="17716"/>
                </a:lnTo>
                <a:lnTo>
                  <a:pt x="1278247" y="12268"/>
                </a:lnTo>
                <a:lnTo>
                  <a:pt x="1231836" y="7785"/>
                </a:lnTo>
                <a:lnTo>
                  <a:pt x="1171130" y="5028"/>
                </a:lnTo>
                <a:lnTo>
                  <a:pt x="1123891" y="629"/>
                </a:lnTo>
                <a:lnTo>
                  <a:pt x="1057271" y="0"/>
                </a:lnTo>
                <a:lnTo>
                  <a:pt x="1000124" y="2082"/>
                </a:lnTo>
                <a:lnTo>
                  <a:pt x="957409" y="6444"/>
                </a:lnTo>
                <a:lnTo>
                  <a:pt x="892838" y="9183"/>
                </a:lnTo>
                <a:lnTo>
                  <a:pt x="826286" y="17745"/>
                </a:lnTo>
                <a:lnTo>
                  <a:pt x="759618" y="26089"/>
                </a:lnTo>
                <a:lnTo>
                  <a:pt x="692944" y="36164"/>
                </a:lnTo>
                <a:lnTo>
                  <a:pt x="623225" y="47474"/>
                </a:lnTo>
                <a:lnTo>
                  <a:pt x="567473" y="55452"/>
                </a:lnTo>
                <a:lnTo>
                  <a:pt x="497385" y="73809"/>
                </a:lnTo>
                <a:lnTo>
                  <a:pt x="422590" y="88363"/>
                </a:lnTo>
                <a:lnTo>
                  <a:pt x="350063" y="111885"/>
                </a:lnTo>
                <a:lnTo>
                  <a:pt x="278312" y="138074"/>
                </a:lnTo>
                <a:lnTo>
                  <a:pt x="209878" y="166649"/>
                </a:lnTo>
                <a:lnTo>
                  <a:pt x="205800" y="169824"/>
                </a:lnTo>
                <a:lnTo>
                  <a:pt x="195474" y="181084"/>
                </a:lnTo>
                <a:lnTo>
                  <a:pt x="148218" y="219151"/>
                </a:lnTo>
                <a:lnTo>
                  <a:pt x="116378" y="254853"/>
                </a:lnTo>
                <a:lnTo>
                  <a:pt x="87388" y="292859"/>
                </a:lnTo>
                <a:lnTo>
                  <a:pt x="65946" y="330956"/>
                </a:lnTo>
                <a:lnTo>
                  <a:pt x="45911" y="359530"/>
                </a:lnTo>
                <a:lnTo>
                  <a:pt x="40778" y="369055"/>
                </a:lnTo>
                <a:lnTo>
                  <a:pt x="37967" y="378580"/>
                </a:lnTo>
                <a:lnTo>
                  <a:pt x="35924" y="388105"/>
                </a:lnTo>
                <a:lnTo>
                  <a:pt x="18965" y="426205"/>
                </a:lnTo>
                <a:lnTo>
                  <a:pt x="16366" y="435730"/>
                </a:lnTo>
                <a:lnTo>
                  <a:pt x="14417" y="445255"/>
                </a:lnTo>
                <a:lnTo>
                  <a:pt x="9651" y="460337"/>
                </a:lnTo>
                <a:lnTo>
                  <a:pt x="6570" y="495393"/>
                </a:lnTo>
                <a:lnTo>
                  <a:pt x="1022" y="525138"/>
                </a:lnTo>
                <a:lnTo>
                  <a:pt x="60" y="564402"/>
                </a:lnTo>
                <a:lnTo>
                  <a:pt x="0" y="658508"/>
                </a:lnTo>
                <a:lnTo>
                  <a:pt x="2117" y="669945"/>
                </a:lnTo>
                <a:lnTo>
                  <a:pt x="4909" y="681113"/>
                </a:lnTo>
                <a:lnTo>
                  <a:pt x="7275" y="699994"/>
                </a:lnTo>
                <a:lnTo>
                  <a:pt x="12667" y="720999"/>
                </a:lnTo>
                <a:lnTo>
                  <a:pt x="14361" y="730791"/>
                </a:lnTo>
                <a:lnTo>
                  <a:pt x="19799" y="750013"/>
                </a:lnTo>
                <a:lnTo>
                  <a:pt x="23064" y="766447"/>
                </a:lnTo>
                <a:lnTo>
                  <a:pt x="33552" y="794635"/>
                </a:lnTo>
                <a:lnTo>
                  <a:pt x="52135" y="830714"/>
                </a:lnTo>
                <a:lnTo>
                  <a:pt x="73525" y="868821"/>
                </a:lnTo>
                <a:lnTo>
                  <a:pt x="101676" y="907206"/>
                </a:lnTo>
                <a:lnTo>
                  <a:pt x="138177" y="945317"/>
                </a:lnTo>
                <a:lnTo>
                  <a:pt x="176215" y="983418"/>
                </a:lnTo>
                <a:lnTo>
                  <a:pt x="223131" y="1021518"/>
                </a:lnTo>
                <a:lnTo>
                  <a:pt x="278671" y="1059618"/>
                </a:lnTo>
                <a:lnTo>
                  <a:pt x="300850" y="1073112"/>
                </a:lnTo>
                <a:lnTo>
                  <a:pt x="367830" y="1101363"/>
                </a:lnTo>
                <a:lnTo>
                  <a:pt x="436254" y="1130306"/>
                </a:lnTo>
                <a:lnTo>
                  <a:pt x="508623" y="1158315"/>
                </a:lnTo>
                <a:lnTo>
                  <a:pt x="576596" y="1179953"/>
                </a:lnTo>
                <a:lnTo>
                  <a:pt x="641578" y="1195252"/>
                </a:lnTo>
                <a:lnTo>
                  <a:pt x="712083" y="1213420"/>
                </a:lnTo>
                <a:lnTo>
                  <a:pt x="759636" y="1224848"/>
                </a:lnTo>
                <a:lnTo>
                  <a:pt x="809364" y="1232161"/>
                </a:lnTo>
                <a:lnTo>
                  <a:pt x="848618" y="1239771"/>
                </a:lnTo>
                <a:lnTo>
                  <a:pt x="914351" y="1248255"/>
                </a:lnTo>
                <a:lnTo>
                  <a:pt x="979785" y="1259711"/>
                </a:lnTo>
                <a:lnTo>
                  <a:pt x="1044620" y="1265904"/>
                </a:lnTo>
                <a:lnTo>
                  <a:pt x="1114640" y="1271599"/>
                </a:lnTo>
                <a:lnTo>
                  <a:pt x="1182098" y="1277602"/>
                </a:lnTo>
                <a:lnTo>
                  <a:pt x="1248484" y="1278549"/>
                </a:lnTo>
                <a:lnTo>
                  <a:pt x="1411778" y="1278692"/>
                </a:lnTo>
                <a:lnTo>
                  <a:pt x="1473689" y="1267384"/>
                </a:lnTo>
                <a:lnTo>
                  <a:pt x="1546211" y="1259013"/>
                </a:lnTo>
                <a:lnTo>
                  <a:pt x="1609200" y="1251789"/>
                </a:lnTo>
                <a:lnTo>
                  <a:pt x="1681117" y="1243058"/>
                </a:lnTo>
                <a:lnTo>
                  <a:pt x="1748480" y="1230866"/>
                </a:lnTo>
                <a:lnTo>
                  <a:pt x="1818662" y="1216763"/>
                </a:lnTo>
                <a:lnTo>
                  <a:pt x="1887693" y="1202491"/>
                </a:lnTo>
                <a:lnTo>
                  <a:pt x="1952507" y="1183295"/>
                </a:lnTo>
                <a:lnTo>
                  <a:pt x="2021535" y="1162407"/>
                </a:lnTo>
                <a:lnTo>
                  <a:pt x="2092966" y="1127009"/>
                </a:lnTo>
                <a:lnTo>
                  <a:pt x="2155426" y="1099653"/>
                </a:lnTo>
                <a:lnTo>
                  <a:pt x="2220967" y="1061982"/>
                </a:lnTo>
                <a:lnTo>
                  <a:pt x="2250135" y="1040829"/>
                </a:lnTo>
                <a:lnTo>
                  <a:pt x="2294128" y="1002762"/>
                </a:lnTo>
                <a:lnTo>
                  <a:pt x="2326149" y="967768"/>
                </a:lnTo>
                <a:lnTo>
                  <a:pt x="2355027" y="932113"/>
                </a:lnTo>
                <a:lnTo>
                  <a:pt x="2362452" y="919870"/>
                </a:lnTo>
                <a:lnTo>
                  <a:pt x="2377000" y="891275"/>
                </a:lnTo>
                <a:lnTo>
                  <a:pt x="2384917" y="881346"/>
                </a:lnTo>
                <a:lnTo>
                  <a:pt x="2387664" y="875683"/>
                </a:lnTo>
                <a:lnTo>
                  <a:pt x="2397583" y="836314"/>
                </a:lnTo>
                <a:lnTo>
                  <a:pt x="2400061" y="799377"/>
                </a:lnTo>
                <a:lnTo>
                  <a:pt x="2400290" y="749036"/>
                </a:lnTo>
                <a:lnTo>
                  <a:pt x="2394645" y="714202"/>
                </a:lnTo>
                <a:lnTo>
                  <a:pt x="2393450" y="685735"/>
                </a:lnTo>
                <a:lnTo>
                  <a:pt x="2389054" y="671462"/>
                </a:lnTo>
                <a:lnTo>
                  <a:pt x="2374507" y="635754"/>
                </a:lnTo>
                <a:lnTo>
                  <a:pt x="2362252" y="600036"/>
                </a:lnTo>
                <a:lnTo>
                  <a:pt x="2351891" y="571462"/>
                </a:lnTo>
                <a:lnTo>
                  <a:pt x="2334619" y="535743"/>
                </a:lnTo>
                <a:lnTo>
                  <a:pt x="2319733" y="503562"/>
                </a:lnTo>
                <a:lnTo>
                  <a:pt x="2311311" y="488103"/>
                </a:lnTo>
                <a:lnTo>
                  <a:pt x="2295086" y="463126"/>
                </a:lnTo>
                <a:lnTo>
                  <a:pt x="2287657" y="449494"/>
                </a:lnTo>
                <a:lnTo>
                  <a:pt x="2250587" y="405635"/>
                </a:lnTo>
                <a:lnTo>
                  <a:pt x="2221733" y="366276"/>
                </a:lnTo>
                <a:lnTo>
                  <a:pt x="2187479" y="330238"/>
                </a:lnTo>
                <a:lnTo>
                  <a:pt x="2152737" y="295334"/>
                </a:lnTo>
                <a:lnTo>
                  <a:pt x="2126732" y="265782"/>
                </a:lnTo>
                <a:lnTo>
                  <a:pt x="2077309" y="226239"/>
                </a:lnTo>
                <a:lnTo>
                  <a:pt x="2032233" y="188083"/>
                </a:lnTo>
                <a:lnTo>
                  <a:pt x="2001874" y="166385"/>
                </a:lnTo>
                <a:lnTo>
                  <a:pt x="1991447" y="159653"/>
                </a:lnTo>
                <a:lnTo>
                  <a:pt x="1938345" y="120115"/>
                </a:lnTo>
                <a:lnTo>
                  <a:pt x="1920260" y="112203"/>
                </a:lnTo>
                <a:lnTo>
                  <a:pt x="1840977" y="95287"/>
                </a:lnTo>
                <a:lnTo>
                  <a:pt x="1816929" y="93154"/>
                </a:lnTo>
                <a:lnTo>
                  <a:pt x="1807385" y="95091"/>
                </a:lnTo>
                <a:lnTo>
                  <a:pt x="1795202" y="98527"/>
                </a:lnTo>
                <a:lnTo>
                  <a:pt x="1792114" y="99010"/>
                </a:lnTo>
                <a:lnTo>
                  <a:pt x="1786566" y="101662"/>
                </a:lnTo>
                <a:lnTo>
                  <a:pt x="1778794" y="10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9"/>
          <p:cNvSpPr/>
          <p:nvPr/>
        </p:nvSpPr>
        <p:spPr>
          <a:xfrm>
            <a:off x="4050896" y="2828933"/>
            <a:ext cx="706754" cy="506997"/>
          </a:xfrm>
          <a:custGeom>
            <a:avLst/>
            <a:gdLst/>
            <a:ahLst/>
            <a:cxnLst/>
            <a:rect l="0" t="0" r="0" b="0"/>
            <a:pathLst>
              <a:path w="706754" h="506997">
                <a:moveTo>
                  <a:pt x="599685" y="57142"/>
                </a:moveTo>
                <a:lnTo>
                  <a:pt x="595893" y="57142"/>
                </a:lnTo>
                <a:lnTo>
                  <a:pt x="594775" y="56348"/>
                </a:lnTo>
                <a:lnTo>
                  <a:pt x="594030" y="55025"/>
                </a:lnTo>
                <a:lnTo>
                  <a:pt x="592835" y="50991"/>
                </a:lnTo>
                <a:lnTo>
                  <a:pt x="588836" y="46500"/>
                </a:lnTo>
                <a:lnTo>
                  <a:pt x="586896" y="45284"/>
                </a:lnTo>
                <a:lnTo>
                  <a:pt x="580374" y="42780"/>
                </a:lnTo>
                <a:lnTo>
                  <a:pt x="573413" y="38158"/>
                </a:lnTo>
                <a:lnTo>
                  <a:pt x="566324" y="35642"/>
                </a:lnTo>
                <a:lnTo>
                  <a:pt x="559197" y="31016"/>
                </a:lnTo>
                <a:lnTo>
                  <a:pt x="539212" y="23872"/>
                </a:lnTo>
                <a:lnTo>
                  <a:pt x="526381" y="21355"/>
                </a:lnTo>
                <a:lnTo>
                  <a:pt x="516405" y="16728"/>
                </a:lnTo>
                <a:lnTo>
                  <a:pt x="499215" y="12646"/>
                </a:lnTo>
                <a:lnTo>
                  <a:pt x="489944" y="9585"/>
                </a:lnTo>
                <a:lnTo>
                  <a:pt x="471057" y="5502"/>
                </a:lnTo>
                <a:lnTo>
                  <a:pt x="461554" y="2441"/>
                </a:lnTo>
                <a:lnTo>
                  <a:pt x="440402" y="475"/>
                </a:lnTo>
                <a:lnTo>
                  <a:pt x="422580" y="135"/>
                </a:lnTo>
                <a:lnTo>
                  <a:pt x="377898" y="0"/>
                </a:lnTo>
                <a:lnTo>
                  <a:pt x="356699" y="3786"/>
                </a:lnTo>
                <a:lnTo>
                  <a:pt x="328203" y="7268"/>
                </a:lnTo>
                <a:lnTo>
                  <a:pt x="306785" y="12643"/>
                </a:lnTo>
                <a:lnTo>
                  <a:pt x="285358" y="19262"/>
                </a:lnTo>
                <a:lnTo>
                  <a:pt x="206779" y="45238"/>
                </a:lnTo>
                <a:lnTo>
                  <a:pt x="189140" y="52380"/>
                </a:lnTo>
                <a:lnTo>
                  <a:pt x="170067" y="59523"/>
                </a:lnTo>
                <a:lnTo>
                  <a:pt x="149334" y="70459"/>
                </a:lnTo>
                <a:lnTo>
                  <a:pt x="128110" y="79961"/>
                </a:lnTo>
                <a:lnTo>
                  <a:pt x="115988" y="87392"/>
                </a:lnTo>
                <a:lnTo>
                  <a:pt x="95270" y="101305"/>
                </a:lnTo>
                <a:lnTo>
                  <a:pt x="80694" y="113001"/>
                </a:lnTo>
                <a:lnTo>
                  <a:pt x="66321" y="126521"/>
                </a:lnTo>
                <a:lnTo>
                  <a:pt x="43864" y="148650"/>
                </a:lnTo>
                <a:lnTo>
                  <a:pt x="34065" y="162219"/>
                </a:lnTo>
                <a:lnTo>
                  <a:pt x="26134" y="176294"/>
                </a:lnTo>
                <a:lnTo>
                  <a:pt x="23305" y="187885"/>
                </a:lnTo>
                <a:lnTo>
                  <a:pt x="21253" y="200181"/>
                </a:lnTo>
                <a:lnTo>
                  <a:pt x="17696" y="210938"/>
                </a:lnTo>
                <a:lnTo>
                  <a:pt x="15023" y="225918"/>
                </a:lnTo>
                <a:lnTo>
                  <a:pt x="12281" y="237722"/>
                </a:lnTo>
                <a:lnTo>
                  <a:pt x="8417" y="250112"/>
                </a:lnTo>
                <a:lnTo>
                  <a:pt x="4053" y="260910"/>
                </a:lnTo>
                <a:lnTo>
                  <a:pt x="1584" y="273118"/>
                </a:lnTo>
                <a:lnTo>
                  <a:pt x="488" y="285687"/>
                </a:lnTo>
                <a:lnTo>
                  <a:pt x="0" y="296565"/>
                </a:lnTo>
                <a:lnTo>
                  <a:pt x="1900" y="306692"/>
                </a:lnTo>
                <a:lnTo>
                  <a:pt x="4597" y="316484"/>
                </a:lnTo>
                <a:lnTo>
                  <a:pt x="6908" y="331716"/>
                </a:lnTo>
                <a:lnTo>
                  <a:pt x="10262" y="344275"/>
                </a:lnTo>
                <a:lnTo>
                  <a:pt x="12281" y="355677"/>
                </a:lnTo>
                <a:lnTo>
                  <a:pt x="13973" y="366037"/>
                </a:lnTo>
                <a:lnTo>
                  <a:pt x="17371" y="375933"/>
                </a:lnTo>
                <a:lnTo>
                  <a:pt x="21526" y="383505"/>
                </a:lnTo>
                <a:lnTo>
                  <a:pt x="33805" y="403067"/>
                </a:lnTo>
                <a:lnTo>
                  <a:pt x="45019" y="416901"/>
                </a:lnTo>
                <a:lnTo>
                  <a:pt x="53722" y="431054"/>
                </a:lnTo>
                <a:lnTo>
                  <a:pt x="58849" y="440548"/>
                </a:lnTo>
                <a:lnTo>
                  <a:pt x="65891" y="447942"/>
                </a:lnTo>
                <a:lnTo>
                  <a:pt x="87184" y="462470"/>
                </a:lnTo>
                <a:lnTo>
                  <a:pt x="97172" y="473925"/>
                </a:lnTo>
                <a:lnTo>
                  <a:pt x="114367" y="485309"/>
                </a:lnTo>
                <a:lnTo>
                  <a:pt x="118977" y="487843"/>
                </a:lnTo>
                <a:lnTo>
                  <a:pt x="130449" y="490658"/>
                </a:lnTo>
                <a:lnTo>
                  <a:pt x="142692" y="492703"/>
                </a:lnTo>
                <a:lnTo>
                  <a:pt x="163487" y="498367"/>
                </a:lnTo>
                <a:lnTo>
                  <a:pt x="180193" y="499554"/>
                </a:lnTo>
                <a:lnTo>
                  <a:pt x="192581" y="500626"/>
                </a:lnTo>
                <a:lnTo>
                  <a:pt x="209275" y="504898"/>
                </a:lnTo>
                <a:lnTo>
                  <a:pt x="228155" y="506516"/>
                </a:lnTo>
                <a:lnTo>
                  <a:pt x="244951" y="506996"/>
                </a:lnTo>
                <a:lnTo>
                  <a:pt x="264655" y="506344"/>
                </a:lnTo>
                <a:lnTo>
                  <a:pt x="285575" y="502271"/>
                </a:lnTo>
                <a:lnTo>
                  <a:pt x="306855" y="500711"/>
                </a:lnTo>
                <a:lnTo>
                  <a:pt x="328242" y="499455"/>
                </a:lnTo>
                <a:lnTo>
                  <a:pt x="349659" y="495202"/>
                </a:lnTo>
                <a:lnTo>
                  <a:pt x="370293" y="492796"/>
                </a:lnTo>
                <a:lnTo>
                  <a:pt x="387607" y="487408"/>
                </a:lnTo>
                <a:lnTo>
                  <a:pt x="463979" y="461945"/>
                </a:lnTo>
                <a:lnTo>
                  <a:pt x="481600" y="454808"/>
                </a:lnTo>
                <a:lnTo>
                  <a:pt x="500668" y="447666"/>
                </a:lnTo>
                <a:lnTo>
                  <a:pt x="512285" y="440787"/>
                </a:lnTo>
                <a:lnTo>
                  <a:pt x="523534" y="433232"/>
                </a:lnTo>
                <a:lnTo>
                  <a:pt x="542461" y="424516"/>
                </a:lnTo>
                <a:lnTo>
                  <a:pt x="563481" y="414460"/>
                </a:lnTo>
                <a:lnTo>
                  <a:pt x="573276" y="408831"/>
                </a:lnTo>
                <a:lnTo>
                  <a:pt x="592498" y="394399"/>
                </a:lnTo>
                <a:lnTo>
                  <a:pt x="611582" y="383669"/>
                </a:lnTo>
                <a:lnTo>
                  <a:pt x="629846" y="368997"/>
                </a:lnTo>
                <a:lnTo>
                  <a:pt x="644037" y="355515"/>
                </a:lnTo>
                <a:lnTo>
                  <a:pt x="658099" y="341593"/>
                </a:lnTo>
                <a:lnTo>
                  <a:pt x="670975" y="323092"/>
                </a:lnTo>
                <a:lnTo>
                  <a:pt x="678223" y="312683"/>
                </a:lnTo>
                <a:lnTo>
                  <a:pt x="685397" y="301662"/>
                </a:lnTo>
                <a:lnTo>
                  <a:pt x="692550" y="291252"/>
                </a:lnTo>
                <a:lnTo>
                  <a:pt x="694932" y="287034"/>
                </a:lnTo>
                <a:lnTo>
                  <a:pt x="697580" y="278114"/>
                </a:lnTo>
                <a:lnTo>
                  <a:pt x="699070" y="264167"/>
                </a:lnTo>
                <a:lnTo>
                  <a:pt x="699512" y="249981"/>
                </a:lnTo>
                <a:lnTo>
                  <a:pt x="699573" y="245232"/>
                </a:lnTo>
                <a:lnTo>
                  <a:pt x="701759" y="235723"/>
                </a:lnTo>
                <a:lnTo>
                  <a:pt x="704582" y="226205"/>
                </a:lnTo>
                <a:lnTo>
                  <a:pt x="706172" y="211921"/>
                </a:lnTo>
                <a:lnTo>
                  <a:pt x="706643" y="197635"/>
                </a:lnTo>
                <a:lnTo>
                  <a:pt x="706753" y="188110"/>
                </a:lnTo>
                <a:lnTo>
                  <a:pt x="704685" y="178585"/>
                </a:lnTo>
                <a:lnTo>
                  <a:pt x="701915" y="169060"/>
                </a:lnTo>
                <a:lnTo>
                  <a:pt x="699560" y="155567"/>
                </a:lnTo>
                <a:lnTo>
                  <a:pt x="694982" y="145395"/>
                </a:lnTo>
                <a:lnTo>
                  <a:pt x="692479" y="132680"/>
                </a:lnTo>
                <a:lnTo>
                  <a:pt x="689081" y="123522"/>
                </a:lnTo>
                <a:lnTo>
                  <a:pt x="684925" y="116278"/>
                </a:lnTo>
                <a:lnTo>
                  <a:pt x="675789" y="101367"/>
                </a:lnTo>
                <a:lnTo>
                  <a:pt x="668713" y="91588"/>
                </a:lnTo>
                <a:lnTo>
                  <a:pt x="661850" y="86210"/>
                </a:lnTo>
                <a:lnTo>
                  <a:pt x="657797" y="83664"/>
                </a:lnTo>
                <a:lnTo>
                  <a:pt x="651177" y="76602"/>
                </a:lnTo>
                <a:lnTo>
                  <a:pt x="648300" y="72497"/>
                </a:lnTo>
                <a:lnTo>
                  <a:pt x="640871" y="65818"/>
                </a:lnTo>
                <a:lnTo>
                  <a:pt x="626959" y="55063"/>
                </a:lnTo>
                <a:lnTo>
                  <a:pt x="623424" y="53375"/>
                </a:lnTo>
                <a:lnTo>
                  <a:pt x="601743" y="46650"/>
                </a:lnTo>
                <a:lnTo>
                  <a:pt x="591475" y="43979"/>
                </a:lnTo>
                <a:lnTo>
                  <a:pt x="575191" y="42282"/>
                </a:lnTo>
                <a:lnTo>
                  <a:pt x="555762" y="36732"/>
                </a:lnTo>
                <a:lnTo>
                  <a:pt x="533734" y="35770"/>
                </a:lnTo>
                <a:lnTo>
                  <a:pt x="525177" y="35718"/>
                </a:lnTo>
                <a:lnTo>
                  <a:pt x="523026" y="36509"/>
                </a:lnTo>
                <a:lnTo>
                  <a:pt x="513960" y="428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0"/>
          <p:cNvSpPr/>
          <p:nvPr/>
        </p:nvSpPr>
        <p:spPr>
          <a:xfrm>
            <a:off x="4714875" y="1978818"/>
            <a:ext cx="2114551" cy="821533"/>
          </a:xfrm>
          <a:custGeom>
            <a:avLst/>
            <a:gdLst/>
            <a:ahLst/>
            <a:cxnLst/>
            <a:rect l="0" t="0" r="0" b="0"/>
            <a:pathLst>
              <a:path w="2114551" h="821533">
                <a:moveTo>
                  <a:pt x="0" y="821532"/>
                </a:moveTo>
                <a:lnTo>
                  <a:pt x="6150" y="815381"/>
                </a:lnTo>
                <a:lnTo>
                  <a:pt x="8819" y="814829"/>
                </a:lnTo>
                <a:lnTo>
                  <a:pt x="10641" y="814682"/>
                </a:lnTo>
                <a:lnTo>
                  <a:pt x="12651" y="813790"/>
                </a:lnTo>
                <a:lnTo>
                  <a:pt x="46667" y="790788"/>
                </a:lnTo>
                <a:lnTo>
                  <a:pt x="74172" y="768859"/>
                </a:lnTo>
                <a:lnTo>
                  <a:pt x="107516" y="745294"/>
                </a:lnTo>
                <a:lnTo>
                  <a:pt x="150050" y="716753"/>
                </a:lnTo>
                <a:lnTo>
                  <a:pt x="183509" y="696912"/>
                </a:lnTo>
                <a:lnTo>
                  <a:pt x="215989" y="673002"/>
                </a:lnTo>
                <a:lnTo>
                  <a:pt x="241267" y="655550"/>
                </a:lnTo>
                <a:lnTo>
                  <a:pt x="268072" y="635298"/>
                </a:lnTo>
                <a:lnTo>
                  <a:pt x="308892" y="610913"/>
                </a:lnTo>
                <a:lnTo>
                  <a:pt x="337939" y="591909"/>
                </a:lnTo>
                <a:lnTo>
                  <a:pt x="366653" y="571197"/>
                </a:lnTo>
                <a:lnTo>
                  <a:pt x="419984" y="541396"/>
                </a:lnTo>
                <a:lnTo>
                  <a:pt x="459285" y="517841"/>
                </a:lnTo>
                <a:lnTo>
                  <a:pt x="503326" y="492197"/>
                </a:lnTo>
                <a:lnTo>
                  <a:pt x="537630" y="472068"/>
                </a:lnTo>
                <a:lnTo>
                  <a:pt x="580185" y="448525"/>
                </a:lnTo>
                <a:lnTo>
                  <a:pt x="626573" y="421179"/>
                </a:lnTo>
                <a:lnTo>
                  <a:pt x="685840" y="391377"/>
                </a:lnTo>
                <a:lnTo>
                  <a:pt x="723647" y="371022"/>
                </a:lnTo>
                <a:lnTo>
                  <a:pt x="775296" y="346603"/>
                </a:lnTo>
                <a:lnTo>
                  <a:pt x="815504" y="327593"/>
                </a:lnTo>
                <a:lnTo>
                  <a:pt x="853788" y="306880"/>
                </a:lnTo>
                <a:lnTo>
                  <a:pt x="894060" y="285661"/>
                </a:lnTo>
                <a:lnTo>
                  <a:pt x="978789" y="249031"/>
                </a:lnTo>
                <a:lnTo>
                  <a:pt x="1035863" y="226962"/>
                </a:lnTo>
                <a:lnTo>
                  <a:pt x="1095114" y="205199"/>
                </a:lnTo>
                <a:lnTo>
                  <a:pt x="1156295" y="181997"/>
                </a:lnTo>
                <a:lnTo>
                  <a:pt x="1215035" y="162127"/>
                </a:lnTo>
                <a:lnTo>
                  <a:pt x="1292000" y="138139"/>
                </a:lnTo>
                <a:lnTo>
                  <a:pt x="1350761" y="119862"/>
                </a:lnTo>
                <a:lnTo>
                  <a:pt x="1412933" y="105668"/>
                </a:lnTo>
                <a:lnTo>
                  <a:pt x="1475102" y="91605"/>
                </a:lnTo>
                <a:lnTo>
                  <a:pt x="1535978" y="76274"/>
                </a:lnTo>
                <a:lnTo>
                  <a:pt x="1598567" y="64779"/>
                </a:lnTo>
                <a:lnTo>
                  <a:pt x="1660820" y="51073"/>
                </a:lnTo>
                <a:lnTo>
                  <a:pt x="1725827" y="38781"/>
                </a:lnTo>
                <a:lnTo>
                  <a:pt x="1787469" y="28710"/>
                </a:lnTo>
                <a:lnTo>
                  <a:pt x="1849122" y="22869"/>
                </a:lnTo>
                <a:lnTo>
                  <a:pt x="1906368" y="16806"/>
                </a:lnTo>
                <a:lnTo>
                  <a:pt x="1968847" y="10827"/>
                </a:lnTo>
                <a:lnTo>
                  <a:pt x="2033107" y="7467"/>
                </a:lnTo>
                <a:lnTo>
                  <a:pt x="2105534" y="7145"/>
                </a:lnTo>
                <a:lnTo>
                  <a:pt x="2108690" y="5028"/>
                </a:lnTo>
                <a:lnTo>
                  <a:pt x="21145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1"/>
          <p:cNvSpPr/>
          <p:nvPr/>
        </p:nvSpPr>
        <p:spPr>
          <a:xfrm>
            <a:off x="6936581" y="1729782"/>
            <a:ext cx="1020007" cy="434738"/>
          </a:xfrm>
          <a:custGeom>
            <a:avLst/>
            <a:gdLst/>
            <a:ahLst/>
            <a:cxnLst/>
            <a:rect l="0" t="0" r="0" b="0"/>
            <a:pathLst>
              <a:path w="1020007" h="434738">
                <a:moveTo>
                  <a:pt x="0" y="291899"/>
                </a:moveTo>
                <a:lnTo>
                  <a:pt x="3793" y="291899"/>
                </a:lnTo>
                <a:lnTo>
                  <a:pt x="4910" y="292693"/>
                </a:lnTo>
                <a:lnTo>
                  <a:pt x="5654" y="294015"/>
                </a:lnTo>
                <a:lnTo>
                  <a:pt x="6151" y="295691"/>
                </a:lnTo>
                <a:lnTo>
                  <a:pt x="7275" y="296808"/>
                </a:lnTo>
                <a:lnTo>
                  <a:pt x="8819" y="297553"/>
                </a:lnTo>
                <a:lnTo>
                  <a:pt x="12651" y="298381"/>
                </a:lnTo>
                <a:lnTo>
                  <a:pt x="16999" y="298748"/>
                </a:lnTo>
                <a:lnTo>
                  <a:pt x="19271" y="299640"/>
                </a:lnTo>
                <a:lnTo>
                  <a:pt x="39060" y="311210"/>
                </a:lnTo>
                <a:lnTo>
                  <a:pt x="55223" y="320525"/>
                </a:lnTo>
                <a:lnTo>
                  <a:pt x="65839" y="327633"/>
                </a:lnTo>
                <a:lnTo>
                  <a:pt x="74505" y="333181"/>
                </a:lnTo>
                <a:lnTo>
                  <a:pt x="88309" y="344435"/>
                </a:lnTo>
                <a:lnTo>
                  <a:pt x="107196" y="357868"/>
                </a:lnTo>
                <a:lnTo>
                  <a:pt x="121456" y="370977"/>
                </a:lnTo>
                <a:lnTo>
                  <a:pt x="130180" y="380226"/>
                </a:lnTo>
                <a:lnTo>
                  <a:pt x="140348" y="393564"/>
                </a:lnTo>
                <a:lnTo>
                  <a:pt x="155487" y="405585"/>
                </a:lnTo>
                <a:lnTo>
                  <a:pt x="169642" y="418024"/>
                </a:lnTo>
                <a:lnTo>
                  <a:pt x="189025" y="431592"/>
                </a:lnTo>
                <a:lnTo>
                  <a:pt x="191167" y="433359"/>
                </a:lnTo>
                <a:lnTo>
                  <a:pt x="192532" y="433831"/>
                </a:lnTo>
                <a:lnTo>
                  <a:pt x="199686" y="434737"/>
                </a:lnTo>
                <a:lnTo>
                  <a:pt x="200019" y="421328"/>
                </a:lnTo>
                <a:lnTo>
                  <a:pt x="200025" y="393146"/>
                </a:lnTo>
                <a:lnTo>
                  <a:pt x="197909" y="384258"/>
                </a:lnTo>
                <a:lnTo>
                  <a:pt x="194321" y="375016"/>
                </a:lnTo>
                <a:lnTo>
                  <a:pt x="190082" y="365617"/>
                </a:lnTo>
                <a:lnTo>
                  <a:pt x="187668" y="354031"/>
                </a:lnTo>
                <a:lnTo>
                  <a:pt x="185802" y="341738"/>
                </a:lnTo>
                <a:lnTo>
                  <a:pt x="182327" y="330983"/>
                </a:lnTo>
                <a:lnTo>
                  <a:pt x="175908" y="312210"/>
                </a:lnTo>
                <a:lnTo>
                  <a:pt x="173431" y="300662"/>
                </a:lnTo>
                <a:lnTo>
                  <a:pt x="172330" y="289443"/>
                </a:lnTo>
                <a:lnTo>
                  <a:pt x="171841" y="276520"/>
                </a:lnTo>
                <a:lnTo>
                  <a:pt x="170917" y="269740"/>
                </a:lnTo>
                <a:lnTo>
                  <a:pt x="169507" y="262839"/>
                </a:lnTo>
                <a:lnTo>
                  <a:pt x="167774" y="255857"/>
                </a:lnTo>
                <a:lnTo>
                  <a:pt x="166617" y="248821"/>
                </a:lnTo>
                <a:lnTo>
                  <a:pt x="165847" y="241749"/>
                </a:lnTo>
                <a:lnTo>
                  <a:pt x="164197" y="228335"/>
                </a:lnTo>
                <a:lnTo>
                  <a:pt x="160818" y="217081"/>
                </a:lnTo>
                <a:lnTo>
                  <a:pt x="158787" y="204672"/>
                </a:lnTo>
                <a:lnTo>
                  <a:pt x="157091" y="192012"/>
                </a:lnTo>
                <a:lnTo>
                  <a:pt x="153690" y="181094"/>
                </a:lnTo>
                <a:lnTo>
                  <a:pt x="149534" y="170950"/>
                </a:lnTo>
                <a:lnTo>
                  <a:pt x="145834" y="161150"/>
                </a:lnTo>
                <a:lnTo>
                  <a:pt x="144191" y="151503"/>
                </a:lnTo>
                <a:lnTo>
                  <a:pt x="141343" y="141924"/>
                </a:lnTo>
                <a:lnTo>
                  <a:pt x="138225" y="132374"/>
                </a:lnTo>
                <a:lnTo>
                  <a:pt x="135676" y="118867"/>
                </a:lnTo>
                <a:lnTo>
                  <a:pt x="131041" y="108691"/>
                </a:lnTo>
                <a:lnTo>
                  <a:pt x="129314" y="96768"/>
                </a:lnTo>
                <a:lnTo>
                  <a:pt x="128803" y="87062"/>
                </a:lnTo>
                <a:lnTo>
                  <a:pt x="128683" y="78887"/>
                </a:lnTo>
                <a:lnTo>
                  <a:pt x="129445" y="75279"/>
                </a:lnTo>
                <a:lnTo>
                  <a:pt x="134254" y="63784"/>
                </a:lnTo>
                <a:lnTo>
                  <a:pt x="135440" y="57662"/>
                </a:lnTo>
                <a:lnTo>
                  <a:pt x="141856" y="50137"/>
                </a:lnTo>
                <a:lnTo>
                  <a:pt x="146365" y="45552"/>
                </a:lnTo>
                <a:lnTo>
                  <a:pt x="148377" y="44324"/>
                </a:lnTo>
                <a:lnTo>
                  <a:pt x="152728" y="42959"/>
                </a:lnTo>
                <a:lnTo>
                  <a:pt x="167693" y="41289"/>
                </a:lnTo>
                <a:lnTo>
                  <a:pt x="185936" y="36256"/>
                </a:lnTo>
                <a:lnTo>
                  <a:pt x="216446" y="32742"/>
                </a:lnTo>
                <a:lnTo>
                  <a:pt x="229548" y="29874"/>
                </a:lnTo>
                <a:lnTo>
                  <a:pt x="259479" y="28033"/>
                </a:lnTo>
                <a:lnTo>
                  <a:pt x="286433" y="25598"/>
                </a:lnTo>
                <a:lnTo>
                  <a:pt x="314527" y="19849"/>
                </a:lnTo>
                <a:lnTo>
                  <a:pt x="342960" y="15235"/>
                </a:lnTo>
                <a:lnTo>
                  <a:pt x="373609" y="13868"/>
                </a:lnTo>
                <a:lnTo>
                  <a:pt x="396236" y="12755"/>
                </a:lnTo>
                <a:lnTo>
                  <a:pt x="419521" y="9614"/>
                </a:lnTo>
                <a:lnTo>
                  <a:pt x="443100" y="7689"/>
                </a:lnTo>
                <a:lnTo>
                  <a:pt x="467602" y="6833"/>
                </a:lnTo>
                <a:lnTo>
                  <a:pt x="532418" y="6239"/>
                </a:lnTo>
                <a:lnTo>
                  <a:pt x="572621" y="6175"/>
                </a:lnTo>
                <a:lnTo>
                  <a:pt x="600572" y="4044"/>
                </a:lnTo>
                <a:lnTo>
                  <a:pt x="628871" y="1245"/>
                </a:lnTo>
                <a:lnTo>
                  <a:pt x="657323" y="0"/>
                </a:lnTo>
                <a:lnTo>
                  <a:pt x="685843" y="1564"/>
                </a:lnTo>
                <a:lnTo>
                  <a:pt x="713600" y="4111"/>
                </a:lnTo>
                <a:lnTo>
                  <a:pt x="739166" y="5243"/>
                </a:lnTo>
                <a:lnTo>
                  <a:pt x="775872" y="5880"/>
                </a:lnTo>
                <a:lnTo>
                  <a:pt x="938088" y="6148"/>
                </a:lnTo>
                <a:lnTo>
                  <a:pt x="969791" y="11058"/>
                </a:lnTo>
                <a:lnTo>
                  <a:pt x="1001349" y="13096"/>
                </a:lnTo>
                <a:lnTo>
                  <a:pt x="1020006" y="13285"/>
                </a:lnTo>
                <a:lnTo>
                  <a:pt x="1017305" y="13290"/>
                </a:lnTo>
                <a:lnTo>
                  <a:pt x="1015547" y="14085"/>
                </a:lnTo>
                <a:lnTo>
                  <a:pt x="1009280" y="18202"/>
                </a:lnTo>
                <a:lnTo>
                  <a:pt x="1002397" y="20568"/>
                </a:lnTo>
                <a:lnTo>
                  <a:pt x="992981" y="27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2"/>
          <p:cNvSpPr/>
          <p:nvPr/>
        </p:nvSpPr>
        <p:spPr>
          <a:xfrm>
            <a:off x="7208069" y="1964531"/>
            <a:ext cx="178569" cy="14286"/>
          </a:xfrm>
          <a:custGeom>
            <a:avLst/>
            <a:gdLst/>
            <a:ahLst/>
            <a:cxnLst/>
            <a:rect l="0" t="0" r="0" b="0"/>
            <a:pathLst>
              <a:path w="178569" h="14286">
                <a:moveTo>
                  <a:pt x="7118" y="0"/>
                </a:moveTo>
                <a:lnTo>
                  <a:pt x="0" y="0"/>
                </a:lnTo>
                <a:lnTo>
                  <a:pt x="6824" y="6849"/>
                </a:lnTo>
                <a:lnTo>
                  <a:pt x="11221" y="9129"/>
                </a:lnTo>
                <a:lnTo>
                  <a:pt x="14616" y="10849"/>
                </a:lnTo>
                <a:lnTo>
                  <a:pt x="17672" y="11995"/>
                </a:lnTo>
                <a:lnTo>
                  <a:pt x="20505" y="12759"/>
                </a:lnTo>
                <a:lnTo>
                  <a:pt x="23186" y="13269"/>
                </a:lnTo>
                <a:lnTo>
                  <a:pt x="25768" y="13608"/>
                </a:lnTo>
                <a:lnTo>
                  <a:pt x="30753" y="13985"/>
                </a:lnTo>
                <a:lnTo>
                  <a:pt x="37731" y="14153"/>
                </a:lnTo>
                <a:lnTo>
                  <a:pt x="87146" y="14285"/>
                </a:lnTo>
                <a:lnTo>
                  <a:pt x="93014" y="13492"/>
                </a:lnTo>
                <a:lnTo>
                  <a:pt x="98513" y="12170"/>
                </a:lnTo>
                <a:lnTo>
                  <a:pt x="103767" y="10494"/>
                </a:lnTo>
                <a:lnTo>
                  <a:pt x="108858" y="9377"/>
                </a:lnTo>
                <a:lnTo>
                  <a:pt x="113837" y="8633"/>
                </a:lnTo>
                <a:lnTo>
                  <a:pt x="118746" y="8136"/>
                </a:lnTo>
                <a:lnTo>
                  <a:pt x="123605" y="7805"/>
                </a:lnTo>
                <a:lnTo>
                  <a:pt x="128433" y="7585"/>
                </a:lnTo>
                <a:lnTo>
                  <a:pt x="133237" y="7438"/>
                </a:lnTo>
                <a:lnTo>
                  <a:pt x="138029" y="6546"/>
                </a:lnTo>
                <a:lnTo>
                  <a:pt x="142810" y="5158"/>
                </a:lnTo>
                <a:lnTo>
                  <a:pt x="147586" y="3438"/>
                </a:lnTo>
                <a:lnTo>
                  <a:pt x="151563" y="2292"/>
                </a:lnTo>
                <a:lnTo>
                  <a:pt x="155009" y="1528"/>
                </a:lnTo>
                <a:lnTo>
                  <a:pt x="158099" y="1018"/>
                </a:lnTo>
                <a:lnTo>
                  <a:pt x="160954" y="679"/>
                </a:lnTo>
                <a:lnTo>
                  <a:pt x="166242" y="302"/>
                </a:lnTo>
                <a:lnTo>
                  <a:pt x="171237" y="134"/>
                </a:lnTo>
                <a:lnTo>
                  <a:pt x="1785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3"/>
          <p:cNvSpPr/>
          <p:nvPr/>
        </p:nvSpPr>
        <p:spPr>
          <a:xfrm>
            <a:off x="7393781" y="1857469"/>
            <a:ext cx="214065" cy="278502"/>
          </a:xfrm>
          <a:custGeom>
            <a:avLst/>
            <a:gdLst/>
            <a:ahLst/>
            <a:cxnLst/>
            <a:rect l="0" t="0" r="0" b="0"/>
            <a:pathLst>
              <a:path w="214065" h="278502">
                <a:moveTo>
                  <a:pt x="0" y="21337"/>
                </a:moveTo>
                <a:lnTo>
                  <a:pt x="6151" y="15186"/>
                </a:lnTo>
                <a:lnTo>
                  <a:pt x="10936" y="14634"/>
                </a:lnTo>
                <a:lnTo>
                  <a:pt x="14434" y="14487"/>
                </a:lnTo>
                <a:lnTo>
                  <a:pt x="18354" y="13595"/>
                </a:lnTo>
                <a:lnTo>
                  <a:pt x="22555" y="12207"/>
                </a:lnTo>
                <a:lnTo>
                  <a:pt x="26943" y="10488"/>
                </a:lnTo>
                <a:lnTo>
                  <a:pt x="32250" y="9342"/>
                </a:lnTo>
                <a:lnTo>
                  <a:pt x="38168" y="8577"/>
                </a:lnTo>
                <a:lnTo>
                  <a:pt x="44495" y="8068"/>
                </a:lnTo>
                <a:lnTo>
                  <a:pt x="50301" y="6935"/>
                </a:lnTo>
                <a:lnTo>
                  <a:pt x="55759" y="5385"/>
                </a:lnTo>
                <a:lnTo>
                  <a:pt x="60985" y="3559"/>
                </a:lnTo>
                <a:lnTo>
                  <a:pt x="66850" y="2341"/>
                </a:lnTo>
                <a:lnTo>
                  <a:pt x="73142" y="1529"/>
                </a:lnTo>
                <a:lnTo>
                  <a:pt x="79717" y="988"/>
                </a:lnTo>
                <a:lnTo>
                  <a:pt x="86483" y="627"/>
                </a:lnTo>
                <a:lnTo>
                  <a:pt x="100349" y="226"/>
                </a:lnTo>
                <a:lnTo>
                  <a:pt x="121543" y="0"/>
                </a:lnTo>
                <a:lnTo>
                  <a:pt x="127860" y="763"/>
                </a:lnTo>
                <a:lnTo>
                  <a:pt x="133659" y="2064"/>
                </a:lnTo>
                <a:lnTo>
                  <a:pt x="139112" y="3726"/>
                </a:lnTo>
                <a:lnTo>
                  <a:pt x="144335" y="4834"/>
                </a:lnTo>
                <a:lnTo>
                  <a:pt x="149405" y="5572"/>
                </a:lnTo>
                <a:lnTo>
                  <a:pt x="154372" y="6064"/>
                </a:lnTo>
                <a:lnTo>
                  <a:pt x="159271" y="7187"/>
                </a:lnTo>
                <a:lnTo>
                  <a:pt x="164125" y="8728"/>
                </a:lnTo>
                <a:lnTo>
                  <a:pt x="168947" y="10550"/>
                </a:lnTo>
                <a:lnTo>
                  <a:pt x="172957" y="11764"/>
                </a:lnTo>
                <a:lnTo>
                  <a:pt x="179528" y="13114"/>
                </a:lnTo>
                <a:lnTo>
                  <a:pt x="181598" y="14267"/>
                </a:lnTo>
                <a:lnTo>
                  <a:pt x="182977" y="15830"/>
                </a:lnTo>
                <a:lnTo>
                  <a:pt x="185305" y="19683"/>
                </a:lnTo>
                <a:lnTo>
                  <a:pt x="188985" y="24041"/>
                </a:lnTo>
                <a:lnTo>
                  <a:pt x="189490" y="26315"/>
                </a:lnTo>
                <a:lnTo>
                  <a:pt x="189032" y="28624"/>
                </a:lnTo>
                <a:lnTo>
                  <a:pt x="187202" y="33307"/>
                </a:lnTo>
                <a:lnTo>
                  <a:pt x="186388" y="38034"/>
                </a:lnTo>
                <a:lnTo>
                  <a:pt x="181793" y="44897"/>
                </a:lnTo>
                <a:lnTo>
                  <a:pt x="175253" y="52446"/>
                </a:lnTo>
                <a:lnTo>
                  <a:pt x="169700" y="58446"/>
                </a:lnTo>
                <a:lnTo>
                  <a:pt x="165521" y="61951"/>
                </a:lnTo>
                <a:lnTo>
                  <a:pt x="160354" y="65876"/>
                </a:lnTo>
                <a:lnTo>
                  <a:pt x="154527" y="70080"/>
                </a:lnTo>
                <a:lnTo>
                  <a:pt x="149056" y="73676"/>
                </a:lnTo>
                <a:lnTo>
                  <a:pt x="143820" y="76867"/>
                </a:lnTo>
                <a:lnTo>
                  <a:pt x="138743" y="79788"/>
                </a:lnTo>
                <a:lnTo>
                  <a:pt x="132976" y="82529"/>
                </a:lnTo>
                <a:lnTo>
                  <a:pt x="126751" y="85151"/>
                </a:lnTo>
                <a:lnTo>
                  <a:pt x="120219" y="87692"/>
                </a:lnTo>
                <a:lnTo>
                  <a:pt x="114277" y="90974"/>
                </a:lnTo>
                <a:lnTo>
                  <a:pt x="108728" y="94749"/>
                </a:lnTo>
                <a:lnTo>
                  <a:pt x="103442" y="98853"/>
                </a:lnTo>
                <a:lnTo>
                  <a:pt x="98330" y="101589"/>
                </a:lnTo>
                <a:lnTo>
                  <a:pt x="93335" y="103414"/>
                </a:lnTo>
                <a:lnTo>
                  <a:pt x="88417" y="104630"/>
                </a:lnTo>
                <a:lnTo>
                  <a:pt x="84344" y="106234"/>
                </a:lnTo>
                <a:lnTo>
                  <a:pt x="77703" y="110133"/>
                </a:lnTo>
                <a:lnTo>
                  <a:pt x="74027" y="112285"/>
                </a:lnTo>
                <a:lnTo>
                  <a:pt x="69989" y="114512"/>
                </a:lnTo>
                <a:lnTo>
                  <a:pt x="65709" y="116791"/>
                </a:lnTo>
                <a:lnTo>
                  <a:pt x="62062" y="118311"/>
                </a:lnTo>
                <a:lnTo>
                  <a:pt x="55893" y="119999"/>
                </a:lnTo>
                <a:lnTo>
                  <a:pt x="51751" y="120949"/>
                </a:lnTo>
                <a:lnTo>
                  <a:pt x="51962" y="121083"/>
                </a:lnTo>
                <a:lnTo>
                  <a:pt x="58178" y="121326"/>
                </a:lnTo>
                <a:lnTo>
                  <a:pt x="97992" y="121349"/>
                </a:lnTo>
                <a:lnTo>
                  <a:pt x="102635" y="122143"/>
                </a:lnTo>
                <a:lnTo>
                  <a:pt x="107316" y="123466"/>
                </a:lnTo>
                <a:lnTo>
                  <a:pt x="112025" y="125141"/>
                </a:lnTo>
                <a:lnTo>
                  <a:pt x="117546" y="126259"/>
                </a:lnTo>
                <a:lnTo>
                  <a:pt x="123608" y="127004"/>
                </a:lnTo>
                <a:lnTo>
                  <a:pt x="130031" y="127500"/>
                </a:lnTo>
                <a:lnTo>
                  <a:pt x="135899" y="128625"/>
                </a:lnTo>
                <a:lnTo>
                  <a:pt x="141399" y="130168"/>
                </a:lnTo>
                <a:lnTo>
                  <a:pt x="146654" y="131991"/>
                </a:lnTo>
                <a:lnTo>
                  <a:pt x="151744" y="134000"/>
                </a:lnTo>
                <a:lnTo>
                  <a:pt x="156725" y="136133"/>
                </a:lnTo>
                <a:lnTo>
                  <a:pt x="166493" y="140620"/>
                </a:lnTo>
                <a:lnTo>
                  <a:pt x="185698" y="149968"/>
                </a:lnTo>
                <a:lnTo>
                  <a:pt x="190474" y="152335"/>
                </a:lnTo>
                <a:lnTo>
                  <a:pt x="195245" y="155500"/>
                </a:lnTo>
                <a:lnTo>
                  <a:pt x="200013" y="159198"/>
                </a:lnTo>
                <a:lnTo>
                  <a:pt x="204780" y="163250"/>
                </a:lnTo>
                <a:lnTo>
                  <a:pt x="210076" y="169870"/>
                </a:lnTo>
                <a:lnTo>
                  <a:pt x="211488" y="172746"/>
                </a:lnTo>
                <a:lnTo>
                  <a:pt x="213057" y="180176"/>
                </a:lnTo>
                <a:lnTo>
                  <a:pt x="213754" y="188769"/>
                </a:lnTo>
                <a:lnTo>
                  <a:pt x="213941" y="193284"/>
                </a:lnTo>
                <a:lnTo>
                  <a:pt x="214064" y="197880"/>
                </a:lnTo>
                <a:lnTo>
                  <a:pt x="213353" y="201739"/>
                </a:lnTo>
                <a:lnTo>
                  <a:pt x="210447" y="208142"/>
                </a:lnTo>
                <a:lnTo>
                  <a:pt x="204392" y="215751"/>
                </a:lnTo>
                <a:lnTo>
                  <a:pt x="200555" y="220003"/>
                </a:lnTo>
                <a:lnTo>
                  <a:pt x="196409" y="223631"/>
                </a:lnTo>
                <a:lnTo>
                  <a:pt x="192059" y="226843"/>
                </a:lnTo>
                <a:lnTo>
                  <a:pt x="187570" y="229778"/>
                </a:lnTo>
                <a:lnTo>
                  <a:pt x="182990" y="233323"/>
                </a:lnTo>
                <a:lnTo>
                  <a:pt x="178350" y="237273"/>
                </a:lnTo>
                <a:lnTo>
                  <a:pt x="173669" y="241495"/>
                </a:lnTo>
                <a:lnTo>
                  <a:pt x="168166" y="245102"/>
                </a:lnTo>
                <a:lnTo>
                  <a:pt x="162117" y="248301"/>
                </a:lnTo>
                <a:lnTo>
                  <a:pt x="149839" y="253972"/>
                </a:lnTo>
                <a:lnTo>
                  <a:pt x="129022" y="264081"/>
                </a:lnTo>
                <a:lnTo>
                  <a:pt x="124115" y="266510"/>
                </a:lnTo>
                <a:lnTo>
                  <a:pt x="118462" y="268923"/>
                </a:lnTo>
                <a:lnTo>
                  <a:pt x="112312" y="271326"/>
                </a:lnTo>
                <a:lnTo>
                  <a:pt x="105831" y="273721"/>
                </a:lnTo>
                <a:lnTo>
                  <a:pt x="99922" y="275318"/>
                </a:lnTo>
                <a:lnTo>
                  <a:pt x="94396" y="276382"/>
                </a:lnTo>
                <a:lnTo>
                  <a:pt x="89125" y="277092"/>
                </a:lnTo>
                <a:lnTo>
                  <a:pt x="84023" y="277566"/>
                </a:lnTo>
                <a:lnTo>
                  <a:pt x="79034" y="277881"/>
                </a:lnTo>
                <a:lnTo>
                  <a:pt x="69258" y="278231"/>
                </a:lnTo>
                <a:lnTo>
                  <a:pt x="50046" y="278456"/>
                </a:lnTo>
                <a:lnTo>
                  <a:pt x="38549" y="278501"/>
                </a:lnTo>
                <a:lnTo>
                  <a:pt x="36812" y="277711"/>
                </a:lnTo>
                <a:lnTo>
                  <a:pt x="30437" y="272856"/>
                </a:lnTo>
                <a:lnTo>
                  <a:pt x="29816" y="272360"/>
                </a:lnTo>
                <a:lnTo>
                  <a:pt x="29403" y="271236"/>
                </a:lnTo>
                <a:lnTo>
                  <a:pt x="28739" y="263728"/>
                </a:lnTo>
                <a:lnTo>
                  <a:pt x="28684" y="261512"/>
                </a:lnTo>
                <a:lnTo>
                  <a:pt x="29441" y="259241"/>
                </a:lnTo>
                <a:lnTo>
                  <a:pt x="30740" y="256933"/>
                </a:lnTo>
                <a:lnTo>
                  <a:pt x="35719" y="249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4"/>
          <p:cNvSpPr/>
          <p:nvPr/>
        </p:nvSpPr>
        <p:spPr>
          <a:xfrm>
            <a:off x="7708193" y="1871664"/>
            <a:ext cx="185551" cy="256869"/>
          </a:xfrm>
          <a:custGeom>
            <a:avLst/>
            <a:gdLst/>
            <a:ahLst/>
            <a:cxnLst/>
            <a:rect l="0" t="0" r="0" b="0"/>
            <a:pathLst>
              <a:path w="185551" h="256869">
                <a:moveTo>
                  <a:pt x="42775" y="7142"/>
                </a:moveTo>
                <a:lnTo>
                  <a:pt x="42775" y="3350"/>
                </a:lnTo>
                <a:lnTo>
                  <a:pt x="41982" y="2232"/>
                </a:lnTo>
                <a:lnTo>
                  <a:pt x="40659" y="1487"/>
                </a:lnTo>
                <a:lnTo>
                  <a:pt x="35639" y="0"/>
                </a:lnTo>
                <a:lnTo>
                  <a:pt x="35634" y="3791"/>
                </a:lnTo>
                <a:lnTo>
                  <a:pt x="34839" y="4908"/>
                </a:lnTo>
                <a:lnTo>
                  <a:pt x="33516" y="5652"/>
                </a:lnTo>
                <a:lnTo>
                  <a:pt x="31839" y="6149"/>
                </a:lnTo>
                <a:lnTo>
                  <a:pt x="30722" y="8067"/>
                </a:lnTo>
                <a:lnTo>
                  <a:pt x="29481" y="14432"/>
                </a:lnTo>
                <a:lnTo>
                  <a:pt x="28929" y="20436"/>
                </a:lnTo>
                <a:lnTo>
                  <a:pt x="28782" y="23149"/>
                </a:lnTo>
                <a:lnTo>
                  <a:pt x="27890" y="25750"/>
                </a:lnTo>
                <a:lnTo>
                  <a:pt x="24783" y="30758"/>
                </a:lnTo>
                <a:lnTo>
                  <a:pt x="20756" y="35630"/>
                </a:lnTo>
                <a:lnTo>
                  <a:pt x="18571" y="38040"/>
                </a:lnTo>
                <a:lnTo>
                  <a:pt x="17114" y="41234"/>
                </a:lnTo>
                <a:lnTo>
                  <a:pt x="15496" y="49017"/>
                </a:lnTo>
                <a:lnTo>
                  <a:pt x="15064" y="53315"/>
                </a:lnTo>
                <a:lnTo>
                  <a:pt x="14775" y="57768"/>
                </a:lnTo>
                <a:lnTo>
                  <a:pt x="14584" y="62324"/>
                </a:lnTo>
                <a:lnTo>
                  <a:pt x="13662" y="66155"/>
                </a:lnTo>
                <a:lnTo>
                  <a:pt x="10522" y="72528"/>
                </a:lnTo>
                <a:lnTo>
                  <a:pt x="8597" y="80123"/>
                </a:lnTo>
                <a:lnTo>
                  <a:pt x="8084" y="84371"/>
                </a:lnTo>
                <a:lnTo>
                  <a:pt x="7741" y="88790"/>
                </a:lnTo>
                <a:lnTo>
                  <a:pt x="7512" y="93324"/>
                </a:lnTo>
                <a:lnTo>
                  <a:pt x="7191" y="105173"/>
                </a:lnTo>
                <a:lnTo>
                  <a:pt x="7064" y="133650"/>
                </a:lnTo>
                <a:lnTo>
                  <a:pt x="6268" y="138312"/>
                </a:lnTo>
                <a:lnTo>
                  <a:pt x="4943" y="143007"/>
                </a:lnTo>
                <a:lnTo>
                  <a:pt x="3267" y="147725"/>
                </a:lnTo>
                <a:lnTo>
                  <a:pt x="2148" y="152458"/>
                </a:lnTo>
                <a:lnTo>
                  <a:pt x="1403" y="157200"/>
                </a:lnTo>
                <a:lnTo>
                  <a:pt x="906" y="161950"/>
                </a:lnTo>
                <a:lnTo>
                  <a:pt x="355" y="169343"/>
                </a:lnTo>
                <a:lnTo>
                  <a:pt x="109" y="176069"/>
                </a:lnTo>
                <a:lnTo>
                  <a:pt x="0" y="184350"/>
                </a:lnTo>
                <a:lnTo>
                  <a:pt x="765" y="187987"/>
                </a:lnTo>
                <a:lnTo>
                  <a:pt x="4840" y="196898"/>
                </a:lnTo>
                <a:lnTo>
                  <a:pt x="6071" y="202074"/>
                </a:lnTo>
                <a:lnTo>
                  <a:pt x="8735" y="209136"/>
                </a:lnTo>
                <a:lnTo>
                  <a:pt x="12565" y="216773"/>
                </a:lnTo>
                <a:lnTo>
                  <a:pt x="16913" y="222813"/>
                </a:lnTo>
                <a:lnTo>
                  <a:pt x="19375" y="228144"/>
                </a:lnTo>
                <a:lnTo>
                  <a:pt x="20032" y="230677"/>
                </a:lnTo>
                <a:lnTo>
                  <a:pt x="22056" y="233159"/>
                </a:lnTo>
                <a:lnTo>
                  <a:pt x="24994" y="235607"/>
                </a:lnTo>
                <a:lnTo>
                  <a:pt x="28540" y="238033"/>
                </a:lnTo>
                <a:lnTo>
                  <a:pt x="30904" y="240444"/>
                </a:lnTo>
                <a:lnTo>
                  <a:pt x="32480" y="242846"/>
                </a:lnTo>
                <a:lnTo>
                  <a:pt x="33531" y="245240"/>
                </a:lnTo>
                <a:lnTo>
                  <a:pt x="35025" y="246836"/>
                </a:lnTo>
                <a:lnTo>
                  <a:pt x="36815" y="247901"/>
                </a:lnTo>
                <a:lnTo>
                  <a:pt x="38801" y="248610"/>
                </a:lnTo>
                <a:lnTo>
                  <a:pt x="41713" y="249083"/>
                </a:lnTo>
                <a:lnTo>
                  <a:pt x="45243" y="249398"/>
                </a:lnTo>
                <a:lnTo>
                  <a:pt x="49183" y="249609"/>
                </a:lnTo>
                <a:lnTo>
                  <a:pt x="52603" y="250543"/>
                </a:lnTo>
                <a:lnTo>
                  <a:pt x="55677" y="251959"/>
                </a:lnTo>
                <a:lnTo>
                  <a:pt x="58521" y="253697"/>
                </a:lnTo>
                <a:lnTo>
                  <a:pt x="62004" y="254856"/>
                </a:lnTo>
                <a:lnTo>
                  <a:pt x="65913" y="255628"/>
                </a:lnTo>
                <a:lnTo>
                  <a:pt x="70107" y="256143"/>
                </a:lnTo>
                <a:lnTo>
                  <a:pt x="73696" y="256486"/>
                </a:lnTo>
                <a:lnTo>
                  <a:pt x="76883" y="256715"/>
                </a:lnTo>
                <a:lnTo>
                  <a:pt x="79801" y="256868"/>
                </a:lnTo>
                <a:lnTo>
                  <a:pt x="82540" y="256176"/>
                </a:lnTo>
                <a:lnTo>
                  <a:pt x="87701" y="253290"/>
                </a:lnTo>
                <a:lnTo>
                  <a:pt x="92640" y="251479"/>
                </a:lnTo>
                <a:lnTo>
                  <a:pt x="98276" y="250673"/>
                </a:lnTo>
                <a:lnTo>
                  <a:pt x="102000" y="250459"/>
                </a:lnTo>
                <a:lnTo>
                  <a:pt x="106071" y="250315"/>
                </a:lnTo>
                <a:lnTo>
                  <a:pt x="109579" y="249426"/>
                </a:lnTo>
                <a:lnTo>
                  <a:pt x="112711" y="248040"/>
                </a:lnTo>
                <a:lnTo>
                  <a:pt x="118308" y="244383"/>
                </a:lnTo>
                <a:lnTo>
                  <a:pt x="123442" y="240111"/>
                </a:lnTo>
                <a:lnTo>
                  <a:pt x="126715" y="237861"/>
                </a:lnTo>
                <a:lnTo>
                  <a:pt x="130485" y="235567"/>
                </a:lnTo>
                <a:lnTo>
                  <a:pt x="134586" y="233244"/>
                </a:lnTo>
                <a:lnTo>
                  <a:pt x="138114" y="230108"/>
                </a:lnTo>
                <a:lnTo>
                  <a:pt x="141259" y="226430"/>
                </a:lnTo>
                <a:lnTo>
                  <a:pt x="146870" y="218903"/>
                </a:lnTo>
                <a:lnTo>
                  <a:pt x="152011" y="212912"/>
                </a:lnTo>
                <a:lnTo>
                  <a:pt x="155287" y="210203"/>
                </a:lnTo>
                <a:lnTo>
                  <a:pt x="159058" y="207604"/>
                </a:lnTo>
                <a:lnTo>
                  <a:pt x="163159" y="205077"/>
                </a:lnTo>
                <a:lnTo>
                  <a:pt x="166688" y="202598"/>
                </a:lnTo>
                <a:lnTo>
                  <a:pt x="169834" y="200152"/>
                </a:lnTo>
                <a:lnTo>
                  <a:pt x="172725" y="197728"/>
                </a:lnTo>
                <a:lnTo>
                  <a:pt x="174652" y="194524"/>
                </a:lnTo>
                <a:lnTo>
                  <a:pt x="176793" y="186731"/>
                </a:lnTo>
                <a:lnTo>
                  <a:pt x="179861" y="180092"/>
                </a:lnTo>
                <a:lnTo>
                  <a:pt x="181792" y="177211"/>
                </a:lnTo>
                <a:lnTo>
                  <a:pt x="183936" y="171893"/>
                </a:lnTo>
                <a:lnTo>
                  <a:pt x="185425" y="164510"/>
                </a:lnTo>
                <a:lnTo>
                  <a:pt x="185550" y="160956"/>
                </a:lnTo>
                <a:lnTo>
                  <a:pt x="184790" y="158897"/>
                </a:lnTo>
                <a:lnTo>
                  <a:pt x="181828" y="154493"/>
                </a:lnTo>
                <a:lnTo>
                  <a:pt x="179134" y="153001"/>
                </a:lnTo>
                <a:lnTo>
                  <a:pt x="175750" y="152006"/>
                </a:lnTo>
                <a:lnTo>
                  <a:pt x="171906" y="151343"/>
                </a:lnTo>
                <a:lnTo>
                  <a:pt x="168550" y="150901"/>
                </a:lnTo>
                <a:lnTo>
                  <a:pt x="165519" y="150606"/>
                </a:lnTo>
                <a:lnTo>
                  <a:pt x="162704" y="150410"/>
                </a:lnTo>
                <a:lnTo>
                  <a:pt x="159240" y="150279"/>
                </a:lnTo>
                <a:lnTo>
                  <a:pt x="147574" y="150094"/>
                </a:lnTo>
                <a:lnTo>
                  <a:pt x="133580" y="150027"/>
                </a:lnTo>
                <a:lnTo>
                  <a:pt x="130299" y="150817"/>
                </a:lnTo>
                <a:lnTo>
                  <a:pt x="126524" y="152138"/>
                </a:lnTo>
                <a:lnTo>
                  <a:pt x="122420" y="153812"/>
                </a:lnTo>
                <a:lnTo>
                  <a:pt x="118892" y="154928"/>
                </a:lnTo>
                <a:lnTo>
                  <a:pt x="115744" y="155672"/>
                </a:lnTo>
                <a:lnTo>
                  <a:pt x="112852" y="156169"/>
                </a:lnTo>
                <a:lnTo>
                  <a:pt x="107522" y="158836"/>
                </a:lnTo>
                <a:lnTo>
                  <a:pt x="104990" y="160659"/>
                </a:lnTo>
                <a:lnTo>
                  <a:pt x="101714" y="162668"/>
                </a:lnTo>
                <a:lnTo>
                  <a:pt x="97943" y="164801"/>
                </a:lnTo>
                <a:lnTo>
                  <a:pt x="93841" y="167016"/>
                </a:lnTo>
                <a:lnTo>
                  <a:pt x="90313" y="170081"/>
                </a:lnTo>
                <a:lnTo>
                  <a:pt x="87167" y="173712"/>
                </a:lnTo>
                <a:lnTo>
                  <a:pt x="81555" y="181185"/>
                </a:lnTo>
                <a:lnTo>
                  <a:pt x="76415" y="187153"/>
                </a:lnTo>
                <a:lnTo>
                  <a:pt x="71484" y="192451"/>
                </a:lnTo>
                <a:lnTo>
                  <a:pt x="61852" y="202320"/>
                </a:lnTo>
                <a:lnTo>
                  <a:pt x="60256" y="204729"/>
                </a:lnTo>
                <a:lnTo>
                  <a:pt x="58481" y="209523"/>
                </a:lnTo>
                <a:lnTo>
                  <a:pt x="57483" y="216684"/>
                </a:lnTo>
                <a:lnTo>
                  <a:pt x="57188" y="223833"/>
                </a:lnTo>
                <a:lnTo>
                  <a:pt x="57074" y="234331"/>
                </a:lnTo>
                <a:lnTo>
                  <a:pt x="59184" y="237231"/>
                </a:lnTo>
                <a:lnTo>
                  <a:pt x="60859" y="239116"/>
                </a:lnTo>
                <a:lnTo>
                  <a:pt x="61974" y="241166"/>
                </a:lnTo>
                <a:lnTo>
                  <a:pt x="63214" y="245561"/>
                </a:lnTo>
                <a:lnTo>
                  <a:pt x="64339" y="247050"/>
                </a:lnTo>
                <a:lnTo>
                  <a:pt x="65882" y="248043"/>
                </a:lnTo>
                <a:lnTo>
                  <a:pt x="69715" y="249147"/>
                </a:lnTo>
                <a:lnTo>
                  <a:pt x="74063" y="249637"/>
                </a:lnTo>
                <a:lnTo>
                  <a:pt x="78494" y="25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5"/>
          <p:cNvSpPr/>
          <p:nvPr/>
        </p:nvSpPr>
        <p:spPr>
          <a:xfrm>
            <a:off x="6815163" y="2378868"/>
            <a:ext cx="428600" cy="285661"/>
          </a:xfrm>
          <a:custGeom>
            <a:avLst/>
            <a:gdLst/>
            <a:ahLst/>
            <a:cxnLst/>
            <a:rect l="0" t="0" r="0" b="0"/>
            <a:pathLst>
              <a:path w="428600" h="285661">
                <a:moveTo>
                  <a:pt x="7118" y="150019"/>
                </a:moveTo>
                <a:lnTo>
                  <a:pt x="0" y="150019"/>
                </a:lnTo>
                <a:lnTo>
                  <a:pt x="3775" y="153811"/>
                </a:lnTo>
                <a:lnTo>
                  <a:pt x="4888" y="155722"/>
                </a:lnTo>
                <a:lnTo>
                  <a:pt x="6127" y="159962"/>
                </a:lnTo>
                <a:lnTo>
                  <a:pt x="7251" y="161410"/>
                </a:lnTo>
                <a:lnTo>
                  <a:pt x="8794" y="162376"/>
                </a:lnTo>
                <a:lnTo>
                  <a:pt x="10617" y="163019"/>
                </a:lnTo>
                <a:lnTo>
                  <a:pt x="14758" y="165851"/>
                </a:lnTo>
                <a:lnTo>
                  <a:pt x="23885" y="174137"/>
                </a:lnTo>
                <a:lnTo>
                  <a:pt x="30960" y="181066"/>
                </a:lnTo>
                <a:lnTo>
                  <a:pt x="41875" y="188146"/>
                </a:lnTo>
                <a:lnTo>
                  <a:pt x="48495" y="195010"/>
                </a:lnTo>
                <a:lnTo>
                  <a:pt x="51371" y="199063"/>
                </a:lnTo>
                <a:lnTo>
                  <a:pt x="58801" y="205683"/>
                </a:lnTo>
                <a:lnTo>
                  <a:pt x="67394" y="212065"/>
                </a:lnTo>
                <a:lnTo>
                  <a:pt x="76505" y="220193"/>
                </a:lnTo>
                <a:lnTo>
                  <a:pt x="83729" y="229097"/>
                </a:lnTo>
                <a:lnTo>
                  <a:pt x="86767" y="233694"/>
                </a:lnTo>
                <a:lnTo>
                  <a:pt x="94376" y="240918"/>
                </a:lnTo>
                <a:lnTo>
                  <a:pt x="105468" y="249448"/>
                </a:lnTo>
                <a:lnTo>
                  <a:pt x="113781" y="257002"/>
                </a:lnTo>
                <a:lnTo>
                  <a:pt x="121272" y="264268"/>
                </a:lnTo>
                <a:lnTo>
                  <a:pt x="130914" y="273834"/>
                </a:lnTo>
                <a:lnTo>
                  <a:pt x="133305" y="275425"/>
                </a:lnTo>
                <a:lnTo>
                  <a:pt x="141435" y="278188"/>
                </a:lnTo>
                <a:lnTo>
                  <a:pt x="141906" y="279121"/>
                </a:lnTo>
                <a:lnTo>
                  <a:pt x="142838" y="285660"/>
                </a:lnTo>
                <a:lnTo>
                  <a:pt x="142848" y="275106"/>
                </a:lnTo>
                <a:lnTo>
                  <a:pt x="142055" y="273098"/>
                </a:lnTo>
                <a:lnTo>
                  <a:pt x="137145" y="265686"/>
                </a:lnTo>
                <a:lnTo>
                  <a:pt x="132906" y="258047"/>
                </a:lnTo>
                <a:lnTo>
                  <a:pt x="130492" y="251477"/>
                </a:lnTo>
                <a:lnTo>
                  <a:pt x="129420" y="245118"/>
                </a:lnTo>
                <a:lnTo>
                  <a:pt x="128943" y="237000"/>
                </a:lnTo>
                <a:lnTo>
                  <a:pt x="126614" y="228100"/>
                </a:lnTo>
                <a:lnTo>
                  <a:pt x="124883" y="223504"/>
                </a:lnTo>
                <a:lnTo>
                  <a:pt x="122934" y="218853"/>
                </a:lnTo>
                <a:lnTo>
                  <a:pt x="120841" y="214165"/>
                </a:lnTo>
                <a:lnTo>
                  <a:pt x="118652" y="209451"/>
                </a:lnTo>
                <a:lnTo>
                  <a:pt x="117192" y="204722"/>
                </a:lnTo>
                <a:lnTo>
                  <a:pt x="116220" y="199981"/>
                </a:lnTo>
                <a:lnTo>
                  <a:pt x="115571" y="195233"/>
                </a:lnTo>
                <a:lnTo>
                  <a:pt x="115138" y="190481"/>
                </a:lnTo>
                <a:lnTo>
                  <a:pt x="114851" y="185725"/>
                </a:lnTo>
                <a:lnTo>
                  <a:pt x="114531" y="176207"/>
                </a:lnTo>
                <a:lnTo>
                  <a:pt x="114388" y="166685"/>
                </a:lnTo>
                <a:lnTo>
                  <a:pt x="113556" y="161924"/>
                </a:lnTo>
                <a:lnTo>
                  <a:pt x="112208" y="157162"/>
                </a:lnTo>
                <a:lnTo>
                  <a:pt x="110515" y="152399"/>
                </a:lnTo>
                <a:lnTo>
                  <a:pt x="109387" y="147637"/>
                </a:lnTo>
                <a:lnTo>
                  <a:pt x="108635" y="142875"/>
                </a:lnTo>
                <a:lnTo>
                  <a:pt x="108133" y="138113"/>
                </a:lnTo>
                <a:lnTo>
                  <a:pt x="107005" y="133350"/>
                </a:lnTo>
                <a:lnTo>
                  <a:pt x="105459" y="128588"/>
                </a:lnTo>
                <a:lnTo>
                  <a:pt x="103636" y="123825"/>
                </a:lnTo>
                <a:lnTo>
                  <a:pt x="101625" y="119063"/>
                </a:lnTo>
                <a:lnTo>
                  <a:pt x="99492" y="114300"/>
                </a:lnTo>
                <a:lnTo>
                  <a:pt x="95004" y="104775"/>
                </a:lnTo>
                <a:lnTo>
                  <a:pt x="90364" y="95250"/>
                </a:lnTo>
                <a:lnTo>
                  <a:pt x="88809" y="90488"/>
                </a:lnTo>
                <a:lnTo>
                  <a:pt x="87773" y="85725"/>
                </a:lnTo>
                <a:lnTo>
                  <a:pt x="87081" y="80963"/>
                </a:lnTo>
                <a:lnTo>
                  <a:pt x="85827" y="76200"/>
                </a:lnTo>
                <a:lnTo>
                  <a:pt x="84197" y="71438"/>
                </a:lnTo>
                <a:lnTo>
                  <a:pt x="81063" y="62707"/>
                </a:lnTo>
                <a:lnTo>
                  <a:pt x="79670" y="56180"/>
                </a:lnTo>
                <a:lnTo>
                  <a:pt x="76934" y="50634"/>
                </a:lnTo>
                <a:lnTo>
                  <a:pt x="70932" y="43049"/>
                </a:lnTo>
                <a:lnTo>
                  <a:pt x="68710" y="40606"/>
                </a:lnTo>
                <a:lnTo>
                  <a:pt x="67230" y="38183"/>
                </a:lnTo>
                <a:lnTo>
                  <a:pt x="64351" y="30981"/>
                </a:lnTo>
                <a:lnTo>
                  <a:pt x="58232" y="22846"/>
                </a:lnTo>
                <a:lnTo>
                  <a:pt x="57617" y="19944"/>
                </a:lnTo>
                <a:lnTo>
                  <a:pt x="57153" y="14619"/>
                </a:lnTo>
                <a:lnTo>
                  <a:pt x="69311" y="14307"/>
                </a:lnTo>
                <a:lnTo>
                  <a:pt x="122953" y="14288"/>
                </a:lnTo>
                <a:lnTo>
                  <a:pt x="129585" y="13494"/>
                </a:lnTo>
                <a:lnTo>
                  <a:pt x="136388" y="12171"/>
                </a:lnTo>
                <a:lnTo>
                  <a:pt x="143304" y="10496"/>
                </a:lnTo>
                <a:lnTo>
                  <a:pt x="151090" y="9378"/>
                </a:lnTo>
                <a:lnTo>
                  <a:pt x="159456" y="8634"/>
                </a:lnTo>
                <a:lnTo>
                  <a:pt x="168208" y="8137"/>
                </a:lnTo>
                <a:lnTo>
                  <a:pt x="177217" y="7012"/>
                </a:lnTo>
                <a:lnTo>
                  <a:pt x="186398" y="5469"/>
                </a:lnTo>
                <a:lnTo>
                  <a:pt x="195695" y="3646"/>
                </a:lnTo>
                <a:lnTo>
                  <a:pt x="205067" y="2431"/>
                </a:lnTo>
                <a:lnTo>
                  <a:pt x="214490" y="1620"/>
                </a:lnTo>
                <a:lnTo>
                  <a:pt x="223947" y="1080"/>
                </a:lnTo>
                <a:lnTo>
                  <a:pt x="242922" y="480"/>
                </a:lnTo>
                <a:lnTo>
                  <a:pt x="285585" y="63"/>
                </a:lnTo>
                <a:lnTo>
                  <a:pt x="393718" y="0"/>
                </a:lnTo>
                <a:lnTo>
                  <a:pt x="401455" y="2117"/>
                </a:lnTo>
                <a:lnTo>
                  <a:pt x="412619" y="5655"/>
                </a:lnTo>
                <a:lnTo>
                  <a:pt x="415564" y="6151"/>
                </a:lnTo>
                <a:lnTo>
                  <a:pt x="420954" y="8819"/>
                </a:lnTo>
                <a:lnTo>
                  <a:pt x="428599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6"/>
          <p:cNvSpPr/>
          <p:nvPr/>
        </p:nvSpPr>
        <p:spPr>
          <a:xfrm>
            <a:off x="6993731" y="2528887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0"/>
                </a:moveTo>
                <a:lnTo>
                  <a:pt x="10643" y="0"/>
                </a:lnTo>
                <a:lnTo>
                  <a:pt x="13445" y="794"/>
                </a:lnTo>
                <a:lnTo>
                  <a:pt x="16901" y="2117"/>
                </a:lnTo>
                <a:lnTo>
                  <a:pt x="20792" y="3792"/>
                </a:lnTo>
                <a:lnTo>
                  <a:pt x="24180" y="4910"/>
                </a:lnTo>
                <a:lnTo>
                  <a:pt x="27232" y="5654"/>
                </a:lnTo>
                <a:lnTo>
                  <a:pt x="30061" y="6151"/>
                </a:lnTo>
                <a:lnTo>
                  <a:pt x="32740" y="6482"/>
                </a:lnTo>
                <a:lnTo>
                  <a:pt x="35321" y="6702"/>
                </a:lnTo>
                <a:lnTo>
                  <a:pt x="37835" y="6850"/>
                </a:lnTo>
                <a:lnTo>
                  <a:pt x="42744" y="7013"/>
                </a:lnTo>
                <a:lnTo>
                  <a:pt x="45165" y="7057"/>
                </a:lnTo>
                <a:lnTo>
                  <a:pt x="48366" y="7879"/>
                </a:lnTo>
                <a:lnTo>
                  <a:pt x="52088" y="9222"/>
                </a:lnTo>
                <a:lnTo>
                  <a:pt x="56157" y="10910"/>
                </a:lnTo>
                <a:lnTo>
                  <a:pt x="59663" y="12036"/>
                </a:lnTo>
                <a:lnTo>
                  <a:pt x="62794" y="12786"/>
                </a:lnTo>
                <a:lnTo>
                  <a:pt x="65675" y="13287"/>
                </a:lnTo>
                <a:lnTo>
                  <a:pt x="68389" y="13620"/>
                </a:lnTo>
                <a:lnTo>
                  <a:pt x="70993" y="13843"/>
                </a:lnTo>
                <a:lnTo>
                  <a:pt x="73522" y="13991"/>
                </a:lnTo>
                <a:lnTo>
                  <a:pt x="78449" y="14156"/>
                </a:lnTo>
                <a:lnTo>
                  <a:pt x="87802" y="14249"/>
                </a:lnTo>
                <a:lnTo>
                  <a:pt x="121444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7"/>
          <p:cNvSpPr/>
          <p:nvPr/>
        </p:nvSpPr>
        <p:spPr>
          <a:xfrm>
            <a:off x="7186612" y="2450332"/>
            <a:ext cx="42864" cy="178569"/>
          </a:xfrm>
          <a:custGeom>
            <a:avLst/>
            <a:gdLst/>
            <a:ahLst/>
            <a:cxnLst/>
            <a:rect l="0" t="0" r="0" b="0"/>
            <a:pathLst>
              <a:path w="42864" h="178569">
                <a:moveTo>
                  <a:pt x="0" y="7118"/>
                </a:moveTo>
                <a:lnTo>
                  <a:pt x="0" y="0"/>
                </a:lnTo>
                <a:lnTo>
                  <a:pt x="0" y="9919"/>
                </a:lnTo>
                <a:lnTo>
                  <a:pt x="794" y="11366"/>
                </a:lnTo>
                <a:lnTo>
                  <a:pt x="2117" y="12332"/>
                </a:lnTo>
                <a:lnTo>
                  <a:pt x="3793" y="12975"/>
                </a:lnTo>
                <a:lnTo>
                  <a:pt x="5704" y="14991"/>
                </a:lnTo>
                <a:lnTo>
                  <a:pt x="7771" y="17923"/>
                </a:lnTo>
                <a:lnTo>
                  <a:pt x="9943" y="21465"/>
                </a:lnTo>
                <a:lnTo>
                  <a:pt x="11392" y="24620"/>
                </a:lnTo>
                <a:lnTo>
                  <a:pt x="12357" y="27517"/>
                </a:lnTo>
                <a:lnTo>
                  <a:pt x="13001" y="30242"/>
                </a:lnTo>
                <a:lnTo>
                  <a:pt x="13429" y="33647"/>
                </a:lnTo>
                <a:lnTo>
                  <a:pt x="13715" y="37503"/>
                </a:lnTo>
                <a:lnTo>
                  <a:pt x="13906" y="41662"/>
                </a:lnTo>
                <a:lnTo>
                  <a:pt x="14827" y="46022"/>
                </a:lnTo>
                <a:lnTo>
                  <a:pt x="16235" y="50517"/>
                </a:lnTo>
                <a:lnTo>
                  <a:pt x="17967" y="55100"/>
                </a:lnTo>
                <a:lnTo>
                  <a:pt x="19121" y="59744"/>
                </a:lnTo>
                <a:lnTo>
                  <a:pt x="19892" y="64426"/>
                </a:lnTo>
                <a:lnTo>
                  <a:pt x="20405" y="69136"/>
                </a:lnTo>
                <a:lnTo>
                  <a:pt x="21541" y="73863"/>
                </a:lnTo>
                <a:lnTo>
                  <a:pt x="23092" y="78602"/>
                </a:lnTo>
                <a:lnTo>
                  <a:pt x="24919" y="83349"/>
                </a:lnTo>
                <a:lnTo>
                  <a:pt x="26138" y="88101"/>
                </a:lnTo>
                <a:lnTo>
                  <a:pt x="26950" y="92856"/>
                </a:lnTo>
                <a:lnTo>
                  <a:pt x="27492" y="97614"/>
                </a:lnTo>
                <a:lnTo>
                  <a:pt x="27853" y="102374"/>
                </a:lnTo>
                <a:lnTo>
                  <a:pt x="28094" y="107134"/>
                </a:lnTo>
                <a:lnTo>
                  <a:pt x="28432" y="119302"/>
                </a:lnTo>
                <a:lnTo>
                  <a:pt x="28566" y="144113"/>
                </a:lnTo>
                <a:lnTo>
                  <a:pt x="29363" y="146867"/>
                </a:lnTo>
                <a:lnTo>
                  <a:pt x="30688" y="149496"/>
                </a:lnTo>
                <a:lnTo>
                  <a:pt x="32365" y="152043"/>
                </a:lnTo>
                <a:lnTo>
                  <a:pt x="33483" y="154534"/>
                </a:lnTo>
                <a:lnTo>
                  <a:pt x="34725" y="159419"/>
                </a:lnTo>
                <a:lnTo>
                  <a:pt x="35850" y="161833"/>
                </a:lnTo>
                <a:lnTo>
                  <a:pt x="37394" y="164236"/>
                </a:lnTo>
                <a:lnTo>
                  <a:pt x="39217" y="166632"/>
                </a:lnTo>
                <a:lnTo>
                  <a:pt x="40432" y="169023"/>
                </a:lnTo>
                <a:lnTo>
                  <a:pt x="41242" y="171411"/>
                </a:lnTo>
                <a:lnTo>
                  <a:pt x="42863" y="17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8"/>
          <p:cNvSpPr/>
          <p:nvPr/>
        </p:nvSpPr>
        <p:spPr>
          <a:xfrm>
            <a:off x="7265193" y="2221706"/>
            <a:ext cx="171451" cy="128588"/>
          </a:xfrm>
          <a:custGeom>
            <a:avLst/>
            <a:gdLst/>
            <a:ahLst/>
            <a:cxnLst/>
            <a:rect l="0" t="0" r="0" b="0"/>
            <a:pathLst>
              <a:path w="171451" h="128588">
                <a:moveTo>
                  <a:pt x="171450" y="0"/>
                </a:moveTo>
                <a:lnTo>
                  <a:pt x="171450" y="6151"/>
                </a:lnTo>
                <a:lnTo>
                  <a:pt x="170657" y="6482"/>
                </a:lnTo>
                <a:lnTo>
                  <a:pt x="167657" y="6849"/>
                </a:lnTo>
                <a:lnTo>
                  <a:pt x="165747" y="7741"/>
                </a:lnTo>
                <a:lnTo>
                  <a:pt x="161507" y="10849"/>
                </a:lnTo>
                <a:lnTo>
                  <a:pt x="157227" y="14402"/>
                </a:lnTo>
                <a:lnTo>
                  <a:pt x="153751" y="17778"/>
                </a:lnTo>
                <a:lnTo>
                  <a:pt x="150920" y="19789"/>
                </a:lnTo>
                <a:lnTo>
                  <a:pt x="147445" y="21924"/>
                </a:lnTo>
                <a:lnTo>
                  <a:pt x="143540" y="24141"/>
                </a:lnTo>
                <a:lnTo>
                  <a:pt x="140144" y="26412"/>
                </a:lnTo>
                <a:lnTo>
                  <a:pt x="137086" y="28721"/>
                </a:lnTo>
                <a:lnTo>
                  <a:pt x="134253" y="31053"/>
                </a:lnTo>
                <a:lnTo>
                  <a:pt x="131571" y="33402"/>
                </a:lnTo>
                <a:lnTo>
                  <a:pt x="128989" y="35762"/>
                </a:lnTo>
                <a:lnTo>
                  <a:pt x="124004" y="40500"/>
                </a:lnTo>
                <a:lnTo>
                  <a:pt x="111943" y="52390"/>
                </a:lnTo>
                <a:lnTo>
                  <a:pt x="108760" y="54770"/>
                </a:lnTo>
                <a:lnTo>
                  <a:pt x="105050" y="57151"/>
                </a:lnTo>
                <a:lnTo>
                  <a:pt x="100990" y="59532"/>
                </a:lnTo>
                <a:lnTo>
                  <a:pt x="97489" y="61913"/>
                </a:lnTo>
                <a:lnTo>
                  <a:pt x="94362" y="64294"/>
                </a:lnTo>
                <a:lnTo>
                  <a:pt x="91483" y="66675"/>
                </a:lnTo>
                <a:lnTo>
                  <a:pt x="87976" y="69056"/>
                </a:lnTo>
                <a:lnTo>
                  <a:pt x="84051" y="71437"/>
                </a:lnTo>
                <a:lnTo>
                  <a:pt x="79847" y="73819"/>
                </a:lnTo>
                <a:lnTo>
                  <a:pt x="70942" y="78581"/>
                </a:lnTo>
                <a:lnTo>
                  <a:pt x="52289" y="88106"/>
                </a:lnTo>
                <a:lnTo>
                  <a:pt x="48354" y="90487"/>
                </a:lnTo>
                <a:lnTo>
                  <a:pt x="44936" y="92869"/>
                </a:lnTo>
                <a:lnTo>
                  <a:pt x="41864" y="95250"/>
                </a:lnTo>
                <a:lnTo>
                  <a:pt x="39021" y="97631"/>
                </a:lnTo>
                <a:lnTo>
                  <a:pt x="36334" y="100012"/>
                </a:lnTo>
                <a:lnTo>
                  <a:pt x="31229" y="104775"/>
                </a:lnTo>
                <a:lnTo>
                  <a:pt x="26316" y="109537"/>
                </a:lnTo>
                <a:lnTo>
                  <a:pt x="23893" y="111125"/>
                </a:lnTo>
                <a:lnTo>
                  <a:pt x="19087" y="112889"/>
                </a:lnTo>
                <a:lnTo>
                  <a:pt x="17487" y="114153"/>
                </a:lnTo>
                <a:lnTo>
                  <a:pt x="16421" y="115789"/>
                </a:lnTo>
                <a:lnTo>
                  <a:pt x="15709" y="117674"/>
                </a:lnTo>
                <a:lnTo>
                  <a:pt x="14442" y="118930"/>
                </a:lnTo>
                <a:lnTo>
                  <a:pt x="12803" y="119768"/>
                </a:lnTo>
                <a:lnTo>
                  <a:pt x="8262" y="121113"/>
                </a:lnTo>
                <a:lnTo>
                  <a:pt x="3683" y="121345"/>
                </a:lnTo>
                <a:lnTo>
                  <a:pt x="2455" y="122172"/>
                </a:lnTo>
                <a:lnTo>
                  <a:pt x="1637" y="12351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9"/>
          <p:cNvSpPr/>
          <p:nvPr/>
        </p:nvSpPr>
        <p:spPr>
          <a:xfrm>
            <a:off x="7522368" y="2264568"/>
            <a:ext cx="250033" cy="178595"/>
          </a:xfrm>
          <a:custGeom>
            <a:avLst/>
            <a:gdLst/>
            <a:ahLst/>
            <a:cxnLst/>
            <a:rect l="0" t="0" r="0" b="0"/>
            <a:pathLst>
              <a:path w="250033" h="178595">
                <a:moveTo>
                  <a:pt x="0" y="0"/>
                </a:moveTo>
                <a:lnTo>
                  <a:pt x="6152" y="6151"/>
                </a:lnTo>
                <a:lnTo>
                  <a:pt x="8819" y="6703"/>
                </a:lnTo>
                <a:lnTo>
                  <a:pt x="10643" y="6850"/>
                </a:lnTo>
                <a:lnTo>
                  <a:pt x="12652" y="7742"/>
                </a:lnTo>
                <a:lnTo>
                  <a:pt x="20065" y="12789"/>
                </a:lnTo>
                <a:lnTo>
                  <a:pt x="27703" y="17061"/>
                </a:lnTo>
                <a:lnTo>
                  <a:pt x="40930" y="23929"/>
                </a:lnTo>
                <a:lnTo>
                  <a:pt x="48089" y="28627"/>
                </a:lnTo>
                <a:lnTo>
                  <a:pt x="54710" y="34155"/>
                </a:lnTo>
                <a:lnTo>
                  <a:pt x="58699" y="37851"/>
                </a:lnTo>
                <a:lnTo>
                  <a:pt x="72714" y="51398"/>
                </a:lnTo>
                <a:lnTo>
                  <a:pt x="80207" y="56710"/>
                </a:lnTo>
                <a:lnTo>
                  <a:pt x="84428" y="59238"/>
                </a:lnTo>
                <a:lnTo>
                  <a:pt x="88829" y="62511"/>
                </a:lnTo>
                <a:lnTo>
                  <a:pt x="93350" y="66280"/>
                </a:lnTo>
                <a:lnTo>
                  <a:pt x="97952" y="70381"/>
                </a:lnTo>
                <a:lnTo>
                  <a:pt x="102608" y="73908"/>
                </a:lnTo>
                <a:lnTo>
                  <a:pt x="107299" y="77053"/>
                </a:lnTo>
                <a:lnTo>
                  <a:pt x="112014" y="79944"/>
                </a:lnTo>
                <a:lnTo>
                  <a:pt x="116744" y="83459"/>
                </a:lnTo>
                <a:lnTo>
                  <a:pt x="121487" y="87389"/>
                </a:lnTo>
                <a:lnTo>
                  <a:pt x="126235" y="91597"/>
                </a:lnTo>
                <a:lnTo>
                  <a:pt x="130988" y="95196"/>
                </a:lnTo>
                <a:lnTo>
                  <a:pt x="135745" y="98389"/>
                </a:lnTo>
                <a:lnTo>
                  <a:pt x="140503" y="101312"/>
                </a:lnTo>
                <a:lnTo>
                  <a:pt x="145262" y="104054"/>
                </a:lnTo>
                <a:lnTo>
                  <a:pt x="154784" y="109217"/>
                </a:lnTo>
                <a:lnTo>
                  <a:pt x="159546" y="112499"/>
                </a:lnTo>
                <a:lnTo>
                  <a:pt x="164307" y="116274"/>
                </a:lnTo>
                <a:lnTo>
                  <a:pt x="169071" y="120379"/>
                </a:lnTo>
                <a:lnTo>
                  <a:pt x="173833" y="123909"/>
                </a:lnTo>
                <a:lnTo>
                  <a:pt x="178595" y="127056"/>
                </a:lnTo>
                <a:lnTo>
                  <a:pt x="183357" y="129948"/>
                </a:lnTo>
                <a:lnTo>
                  <a:pt x="188119" y="132669"/>
                </a:lnTo>
                <a:lnTo>
                  <a:pt x="197644" y="137810"/>
                </a:lnTo>
                <a:lnTo>
                  <a:pt x="205053" y="142741"/>
                </a:lnTo>
                <a:lnTo>
                  <a:pt x="211785" y="147578"/>
                </a:lnTo>
                <a:lnTo>
                  <a:pt x="215803" y="149979"/>
                </a:lnTo>
                <a:lnTo>
                  <a:pt x="220068" y="152374"/>
                </a:lnTo>
                <a:lnTo>
                  <a:pt x="226925" y="157151"/>
                </a:lnTo>
                <a:lnTo>
                  <a:pt x="229865" y="159536"/>
                </a:lnTo>
                <a:lnTo>
                  <a:pt x="235248" y="162186"/>
                </a:lnTo>
                <a:lnTo>
                  <a:pt x="237794" y="162893"/>
                </a:lnTo>
                <a:lnTo>
                  <a:pt x="239492" y="164158"/>
                </a:lnTo>
                <a:lnTo>
                  <a:pt x="240624" y="165795"/>
                </a:lnTo>
                <a:lnTo>
                  <a:pt x="241379" y="167680"/>
                </a:lnTo>
                <a:lnTo>
                  <a:pt x="242676" y="168937"/>
                </a:lnTo>
                <a:lnTo>
                  <a:pt x="244333" y="169775"/>
                </a:lnTo>
                <a:lnTo>
                  <a:pt x="248906" y="171119"/>
                </a:lnTo>
                <a:lnTo>
                  <a:pt x="249281" y="172023"/>
                </a:lnTo>
                <a:lnTo>
                  <a:pt x="249883" y="177061"/>
                </a:lnTo>
                <a:lnTo>
                  <a:pt x="250032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0"/>
          <p:cNvSpPr/>
          <p:nvPr/>
        </p:nvSpPr>
        <p:spPr>
          <a:xfrm>
            <a:off x="7643812" y="2364668"/>
            <a:ext cx="535782" cy="271373"/>
          </a:xfrm>
          <a:custGeom>
            <a:avLst/>
            <a:gdLst/>
            <a:ahLst/>
            <a:cxnLst/>
            <a:rect l="0" t="0" r="0" b="0"/>
            <a:pathLst>
              <a:path w="535782" h="271373">
                <a:moveTo>
                  <a:pt x="0" y="178507"/>
                </a:moveTo>
                <a:lnTo>
                  <a:pt x="6152" y="178507"/>
                </a:lnTo>
                <a:lnTo>
                  <a:pt x="14434" y="182299"/>
                </a:lnTo>
                <a:lnTo>
                  <a:pt x="30397" y="192980"/>
                </a:lnTo>
                <a:lnTo>
                  <a:pt x="41286" y="199993"/>
                </a:lnTo>
                <a:lnTo>
                  <a:pt x="51656" y="207098"/>
                </a:lnTo>
                <a:lnTo>
                  <a:pt x="64783" y="214230"/>
                </a:lnTo>
                <a:lnTo>
                  <a:pt x="97660" y="230894"/>
                </a:lnTo>
                <a:lnTo>
                  <a:pt x="108134" y="238038"/>
                </a:lnTo>
                <a:lnTo>
                  <a:pt x="116266" y="245182"/>
                </a:lnTo>
                <a:lnTo>
                  <a:pt x="123703" y="252325"/>
                </a:lnTo>
                <a:lnTo>
                  <a:pt x="126919" y="253913"/>
                </a:lnTo>
                <a:lnTo>
                  <a:pt x="134725" y="255677"/>
                </a:lnTo>
                <a:lnTo>
                  <a:pt x="137441" y="256941"/>
                </a:lnTo>
                <a:lnTo>
                  <a:pt x="139253" y="258577"/>
                </a:lnTo>
                <a:lnTo>
                  <a:pt x="143919" y="264673"/>
                </a:lnTo>
                <a:lnTo>
                  <a:pt x="145952" y="266907"/>
                </a:lnTo>
                <a:lnTo>
                  <a:pt x="148101" y="268396"/>
                </a:lnTo>
                <a:lnTo>
                  <a:pt x="152606" y="270051"/>
                </a:lnTo>
                <a:lnTo>
                  <a:pt x="162913" y="271259"/>
                </a:lnTo>
                <a:lnTo>
                  <a:pt x="171120" y="271372"/>
                </a:lnTo>
                <a:lnTo>
                  <a:pt x="171352" y="267582"/>
                </a:lnTo>
                <a:lnTo>
                  <a:pt x="170591" y="265672"/>
                </a:lnTo>
                <a:lnTo>
                  <a:pt x="166522" y="259190"/>
                </a:lnTo>
                <a:lnTo>
                  <a:pt x="165291" y="254583"/>
                </a:lnTo>
                <a:lnTo>
                  <a:pt x="164598" y="247526"/>
                </a:lnTo>
                <a:lnTo>
                  <a:pt x="164436" y="240667"/>
                </a:lnTo>
                <a:lnTo>
                  <a:pt x="164314" y="215489"/>
                </a:lnTo>
                <a:lnTo>
                  <a:pt x="163518" y="211099"/>
                </a:lnTo>
                <a:lnTo>
                  <a:pt x="162193" y="206585"/>
                </a:lnTo>
                <a:lnTo>
                  <a:pt x="160517" y="201988"/>
                </a:lnTo>
                <a:lnTo>
                  <a:pt x="159398" y="197336"/>
                </a:lnTo>
                <a:lnTo>
                  <a:pt x="158653" y="192647"/>
                </a:lnTo>
                <a:lnTo>
                  <a:pt x="158156" y="187933"/>
                </a:lnTo>
                <a:lnTo>
                  <a:pt x="157825" y="183204"/>
                </a:lnTo>
                <a:lnTo>
                  <a:pt x="157604" y="178463"/>
                </a:lnTo>
                <a:lnTo>
                  <a:pt x="157457" y="173715"/>
                </a:lnTo>
                <a:lnTo>
                  <a:pt x="156565" y="168962"/>
                </a:lnTo>
                <a:lnTo>
                  <a:pt x="155177" y="164206"/>
                </a:lnTo>
                <a:lnTo>
                  <a:pt x="153457" y="159448"/>
                </a:lnTo>
                <a:lnTo>
                  <a:pt x="152312" y="154688"/>
                </a:lnTo>
                <a:lnTo>
                  <a:pt x="151547" y="149928"/>
                </a:lnTo>
                <a:lnTo>
                  <a:pt x="151038" y="145166"/>
                </a:lnTo>
                <a:lnTo>
                  <a:pt x="149905" y="140405"/>
                </a:lnTo>
                <a:lnTo>
                  <a:pt x="148355" y="135643"/>
                </a:lnTo>
                <a:lnTo>
                  <a:pt x="146529" y="130881"/>
                </a:lnTo>
                <a:lnTo>
                  <a:pt x="145311" y="126118"/>
                </a:lnTo>
                <a:lnTo>
                  <a:pt x="144499" y="121356"/>
                </a:lnTo>
                <a:lnTo>
                  <a:pt x="143958" y="116594"/>
                </a:lnTo>
                <a:lnTo>
                  <a:pt x="144390" y="111832"/>
                </a:lnTo>
                <a:lnTo>
                  <a:pt x="145473" y="107069"/>
                </a:lnTo>
                <a:lnTo>
                  <a:pt x="146989" y="102307"/>
                </a:lnTo>
                <a:lnTo>
                  <a:pt x="147205" y="97544"/>
                </a:lnTo>
                <a:lnTo>
                  <a:pt x="146555" y="92782"/>
                </a:lnTo>
                <a:lnTo>
                  <a:pt x="145329" y="88019"/>
                </a:lnTo>
                <a:lnTo>
                  <a:pt x="143966" y="80611"/>
                </a:lnTo>
                <a:lnTo>
                  <a:pt x="143602" y="77524"/>
                </a:lnTo>
                <a:lnTo>
                  <a:pt x="145315" y="69861"/>
                </a:lnTo>
                <a:lnTo>
                  <a:pt x="147928" y="61957"/>
                </a:lnTo>
                <a:lnTo>
                  <a:pt x="149090" y="55798"/>
                </a:lnTo>
                <a:lnTo>
                  <a:pt x="149743" y="47869"/>
                </a:lnTo>
                <a:lnTo>
                  <a:pt x="149937" y="40492"/>
                </a:lnTo>
                <a:lnTo>
                  <a:pt x="150758" y="38078"/>
                </a:lnTo>
                <a:lnTo>
                  <a:pt x="154913" y="30888"/>
                </a:lnTo>
                <a:lnTo>
                  <a:pt x="156163" y="26115"/>
                </a:lnTo>
                <a:lnTo>
                  <a:pt x="157290" y="24525"/>
                </a:lnTo>
                <a:lnTo>
                  <a:pt x="158835" y="23465"/>
                </a:lnTo>
                <a:lnTo>
                  <a:pt x="160658" y="22758"/>
                </a:lnTo>
                <a:lnTo>
                  <a:pt x="169289" y="16714"/>
                </a:lnTo>
                <a:lnTo>
                  <a:pt x="173929" y="15317"/>
                </a:lnTo>
                <a:lnTo>
                  <a:pt x="189873" y="14421"/>
                </a:lnTo>
                <a:lnTo>
                  <a:pt x="236899" y="14209"/>
                </a:lnTo>
                <a:lnTo>
                  <a:pt x="250545" y="12088"/>
                </a:lnTo>
                <a:lnTo>
                  <a:pt x="264547" y="9292"/>
                </a:lnTo>
                <a:lnTo>
                  <a:pt x="278707" y="8050"/>
                </a:lnTo>
                <a:lnTo>
                  <a:pt x="295056" y="7498"/>
                </a:lnTo>
                <a:lnTo>
                  <a:pt x="342463" y="7095"/>
                </a:lnTo>
                <a:lnTo>
                  <a:pt x="375181" y="7064"/>
                </a:lnTo>
                <a:lnTo>
                  <a:pt x="384264" y="6268"/>
                </a:lnTo>
                <a:lnTo>
                  <a:pt x="393495" y="4943"/>
                </a:lnTo>
                <a:lnTo>
                  <a:pt x="402824" y="3266"/>
                </a:lnTo>
                <a:lnTo>
                  <a:pt x="419540" y="1403"/>
                </a:lnTo>
                <a:lnTo>
                  <a:pt x="434905" y="575"/>
                </a:lnTo>
                <a:lnTo>
                  <a:pt x="449673" y="207"/>
                </a:lnTo>
                <a:lnTo>
                  <a:pt x="471374" y="0"/>
                </a:lnTo>
                <a:lnTo>
                  <a:pt x="483608" y="2068"/>
                </a:lnTo>
                <a:lnTo>
                  <a:pt x="494336" y="4840"/>
                </a:lnTo>
                <a:lnTo>
                  <a:pt x="509302" y="6400"/>
                </a:lnTo>
                <a:lnTo>
                  <a:pt x="518985" y="6765"/>
                </a:lnTo>
                <a:lnTo>
                  <a:pt x="522204" y="7656"/>
                </a:lnTo>
                <a:lnTo>
                  <a:pt x="524348" y="9043"/>
                </a:lnTo>
                <a:lnTo>
                  <a:pt x="525778" y="10762"/>
                </a:lnTo>
                <a:lnTo>
                  <a:pt x="527524" y="11908"/>
                </a:lnTo>
                <a:lnTo>
                  <a:pt x="534538" y="13899"/>
                </a:lnTo>
                <a:lnTo>
                  <a:pt x="534952" y="14793"/>
                </a:lnTo>
                <a:lnTo>
                  <a:pt x="535781" y="21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1"/>
          <p:cNvSpPr/>
          <p:nvPr/>
        </p:nvSpPr>
        <p:spPr>
          <a:xfrm>
            <a:off x="7872420" y="2471747"/>
            <a:ext cx="185693" cy="164287"/>
          </a:xfrm>
          <a:custGeom>
            <a:avLst/>
            <a:gdLst/>
            <a:ahLst/>
            <a:cxnLst/>
            <a:rect l="0" t="0" r="0" b="0"/>
            <a:pathLst>
              <a:path w="185693" h="164287">
                <a:moveTo>
                  <a:pt x="7136" y="35709"/>
                </a:moveTo>
                <a:lnTo>
                  <a:pt x="18" y="28591"/>
                </a:lnTo>
                <a:lnTo>
                  <a:pt x="0" y="24780"/>
                </a:lnTo>
                <a:lnTo>
                  <a:pt x="1584" y="23661"/>
                </a:lnTo>
                <a:lnTo>
                  <a:pt x="4229" y="22914"/>
                </a:lnTo>
                <a:lnTo>
                  <a:pt x="7580" y="22417"/>
                </a:lnTo>
                <a:lnTo>
                  <a:pt x="10607" y="21291"/>
                </a:lnTo>
                <a:lnTo>
                  <a:pt x="16086" y="17924"/>
                </a:lnTo>
                <a:lnTo>
                  <a:pt x="19454" y="16708"/>
                </a:lnTo>
                <a:lnTo>
                  <a:pt x="23285" y="15898"/>
                </a:lnTo>
                <a:lnTo>
                  <a:pt x="27428" y="15358"/>
                </a:lnTo>
                <a:lnTo>
                  <a:pt x="31776" y="14204"/>
                </a:lnTo>
                <a:lnTo>
                  <a:pt x="36263" y="12641"/>
                </a:lnTo>
                <a:lnTo>
                  <a:pt x="40841" y="10805"/>
                </a:lnTo>
                <a:lnTo>
                  <a:pt x="45481" y="8788"/>
                </a:lnTo>
                <a:lnTo>
                  <a:pt x="54869" y="4429"/>
                </a:lnTo>
                <a:lnTo>
                  <a:pt x="60390" y="2950"/>
                </a:lnTo>
                <a:lnTo>
                  <a:pt x="66451" y="1963"/>
                </a:lnTo>
                <a:lnTo>
                  <a:pt x="72873" y="1305"/>
                </a:lnTo>
                <a:lnTo>
                  <a:pt x="78741" y="867"/>
                </a:lnTo>
                <a:lnTo>
                  <a:pt x="84241" y="575"/>
                </a:lnTo>
                <a:lnTo>
                  <a:pt x="89497" y="380"/>
                </a:lnTo>
                <a:lnTo>
                  <a:pt x="108268" y="105"/>
                </a:lnTo>
                <a:lnTo>
                  <a:pt x="136374" y="0"/>
                </a:lnTo>
                <a:lnTo>
                  <a:pt x="140125" y="791"/>
                </a:lnTo>
                <a:lnTo>
                  <a:pt x="144214" y="2111"/>
                </a:lnTo>
                <a:lnTo>
                  <a:pt x="148527" y="3785"/>
                </a:lnTo>
                <a:lnTo>
                  <a:pt x="152197" y="5695"/>
                </a:lnTo>
                <a:lnTo>
                  <a:pt x="155438" y="7762"/>
                </a:lnTo>
                <a:lnTo>
                  <a:pt x="158391" y="9934"/>
                </a:lnTo>
                <a:lnTo>
                  <a:pt x="163789" y="12347"/>
                </a:lnTo>
                <a:lnTo>
                  <a:pt x="166340" y="12991"/>
                </a:lnTo>
                <a:lnTo>
                  <a:pt x="168041" y="14213"/>
                </a:lnTo>
                <a:lnTo>
                  <a:pt x="169175" y="15822"/>
                </a:lnTo>
                <a:lnTo>
                  <a:pt x="170435" y="19726"/>
                </a:lnTo>
                <a:lnTo>
                  <a:pt x="170994" y="24108"/>
                </a:lnTo>
                <a:lnTo>
                  <a:pt x="170349" y="26387"/>
                </a:lnTo>
                <a:lnTo>
                  <a:pt x="167517" y="31037"/>
                </a:lnTo>
                <a:lnTo>
                  <a:pt x="163612" y="35749"/>
                </a:lnTo>
                <a:lnTo>
                  <a:pt x="161460" y="38117"/>
                </a:lnTo>
                <a:lnTo>
                  <a:pt x="158437" y="40489"/>
                </a:lnTo>
                <a:lnTo>
                  <a:pt x="154835" y="42865"/>
                </a:lnTo>
                <a:lnTo>
                  <a:pt x="150846" y="45242"/>
                </a:lnTo>
                <a:lnTo>
                  <a:pt x="146599" y="47620"/>
                </a:lnTo>
                <a:lnTo>
                  <a:pt x="137646" y="52380"/>
                </a:lnTo>
                <a:lnTo>
                  <a:pt x="133830" y="53967"/>
                </a:lnTo>
                <a:lnTo>
                  <a:pt x="130493" y="55024"/>
                </a:lnTo>
                <a:lnTo>
                  <a:pt x="127474" y="55730"/>
                </a:lnTo>
                <a:lnTo>
                  <a:pt x="123874" y="56993"/>
                </a:lnTo>
                <a:lnTo>
                  <a:pt x="119886" y="58630"/>
                </a:lnTo>
                <a:lnTo>
                  <a:pt x="115640" y="60515"/>
                </a:lnTo>
                <a:lnTo>
                  <a:pt x="112016" y="62565"/>
                </a:lnTo>
                <a:lnTo>
                  <a:pt x="108806" y="64725"/>
                </a:lnTo>
                <a:lnTo>
                  <a:pt x="105872" y="66959"/>
                </a:lnTo>
                <a:lnTo>
                  <a:pt x="100495" y="69442"/>
                </a:lnTo>
                <a:lnTo>
                  <a:pt x="97951" y="70104"/>
                </a:lnTo>
                <a:lnTo>
                  <a:pt x="93006" y="72956"/>
                </a:lnTo>
                <a:lnTo>
                  <a:pt x="90577" y="74828"/>
                </a:lnTo>
                <a:lnTo>
                  <a:pt x="85760" y="76907"/>
                </a:lnTo>
                <a:lnTo>
                  <a:pt x="80974" y="77832"/>
                </a:lnTo>
                <a:lnTo>
                  <a:pt x="76201" y="78243"/>
                </a:lnTo>
                <a:lnTo>
                  <a:pt x="71466" y="78569"/>
                </a:lnTo>
                <a:lnTo>
                  <a:pt x="75233" y="78571"/>
                </a:lnTo>
                <a:lnTo>
                  <a:pt x="77934" y="77777"/>
                </a:lnTo>
                <a:lnTo>
                  <a:pt x="81322" y="76454"/>
                </a:lnTo>
                <a:lnTo>
                  <a:pt x="85168" y="74779"/>
                </a:lnTo>
                <a:lnTo>
                  <a:pt x="89320" y="73662"/>
                </a:lnTo>
                <a:lnTo>
                  <a:pt x="93675" y="72917"/>
                </a:lnTo>
                <a:lnTo>
                  <a:pt x="98166" y="72420"/>
                </a:lnTo>
                <a:lnTo>
                  <a:pt x="102748" y="72090"/>
                </a:lnTo>
                <a:lnTo>
                  <a:pt x="107390" y="71869"/>
                </a:lnTo>
                <a:lnTo>
                  <a:pt x="116781" y="71624"/>
                </a:lnTo>
                <a:lnTo>
                  <a:pt x="126246" y="71515"/>
                </a:lnTo>
                <a:lnTo>
                  <a:pt x="130993" y="72279"/>
                </a:lnTo>
                <a:lnTo>
                  <a:pt x="135744" y="73583"/>
                </a:lnTo>
                <a:lnTo>
                  <a:pt x="140500" y="75246"/>
                </a:lnTo>
                <a:lnTo>
                  <a:pt x="145258" y="76354"/>
                </a:lnTo>
                <a:lnTo>
                  <a:pt x="150017" y="77093"/>
                </a:lnTo>
                <a:lnTo>
                  <a:pt x="154777" y="77586"/>
                </a:lnTo>
                <a:lnTo>
                  <a:pt x="158745" y="78708"/>
                </a:lnTo>
                <a:lnTo>
                  <a:pt x="162184" y="80250"/>
                </a:lnTo>
                <a:lnTo>
                  <a:pt x="165270" y="82072"/>
                </a:lnTo>
                <a:lnTo>
                  <a:pt x="170816" y="86212"/>
                </a:lnTo>
                <a:lnTo>
                  <a:pt x="175926" y="90699"/>
                </a:lnTo>
                <a:lnTo>
                  <a:pt x="184282" y="98621"/>
                </a:lnTo>
                <a:lnTo>
                  <a:pt x="184765" y="99875"/>
                </a:lnTo>
                <a:lnTo>
                  <a:pt x="185300" y="103385"/>
                </a:lnTo>
                <a:lnTo>
                  <a:pt x="185540" y="107591"/>
                </a:lnTo>
                <a:lnTo>
                  <a:pt x="185645" y="112107"/>
                </a:lnTo>
                <a:lnTo>
                  <a:pt x="185692" y="116759"/>
                </a:lnTo>
                <a:lnTo>
                  <a:pt x="184911" y="119905"/>
                </a:lnTo>
                <a:lnTo>
                  <a:pt x="183596" y="123590"/>
                </a:lnTo>
                <a:lnTo>
                  <a:pt x="181927" y="127634"/>
                </a:lnTo>
                <a:lnTo>
                  <a:pt x="179225" y="131123"/>
                </a:lnTo>
                <a:lnTo>
                  <a:pt x="175837" y="134243"/>
                </a:lnTo>
                <a:lnTo>
                  <a:pt x="171991" y="137117"/>
                </a:lnTo>
                <a:lnTo>
                  <a:pt x="167840" y="139033"/>
                </a:lnTo>
                <a:lnTo>
                  <a:pt x="163484" y="140311"/>
                </a:lnTo>
                <a:lnTo>
                  <a:pt x="158993" y="141162"/>
                </a:lnTo>
                <a:lnTo>
                  <a:pt x="154411" y="142523"/>
                </a:lnTo>
                <a:lnTo>
                  <a:pt x="149769" y="144225"/>
                </a:lnTo>
                <a:lnTo>
                  <a:pt x="145087" y="146153"/>
                </a:lnTo>
                <a:lnTo>
                  <a:pt x="140379" y="148232"/>
                </a:lnTo>
                <a:lnTo>
                  <a:pt x="130913" y="152659"/>
                </a:lnTo>
                <a:lnTo>
                  <a:pt x="116659" y="159613"/>
                </a:lnTo>
                <a:lnTo>
                  <a:pt x="111901" y="161174"/>
                </a:lnTo>
                <a:lnTo>
                  <a:pt x="107142" y="162215"/>
                </a:lnTo>
                <a:lnTo>
                  <a:pt x="102382" y="162909"/>
                </a:lnTo>
                <a:lnTo>
                  <a:pt x="97620" y="163371"/>
                </a:lnTo>
                <a:lnTo>
                  <a:pt x="92859" y="163680"/>
                </a:lnTo>
                <a:lnTo>
                  <a:pt x="88097" y="163885"/>
                </a:lnTo>
                <a:lnTo>
                  <a:pt x="78573" y="164114"/>
                </a:lnTo>
                <a:lnTo>
                  <a:pt x="45236" y="164286"/>
                </a:lnTo>
                <a:lnTo>
                  <a:pt x="42061" y="163495"/>
                </a:lnTo>
                <a:lnTo>
                  <a:pt x="39945" y="162175"/>
                </a:lnTo>
                <a:lnTo>
                  <a:pt x="38532" y="160501"/>
                </a:lnTo>
                <a:lnTo>
                  <a:pt x="36005" y="159385"/>
                </a:lnTo>
                <a:lnTo>
                  <a:pt x="32732" y="158641"/>
                </a:lnTo>
                <a:lnTo>
                  <a:pt x="28962" y="158145"/>
                </a:lnTo>
                <a:lnTo>
                  <a:pt x="26449" y="157020"/>
                </a:lnTo>
                <a:lnTo>
                  <a:pt x="24774" y="155477"/>
                </a:lnTo>
                <a:lnTo>
                  <a:pt x="23657" y="153654"/>
                </a:lnTo>
                <a:lnTo>
                  <a:pt x="22119" y="152439"/>
                </a:lnTo>
                <a:lnTo>
                  <a:pt x="20299" y="151629"/>
                </a:lnTo>
                <a:lnTo>
                  <a:pt x="18292" y="151089"/>
                </a:lnTo>
                <a:lnTo>
                  <a:pt x="13946" y="148372"/>
                </a:lnTo>
                <a:lnTo>
                  <a:pt x="8481" y="143953"/>
                </a:lnTo>
                <a:lnTo>
                  <a:pt x="8032" y="142797"/>
                </a:lnTo>
                <a:lnTo>
                  <a:pt x="7402" y="138170"/>
                </a:lnTo>
                <a:lnTo>
                  <a:pt x="7136" y="1357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2"/>
          <p:cNvSpPr/>
          <p:nvPr/>
        </p:nvSpPr>
        <p:spPr>
          <a:xfrm>
            <a:off x="8151321" y="2421731"/>
            <a:ext cx="192550" cy="192882"/>
          </a:xfrm>
          <a:custGeom>
            <a:avLst/>
            <a:gdLst/>
            <a:ahLst/>
            <a:cxnLst/>
            <a:rect l="0" t="0" r="0" b="0"/>
            <a:pathLst>
              <a:path w="192550" h="192882">
                <a:moveTo>
                  <a:pt x="56847" y="0"/>
                </a:moveTo>
                <a:lnTo>
                  <a:pt x="60963" y="0"/>
                </a:lnTo>
                <a:lnTo>
                  <a:pt x="59206" y="0"/>
                </a:lnTo>
                <a:lnTo>
                  <a:pt x="58419" y="794"/>
                </a:lnTo>
                <a:lnTo>
                  <a:pt x="57895" y="2116"/>
                </a:lnTo>
                <a:lnTo>
                  <a:pt x="57055" y="6151"/>
                </a:lnTo>
                <a:lnTo>
                  <a:pt x="52706" y="8819"/>
                </a:lnTo>
                <a:lnTo>
                  <a:pt x="49324" y="10642"/>
                </a:lnTo>
                <a:lnTo>
                  <a:pt x="47069" y="12651"/>
                </a:lnTo>
                <a:lnTo>
                  <a:pt x="45567" y="14784"/>
                </a:lnTo>
                <a:lnTo>
                  <a:pt x="44564" y="16999"/>
                </a:lnTo>
                <a:lnTo>
                  <a:pt x="43102" y="18477"/>
                </a:lnTo>
                <a:lnTo>
                  <a:pt x="41334" y="19462"/>
                </a:lnTo>
                <a:lnTo>
                  <a:pt x="39362" y="20118"/>
                </a:lnTo>
                <a:lnTo>
                  <a:pt x="35053" y="22964"/>
                </a:lnTo>
                <a:lnTo>
                  <a:pt x="32793" y="24834"/>
                </a:lnTo>
                <a:lnTo>
                  <a:pt x="31286" y="26875"/>
                </a:lnTo>
                <a:lnTo>
                  <a:pt x="29612" y="31259"/>
                </a:lnTo>
                <a:lnTo>
                  <a:pt x="28371" y="34333"/>
                </a:lnTo>
                <a:lnTo>
                  <a:pt x="26751" y="37970"/>
                </a:lnTo>
                <a:lnTo>
                  <a:pt x="24876" y="41982"/>
                </a:lnTo>
                <a:lnTo>
                  <a:pt x="22833" y="45450"/>
                </a:lnTo>
                <a:lnTo>
                  <a:pt x="18447" y="51421"/>
                </a:lnTo>
                <a:lnTo>
                  <a:pt x="16959" y="54918"/>
                </a:lnTo>
                <a:lnTo>
                  <a:pt x="15968" y="58837"/>
                </a:lnTo>
                <a:lnTo>
                  <a:pt x="15307" y="63037"/>
                </a:lnTo>
                <a:lnTo>
                  <a:pt x="14072" y="66631"/>
                </a:lnTo>
                <a:lnTo>
                  <a:pt x="12456" y="69820"/>
                </a:lnTo>
                <a:lnTo>
                  <a:pt x="9337" y="75481"/>
                </a:lnTo>
                <a:lnTo>
                  <a:pt x="7950" y="80643"/>
                </a:lnTo>
                <a:lnTo>
                  <a:pt x="7580" y="83924"/>
                </a:lnTo>
                <a:lnTo>
                  <a:pt x="7334" y="87699"/>
                </a:lnTo>
                <a:lnTo>
                  <a:pt x="7170" y="91804"/>
                </a:lnTo>
                <a:lnTo>
                  <a:pt x="6267" y="95334"/>
                </a:lnTo>
                <a:lnTo>
                  <a:pt x="4871" y="98481"/>
                </a:lnTo>
                <a:lnTo>
                  <a:pt x="3146" y="101372"/>
                </a:lnTo>
                <a:lnTo>
                  <a:pt x="1997" y="104888"/>
                </a:lnTo>
                <a:lnTo>
                  <a:pt x="1230" y="108819"/>
                </a:lnTo>
                <a:lnTo>
                  <a:pt x="719" y="113027"/>
                </a:lnTo>
                <a:lnTo>
                  <a:pt x="379" y="116626"/>
                </a:lnTo>
                <a:lnTo>
                  <a:pt x="151" y="119820"/>
                </a:lnTo>
                <a:lnTo>
                  <a:pt x="0" y="122742"/>
                </a:lnTo>
                <a:lnTo>
                  <a:pt x="693" y="125484"/>
                </a:lnTo>
                <a:lnTo>
                  <a:pt x="3579" y="130648"/>
                </a:lnTo>
                <a:lnTo>
                  <a:pt x="7508" y="135588"/>
                </a:lnTo>
                <a:lnTo>
                  <a:pt x="9667" y="138017"/>
                </a:lnTo>
                <a:lnTo>
                  <a:pt x="11106" y="140430"/>
                </a:lnTo>
                <a:lnTo>
                  <a:pt x="12706" y="145228"/>
                </a:lnTo>
                <a:lnTo>
                  <a:pt x="15533" y="150006"/>
                </a:lnTo>
                <a:lnTo>
                  <a:pt x="19435" y="155569"/>
                </a:lnTo>
                <a:lnTo>
                  <a:pt x="21587" y="159275"/>
                </a:lnTo>
                <a:lnTo>
                  <a:pt x="23816" y="163333"/>
                </a:lnTo>
                <a:lnTo>
                  <a:pt x="26095" y="166039"/>
                </a:lnTo>
                <a:lnTo>
                  <a:pt x="28409" y="167843"/>
                </a:lnTo>
                <a:lnTo>
                  <a:pt x="41617" y="174530"/>
                </a:lnTo>
                <a:lnTo>
                  <a:pt x="45106" y="176678"/>
                </a:lnTo>
                <a:lnTo>
                  <a:pt x="51100" y="181182"/>
                </a:lnTo>
                <a:lnTo>
                  <a:pt x="56409" y="183713"/>
                </a:lnTo>
                <a:lnTo>
                  <a:pt x="62208" y="184837"/>
                </a:lnTo>
                <a:lnTo>
                  <a:pt x="65978" y="185137"/>
                </a:lnTo>
                <a:lnTo>
                  <a:pt x="73605" y="185471"/>
                </a:lnTo>
                <a:lnTo>
                  <a:pt x="79641" y="185619"/>
                </a:lnTo>
                <a:lnTo>
                  <a:pt x="104801" y="185727"/>
                </a:lnTo>
                <a:lnTo>
                  <a:pt x="108660" y="184937"/>
                </a:lnTo>
                <a:lnTo>
                  <a:pt x="112027" y="183616"/>
                </a:lnTo>
                <a:lnTo>
                  <a:pt x="115065" y="181942"/>
                </a:lnTo>
                <a:lnTo>
                  <a:pt x="118678" y="180826"/>
                </a:lnTo>
                <a:lnTo>
                  <a:pt x="122674" y="180082"/>
                </a:lnTo>
                <a:lnTo>
                  <a:pt x="126926" y="179586"/>
                </a:lnTo>
                <a:lnTo>
                  <a:pt x="131347" y="178461"/>
                </a:lnTo>
                <a:lnTo>
                  <a:pt x="135883" y="176918"/>
                </a:lnTo>
                <a:lnTo>
                  <a:pt x="140494" y="175095"/>
                </a:lnTo>
                <a:lnTo>
                  <a:pt x="144361" y="173086"/>
                </a:lnTo>
                <a:lnTo>
                  <a:pt x="147734" y="170953"/>
                </a:lnTo>
                <a:lnTo>
                  <a:pt x="150776" y="168738"/>
                </a:lnTo>
                <a:lnTo>
                  <a:pt x="154391" y="167260"/>
                </a:lnTo>
                <a:lnTo>
                  <a:pt x="158389" y="166275"/>
                </a:lnTo>
                <a:lnTo>
                  <a:pt x="162642" y="165619"/>
                </a:lnTo>
                <a:lnTo>
                  <a:pt x="166271" y="164388"/>
                </a:lnTo>
                <a:lnTo>
                  <a:pt x="169485" y="162773"/>
                </a:lnTo>
                <a:lnTo>
                  <a:pt x="175171" y="158862"/>
                </a:lnTo>
                <a:lnTo>
                  <a:pt x="180344" y="154478"/>
                </a:lnTo>
                <a:lnTo>
                  <a:pt x="182041" y="152198"/>
                </a:lnTo>
                <a:lnTo>
                  <a:pt x="183926" y="147548"/>
                </a:lnTo>
                <a:lnTo>
                  <a:pt x="186881" y="142835"/>
                </a:lnTo>
                <a:lnTo>
                  <a:pt x="191453" y="137134"/>
                </a:lnTo>
                <a:lnTo>
                  <a:pt x="192079" y="132121"/>
                </a:lnTo>
                <a:lnTo>
                  <a:pt x="192480" y="123553"/>
                </a:lnTo>
                <a:lnTo>
                  <a:pt x="192549" y="118276"/>
                </a:lnTo>
                <a:lnTo>
                  <a:pt x="191765" y="116157"/>
                </a:lnTo>
                <a:lnTo>
                  <a:pt x="188778" y="111686"/>
                </a:lnTo>
                <a:lnTo>
                  <a:pt x="186870" y="110176"/>
                </a:lnTo>
                <a:lnTo>
                  <a:pt x="184805" y="109169"/>
                </a:lnTo>
                <a:lnTo>
                  <a:pt x="182633" y="108498"/>
                </a:lnTo>
                <a:lnTo>
                  <a:pt x="178104" y="105636"/>
                </a:lnTo>
                <a:lnTo>
                  <a:pt x="175786" y="103761"/>
                </a:lnTo>
                <a:lnTo>
                  <a:pt x="173446" y="102512"/>
                </a:lnTo>
                <a:lnTo>
                  <a:pt x="168729" y="101123"/>
                </a:lnTo>
                <a:lnTo>
                  <a:pt x="163987" y="100506"/>
                </a:lnTo>
                <a:lnTo>
                  <a:pt x="161611" y="100341"/>
                </a:lnTo>
                <a:lnTo>
                  <a:pt x="158439" y="101026"/>
                </a:lnTo>
                <a:lnTo>
                  <a:pt x="154738" y="102275"/>
                </a:lnTo>
                <a:lnTo>
                  <a:pt x="150683" y="103902"/>
                </a:lnTo>
                <a:lnTo>
                  <a:pt x="146392" y="104987"/>
                </a:lnTo>
                <a:lnTo>
                  <a:pt x="141944" y="105710"/>
                </a:lnTo>
                <a:lnTo>
                  <a:pt x="137390" y="106192"/>
                </a:lnTo>
                <a:lnTo>
                  <a:pt x="133561" y="107307"/>
                </a:lnTo>
                <a:lnTo>
                  <a:pt x="130216" y="108844"/>
                </a:lnTo>
                <a:lnTo>
                  <a:pt x="127190" y="110663"/>
                </a:lnTo>
                <a:lnTo>
                  <a:pt x="123586" y="111875"/>
                </a:lnTo>
                <a:lnTo>
                  <a:pt x="119597" y="112683"/>
                </a:lnTo>
                <a:lnTo>
                  <a:pt x="115349" y="113222"/>
                </a:lnTo>
                <a:lnTo>
                  <a:pt x="111723" y="114375"/>
                </a:lnTo>
                <a:lnTo>
                  <a:pt x="108512" y="115937"/>
                </a:lnTo>
                <a:lnTo>
                  <a:pt x="102828" y="119790"/>
                </a:lnTo>
                <a:lnTo>
                  <a:pt x="97656" y="124148"/>
                </a:lnTo>
                <a:lnTo>
                  <a:pt x="92712" y="128731"/>
                </a:lnTo>
                <a:lnTo>
                  <a:pt x="85466" y="135774"/>
                </a:lnTo>
                <a:lnTo>
                  <a:pt x="80679" y="141306"/>
                </a:lnTo>
                <a:lnTo>
                  <a:pt x="78292" y="145004"/>
                </a:lnTo>
                <a:lnTo>
                  <a:pt x="75906" y="149057"/>
                </a:lnTo>
                <a:lnTo>
                  <a:pt x="74316" y="152552"/>
                </a:lnTo>
                <a:lnTo>
                  <a:pt x="72549" y="158553"/>
                </a:lnTo>
                <a:lnTo>
                  <a:pt x="69646" y="163866"/>
                </a:lnTo>
                <a:lnTo>
                  <a:pt x="67761" y="166394"/>
                </a:lnTo>
                <a:lnTo>
                  <a:pt x="65667" y="171319"/>
                </a:lnTo>
                <a:lnTo>
                  <a:pt x="65108" y="173744"/>
                </a:lnTo>
                <a:lnTo>
                  <a:pt x="63942" y="175361"/>
                </a:lnTo>
                <a:lnTo>
                  <a:pt x="62371" y="176438"/>
                </a:lnTo>
                <a:lnTo>
                  <a:pt x="60530" y="177157"/>
                </a:lnTo>
                <a:lnTo>
                  <a:pt x="59302" y="178429"/>
                </a:lnTo>
                <a:lnTo>
                  <a:pt x="58484" y="180072"/>
                </a:lnTo>
                <a:lnTo>
                  <a:pt x="57938" y="181960"/>
                </a:lnTo>
                <a:lnTo>
                  <a:pt x="58368" y="183219"/>
                </a:lnTo>
                <a:lnTo>
                  <a:pt x="59449" y="184059"/>
                </a:lnTo>
                <a:lnTo>
                  <a:pt x="63093" y="185406"/>
                </a:lnTo>
                <a:lnTo>
                  <a:pt x="63393" y="186310"/>
                </a:lnTo>
                <a:lnTo>
                  <a:pt x="63725" y="189431"/>
                </a:lnTo>
                <a:lnTo>
                  <a:pt x="64607" y="190581"/>
                </a:lnTo>
                <a:lnTo>
                  <a:pt x="65989" y="191348"/>
                </a:lnTo>
                <a:lnTo>
                  <a:pt x="7113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3"/>
          <p:cNvSpPr/>
          <p:nvPr/>
        </p:nvSpPr>
        <p:spPr>
          <a:xfrm>
            <a:off x="7036593" y="2864643"/>
            <a:ext cx="107158" cy="206053"/>
          </a:xfrm>
          <a:custGeom>
            <a:avLst/>
            <a:gdLst/>
            <a:ahLst/>
            <a:cxnLst/>
            <a:rect l="0" t="0" r="0" b="0"/>
            <a:pathLst>
              <a:path w="107158" h="206053">
                <a:moveTo>
                  <a:pt x="0" y="0"/>
                </a:moveTo>
                <a:lnTo>
                  <a:pt x="0" y="188083"/>
                </a:lnTo>
                <a:lnTo>
                  <a:pt x="1588" y="190476"/>
                </a:lnTo>
                <a:lnTo>
                  <a:pt x="4233" y="192866"/>
                </a:lnTo>
                <a:lnTo>
                  <a:pt x="12302" y="198611"/>
                </a:lnTo>
                <a:lnTo>
                  <a:pt x="14551" y="199876"/>
                </a:lnTo>
                <a:lnTo>
                  <a:pt x="21284" y="203398"/>
                </a:lnTo>
                <a:lnTo>
                  <a:pt x="24509" y="204655"/>
                </a:lnTo>
                <a:lnTo>
                  <a:pt x="27451" y="205493"/>
                </a:lnTo>
                <a:lnTo>
                  <a:pt x="30207" y="206052"/>
                </a:lnTo>
                <a:lnTo>
                  <a:pt x="32839" y="205631"/>
                </a:lnTo>
                <a:lnTo>
                  <a:pt x="35386" y="204556"/>
                </a:lnTo>
                <a:lnTo>
                  <a:pt x="37879" y="203046"/>
                </a:lnTo>
                <a:lnTo>
                  <a:pt x="41127" y="202039"/>
                </a:lnTo>
                <a:lnTo>
                  <a:pt x="44880" y="201368"/>
                </a:lnTo>
                <a:lnTo>
                  <a:pt x="48971" y="200920"/>
                </a:lnTo>
                <a:lnTo>
                  <a:pt x="52491" y="199828"/>
                </a:lnTo>
                <a:lnTo>
                  <a:pt x="55632" y="198306"/>
                </a:lnTo>
                <a:lnTo>
                  <a:pt x="58519" y="196498"/>
                </a:lnTo>
                <a:lnTo>
                  <a:pt x="61238" y="194499"/>
                </a:lnTo>
                <a:lnTo>
                  <a:pt x="63844" y="192372"/>
                </a:lnTo>
                <a:lnTo>
                  <a:pt x="66375" y="190161"/>
                </a:lnTo>
                <a:lnTo>
                  <a:pt x="68857" y="187893"/>
                </a:lnTo>
                <a:lnTo>
                  <a:pt x="73731" y="183256"/>
                </a:lnTo>
                <a:lnTo>
                  <a:pt x="76934" y="180908"/>
                </a:lnTo>
                <a:lnTo>
                  <a:pt x="80659" y="178549"/>
                </a:lnTo>
                <a:lnTo>
                  <a:pt x="84729" y="176183"/>
                </a:lnTo>
                <a:lnTo>
                  <a:pt x="88236" y="174605"/>
                </a:lnTo>
                <a:lnTo>
                  <a:pt x="91368" y="173554"/>
                </a:lnTo>
                <a:lnTo>
                  <a:pt x="94250" y="172852"/>
                </a:lnTo>
                <a:lnTo>
                  <a:pt x="96170" y="171591"/>
                </a:lnTo>
                <a:lnTo>
                  <a:pt x="97451" y="169957"/>
                </a:lnTo>
                <a:lnTo>
                  <a:pt x="98305" y="168073"/>
                </a:lnTo>
                <a:lnTo>
                  <a:pt x="101371" y="163864"/>
                </a:lnTo>
                <a:lnTo>
                  <a:pt x="107157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4"/>
          <p:cNvSpPr/>
          <p:nvPr/>
        </p:nvSpPr>
        <p:spPr>
          <a:xfrm>
            <a:off x="7000902" y="2779008"/>
            <a:ext cx="42836" cy="14199"/>
          </a:xfrm>
          <a:custGeom>
            <a:avLst/>
            <a:gdLst/>
            <a:ahLst/>
            <a:cxnLst/>
            <a:rect l="0" t="0" r="0" b="0"/>
            <a:pathLst>
              <a:path w="42836" h="14199">
                <a:moveTo>
                  <a:pt x="14260" y="14198"/>
                </a:moveTo>
                <a:lnTo>
                  <a:pt x="67" y="14198"/>
                </a:lnTo>
                <a:lnTo>
                  <a:pt x="36" y="13404"/>
                </a:lnTo>
                <a:lnTo>
                  <a:pt x="0" y="10406"/>
                </a:lnTo>
                <a:lnTo>
                  <a:pt x="785" y="9288"/>
                </a:lnTo>
                <a:lnTo>
                  <a:pt x="2102" y="8543"/>
                </a:lnTo>
                <a:lnTo>
                  <a:pt x="6126" y="7348"/>
                </a:lnTo>
                <a:lnTo>
                  <a:pt x="7250" y="6456"/>
                </a:lnTo>
                <a:lnTo>
                  <a:pt x="8793" y="5068"/>
                </a:lnTo>
                <a:lnTo>
                  <a:pt x="10615" y="3349"/>
                </a:lnTo>
                <a:lnTo>
                  <a:pt x="12624" y="2203"/>
                </a:lnTo>
                <a:lnTo>
                  <a:pt x="14757" y="1438"/>
                </a:lnTo>
                <a:lnTo>
                  <a:pt x="16972" y="929"/>
                </a:lnTo>
                <a:lnTo>
                  <a:pt x="19243" y="590"/>
                </a:lnTo>
                <a:lnTo>
                  <a:pt x="21551" y="363"/>
                </a:lnTo>
                <a:lnTo>
                  <a:pt x="23883" y="212"/>
                </a:lnTo>
                <a:lnTo>
                  <a:pt x="26232" y="111"/>
                </a:lnTo>
                <a:lnTo>
                  <a:pt x="30958" y="0"/>
                </a:lnTo>
                <a:lnTo>
                  <a:pt x="32536" y="764"/>
                </a:lnTo>
                <a:lnTo>
                  <a:pt x="33588" y="2067"/>
                </a:lnTo>
                <a:lnTo>
                  <a:pt x="34289" y="3729"/>
                </a:lnTo>
                <a:lnTo>
                  <a:pt x="35550" y="4837"/>
                </a:lnTo>
                <a:lnTo>
                  <a:pt x="37185" y="5576"/>
                </a:lnTo>
                <a:lnTo>
                  <a:pt x="39069" y="6069"/>
                </a:lnTo>
                <a:lnTo>
                  <a:pt x="40324" y="7191"/>
                </a:lnTo>
                <a:lnTo>
                  <a:pt x="41161" y="8733"/>
                </a:lnTo>
                <a:lnTo>
                  <a:pt x="42835" y="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5"/>
          <p:cNvSpPr/>
          <p:nvPr/>
        </p:nvSpPr>
        <p:spPr>
          <a:xfrm>
            <a:off x="7901289" y="2729206"/>
            <a:ext cx="228288" cy="278313"/>
          </a:xfrm>
          <a:custGeom>
            <a:avLst/>
            <a:gdLst/>
            <a:ahLst/>
            <a:cxnLst/>
            <a:rect l="0" t="0" r="0" b="0"/>
            <a:pathLst>
              <a:path w="228288" h="278313">
                <a:moveTo>
                  <a:pt x="113998" y="6850"/>
                </a:moveTo>
                <a:lnTo>
                  <a:pt x="113998" y="3058"/>
                </a:lnTo>
                <a:lnTo>
                  <a:pt x="113204" y="1940"/>
                </a:lnTo>
                <a:lnTo>
                  <a:pt x="111882" y="1195"/>
                </a:lnTo>
                <a:lnTo>
                  <a:pt x="107847" y="0"/>
                </a:lnTo>
                <a:lnTo>
                  <a:pt x="107516" y="696"/>
                </a:lnTo>
                <a:lnTo>
                  <a:pt x="107149" y="3585"/>
                </a:lnTo>
                <a:lnTo>
                  <a:pt x="106257" y="4674"/>
                </a:lnTo>
                <a:lnTo>
                  <a:pt x="104868" y="5399"/>
                </a:lnTo>
                <a:lnTo>
                  <a:pt x="100730" y="6563"/>
                </a:lnTo>
                <a:lnTo>
                  <a:pt x="96221" y="6765"/>
                </a:lnTo>
                <a:lnTo>
                  <a:pt x="94209" y="7587"/>
                </a:lnTo>
                <a:lnTo>
                  <a:pt x="89858" y="10617"/>
                </a:lnTo>
                <a:lnTo>
                  <a:pt x="88379" y="12536"/>
                </a:lnTo>
                <a:lnTo>
                  <a:pt x="87393" y="14610"/>
                </a:lnTo>
                <a:lnTo>
                  <a:pt x="86736" y="16786"/>
                </a:lnTo>
                <a:lnTo>
                  <a:pt x="83890" y="21320"/>
                </a:lnTo>
                <a:lnTo>
                  <a:pt x="77825" y="28335"/>
                </a:lnTo>
                <a:lnTo>
                  <a:pt x="71001" y="35441"/>
                </a:lnTo>
                <a:lnTo>
                  <a:pt x="54460" y="52095"/>
                </a:lnTo>
                <a:lnTo>
                  <a:pt x="47584" y="56856"/>
                </a:lnTo>
                <a:lnTo>
                  <a:pt x="43529" y="59238"/>
                </a:lnTo>
                <a:lnTo>
                  <a:pt x="36905" y="64000"/>
                </a:lnTo>
                <a:lnTo>
                  <a:pt x="34028" y="66381"/>
                </a:lnTo>
                <a:lnTo>
                  <a:pt x="32109" y="69556"/>
                </a:lnTo>
                <a:lnTo>
                  <a:pt x="29978" y="77317"/>
                </a:lnTo>
                <a:lnTo>
                  <a:pt x="26914" y="83942"/>
                </a:lnTo>
                <a:lnTo>
                  <a:pt x="20726" y="92133"/>
                </a:lnTo>
                <a:lnTo>
                  <a:pt x="18480" y="94662"/>
                </a:lnTo>
                <a:lnTo>
                  <a:pt x="16982" y="97935"/>
                </a:lnTo>
                <a:lnTo>
                  <a:pt x="15317" y="105805"/>
                </a:lnTo>
                <a:lnTo>
                  <a:pt x="12462" y="112478"/>
                </a:lnTo>
                <a:lnTo>
                  <a:pt x="9339" y="118089"/>
                </a:lnTo>
                <a:lnTo>
                  <a:pt x="7952" y="123229"/>
                </a:lnTo>
                <a:lnTo>
                  <a:pt x="7336" y="130276"/>
                </a:lnTo>
                <a:lnTo>
                  <a:pt x="7171" y="134378"/>
                </a:lnTo>
                <a:lnTo>
                  <a:pt x="6267" y="137906"/>
                </a:lnTo>
                <a:lnTo>
                  <a:pt x="3147" y="143943"/>
                </a:lnTo>
                <a:lnTo>
                  <a:pt x="1231" y="149272"/>
                </a:lnTo>
                <a:lnTo>
                  <a:pt x="379" y="155080"/>
                </a:lnTo>
                <a:lnTo>
                  <a:pt x="0" y="162953"/>
                </a:lnTo>
                <a:lnTo>
                  <a:pt x="694" y="166481"/>
                </a:lnTo>
                <a:lnTo>
                  <a:pt x="4667" y="175239"/>
                </a:lnTo>
                <a:lnTo>
                  <a:pt x="6992" y="183655"/>
                </a:lnTo>
                <a:lnTo>
                  <a:pt x="10349" y="191528"/>
                </a:lnTo>
                <a:lnTo>
                  <a:pt x="14486" y="198202"/>
                </a:lnTo>
                <a:lnTo>
                  <a:pt x="21277" y="206422"/>
                </a:lnTo>
                <a:lnTo>
                  <a:pt x="23610" y="208954"/>
                </a:lnTo>
                <a:lnTo>
                  <a:pt x="30434" y="213884"/>
                </a:lnTo>
                <a:lnTo>
                  <a:pt x="34476" y="216310"/>
                </a:lnTo>
                <a:lnTo>
                  <a:pt x="41084" y="219006"/>
                </a:lnTo>
                <a:lnTo>
                  <a:pt x="47460" y="220998"/>
                </a:lnTo>
                <a:lnTo>
                  <a:pt x="51384" y="222640"/>
                </a:lnTo>
                <a:lnTo>
                  <a:pt x="55586" y="224529"/>
                </a:lnTo>
                <a:lnTo>
                  <a:pt x="62372" y="226627"/>
                </a:lnTo>
                <a:lnTo>
                  <a:pt x="68828" y="228354"/>
                </a:lnTo>
                <a:lnTo>
                  <a:pt x="72773" y="229925"/>
                </a:lnTo>
                <a:lnTo>
                  <a:pt x="76989" y="231767"/>
                </a:lnTo>
                <a:lnTo>
                  <a:pt x="81388" y="232994"/>
                </a:lnTo>
                <a:lnTo>
                  <a:pt x="85908" y="233813"/>
                </a:lnTo>
                <a:lnTo>
                  <a:pt x="90509" y="234358"/>
                </a:lnTo>
                <a:lnTo>
                  <a:pt x="95957" y="234722"/>
                </a:lnTo>
                <a:lnTo>
                  <a:pt x="101971" y="234965"/>
                </a:lnTo>
                <a:lnTo>
                  <a:pt x="119695" y="235306"/>
                </a:lnTo>
                <a:lnTo>
                  <a:pt x="124939" y="235354"/>
                </a:lnTo>
                <a:lnTo>
                  <a:pt x="130023" y="234592"/>
                </a:lnTo>
                <a:lnTo>
                  <a:pt x="135000" y="233291"/>
                </a:lnTo>
                <a:lnTo>
                  <a:pt x="139906" y="231629"/>
                </a:lnTo>
                <a:lnTo>
                  <a:pt x="145557" y="230521"/>
                </a:lnTo>
                <a:lnTo>
                  <a:pt x="151707" y="229783"/>
                </a:lnTo>
                <a:lnTo>
                  <a:pt x="158187" y="229290"/>
                </a:lnTo>
                <a:lnTo>
                  <a:pt x="164095" y="228962"/>
                </a:lnTo>
                <a:lnTo>
                  <a:pt x="174893" y="228598"/>
                </a:lnTo>
                <a:lnTo>
                  <a:pt x="179200" y="227707"/>
                </a:lnTo>
                <a:lnTo>
                  <a:pt x="186104" y="224600"/>
                </a:lnTo>
                <a:lnTo>
                  <a:pt x="189850" y="223454"/>
                </a:lnTo>
                <a:lnTo>
                  <a:pt x="193935" y="222690"/>
                </a:lnTo>
                <a:lnTo>
                  <a:pt x="198246" y="222181"/>
                </a:lnTo>
                <a:lnTo>
                  <a:pt x="205152" y="219498"/>
                </a:lnTo>
                <a:lnTo>
                  <a:pt x="208105" y="217672"/>
                </a:lnTo>
                <a:lnTo>
                  <a:pt x="210074" y="215660"/>
                </a:lnTo>
                <a:lnTo>
                  <a:pt x="211386" y="213526"/>
                </a:lnTo>
                <a:lnTo>
                  <a:pt x="212261" y="211309"/>
                </a:lnTo>
                <a:lnTo>
                  <a:pt x="213638" y="209831"/>
                </a:lnTo>
                <a:lnTo>
                  <a:pt x="215350" y="208845"/>
                </a:lnTo>
                <a:lnTo>
                  <a:pt x="217284" y="208188"/>
                </a:lnTo>
                <a:lnTo>
                  <a:pt x="221551" y="205342"/>
                </a:lnTo>
                <a:lnTo>
                  <a:pt x="223800" y="203472"/>
                </a:lnTo>
                <a:lnTo>
                  <a:pt x="225299" y="201431"/>
                </a:lnTo>
                <a:lnTo>
                  <a:pt x="226966" y="197047"/>
                </a:lnTo>
                <a:lnTo>
                  <a:pt x="228034" y="188559"/>
                </a:lnTo>
                <a:lnTo>
                  <a:pt x="228276" y="180014"/>
                </a:lnTo>
                <a:lnTo>
                  <a:pt x="228287" y="175622"/>
                </a:lnTo>
                <a:lnTo>
                  <a:pt x="227497" y="173340"/>
                </a:lnTo>
                <a:lnTo>
                  <a:pt x="224502" y="168687"/>
                </a:lnTo>
                <a:lnTo>
                  <a:pt x="218354" y="161605"/>
                </a:lnTo>
                <a:lnTo>
                  <a:pt x="211505" y="154479"/>
                </a:lnTo>
                <a:lnTo>
                  <a:pt x="208241" y="151134"/>
                </a:lnTo>
                <a:lnTo>
                  <a:pt x="203244" y="148234"/>
                </a:lnTo>
                <a:lnTo>
                  <a:pt x="196526" y="145094"/>
                </a:lnTo>
                <a:lnTo>
                  <a:pt x="190893" y="143698"/>
                </a:lnTo>
                <a:lnTo>
                  <a:pt x="187487" y="143326"/>
                </a:lnTo>
                <a:lnTo>
                  <a:pt x="183628" y="143077"/>
                </a:lnTo>
                <a:lnTo>
                  <a:pt x="179468" y="142912"/>
                </a:lnTo>
                <a:lnTo>
                  <a:pt x="175900" y="143595"/>
                </a:lnTo>
                <a:lnTo>
                  <a:pt x="169821" y="146471"/>
                </a:lnTo>
                <a:lnTo>
                  <a:pt x="166294" y="147556"/>
                </a:lnTo>
                <a:lnTo>
                  <a:pt x="162356" y="148279"/>
                </a:lnTo>
                <a:lnTo>
                  <a:pt x="158143" y="148761"/>
                </a:lnTo>
                <a:lnTo>
                  <a:pt x="154541" y="149876"/>
                </a:lnTo>
                <a:lnTo>
                  <a:pt x="148421" y="153232"/>
                </a:lnTo>
                <a:lnTo>
                  <a:pt x="143055" y="157369"/>
                </a:lnTo>
                <a:lnTo>
                  <a:pt x="137231" y="162647"/>
                </a:lnTo>
                <a:lnTo>
                  <a:pt x="122674" y="176854"/>
                </a:lnTo>
                <a:lnTo>
                  <a:pt x="117060" y="183214"/>
                </a:lnTo>
                <a:lnTo>
                  <a:pt x="111920" y="191332"/>
                </a:lnTo>
                <a:lnTo>
                  <a:pt x="106988" y="198115"/>
                </a:lnTo>
                <a:lnTo>
                  <a:pt x="101358" y="204569"/>
                </a:lnTo>
                <a:lnTo>
                  <a:pt x="93564" y="212729"/>
                </a:lnTo>
                <a:lnTo>
                  <a:pt x="90850" y="217128"/>
                </a:lnTo>
                <a:lnTo>
                  <a:pt x="89041" y="221647"/>
                </a:lnTo>
                <a:lnTo>
                  <a:pt x="86238" y="230109"/>
                </a:lnTo>
                <a:lnTo>
                  <a:pt x="82346" y="236516"/>
                </a:lnTo>
                <a:lnTo>
                  <a:pt x="77970" y="244126"/>
                </a:lnTo>
                <a:lnTo>
                  <a:pt x="74173" y="252006"/>
                </a:lnTo>
                <a:lnTo>
                  <a:pt x="72487" y="258154"/>
                </a:lnTo>
                <a:lnTo>
                  <a:pt x="71535" y="266078"/>
                </a:lnTo>
                <a:lnTo>
                  <a:pt x="71170" y="274514"/>
                </a:lnTo>
                <a:lnTo>
                  <a:pt x="71146" y="277187"/>
                </a:lnTo>
                <a:lnTo>
                  <a:pt x="71936" y="277562"/>
                </a:lnTo>
                <a:lnTo>
                  <a:pt x="78279" y="278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8" name="SMARTPenAnnotation396"/>
          <p:cNvSpPr/>
          <p:nvPr/>
        </p:nvSpPr>
        <p:spPr>
          <a:xfrm>
            <a:off x="7100887" y="3457575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28575"/>
                </a:moveTo>
                <a:lnTo>
                  <a:pt x="10643" y="28575"/>
                </a:lnTo>
                <a:lnTo>
                  <a:pt x="13445" y="27781"/>
                </a:lnTo>
                <a:lnTo>
                  <a:pt x="16901" y="26458"/>
                </a:lnTo>
                <a:lnTo>
                  <a:pt x="20792" y="24782"/>
                </a:lnTo>
                <a:lnTo>
                  <a:pt x="24974" y="23665"/>
                </a:lnTo>
                <a:lnTo>
                  <a:pt x="29349" y="22921"/>
                </a:lnTo>
                <a:lnTo>
                  <a:pt x="33854" y="22424"/>
                </a:lnTo>
                <a:lnTo>
                  <a:pt x="37650" y="22093"/>
                </a:lnTo>
                <a:lnTo>
                  <a:pt x="40976" y="21872"/>
                </a:lnTo>
                <a:lnTo>
                  <a:pt x="43986" y="21725"/>
                </a:lnTo>
                <a:lnTo>
                  <a:pt x="48374" y="20833"/>
                </a:lnTo>
                <a:lnTo>
                  <a:pt x="53680" y="19445"/>
                </a:lnTo>
                <a:lnTo>
                  <a:pt x="59599" y="17726"/>
                </a:lnTo>
                <a:lnTo>
                  <a:pt x="64339" y="16579"/>
                </a:lnTo>
                <a:lnTo>
                  <a:pt x="68293" y="15815"/>
                </a:lnTo>
                <a:lnTo>
                  <a:pt x="71722" y="15306"/>
                </a:lnTo>
                <a:lnTo>
                  <a:pt x="75596" y="14966"/>
                </a:lnTo>
                <a:lnTo>
                  <a:pt x="79766" y="14740"/>
                </a:lnTo>
                <a:lnTo>
                  <a:pt x="84134" y="14589"/>
                </a:lnTo>
                <a:lnTo>
                  <a:pt x="88633" y="13694"/>
                </a:lnTo>
                <a:lnTo>
                  <a:pt x="93220" y="12305"/>
                </a:lnTo>
                <a:lnTo>
                  <a:pt x="97865" y="10584"/>
                </a:lnTo>
                <a:lnTo>
                  <a:pt x="101756" y="9437"/>
                </a:lnTo>
                <a:lnTo>
                  <a:pt x="105144" y="8673"/>
                </a:lnTo>
                <a:lnTo>
                  <a:pt x="108196" y="8163"/>
                </a:lnTo>
                <a:lnTo>
                  <a:pt x="111818" y="7823"/>
                </a:lnTo>
                <a:lnTo>
                  <a:pt x="115820" y="7596"/>
                </a:lnTo>
                <a:lnTo>
                  <a:pt x="124501" y="7345"/>
                </a:lnTo>
                <a:lnTo>
                  <a:pt x="147727" y="7170"/>
                </a:lnTo>
                <a:lnTo>
                  <a:pt x="151666" y="6367"/>
                </a:lnTo>
                <a:lnTo>
                  <a:pt x="155085" y="5038"/>
                </a:lnTo>
                <a:lnTo>
                  <a:pt x="158159" y="3359"/>
                </a:lnTo>
                <a:lnTo>
                  <a:pt x="161002" y="2239"/>
                </a:lnTo>
                <a:lnTo>
                  <a:pt x="163691" y="149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9" name="SMARTPenAnnotation397"/>
          <p:cNvSpPr/>
          <p:nvPr/>
        </p:nvSpPr>
        <p:spPr>
          <a:xfrm>
            <a:off x="7272337" y="34575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2" name="SMARTPenAnnotation398"/>
          <p:cNvSpPr/>
          <p:nvPr/>
        </p:nvSpPr>
        <p:spPr>
          <a:xfrm>
            <a:off x="7115175" y="3529012"/>
            <a:ext cx="157163" cy="1"/>
          </a:xfrm>
          <a:custGeom>
            <a:avLst/>
            <a:gdLst/>
            <a:ahLst/>
            <a:cxnLst/>
            <a:rect l="0" t="0" r="0" b="0"/>
            <a:pathLst>
              <a:path w="157163" h="1">
                <a:moveTo>
                  <a:pt x="0" y="0"/>
                </a:move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3" name="SMARTPenAnnotation399"/>
          <p:cNvSpPr/>
          <p:nvPr/>
        </p:nvSpPr>
        <p:spPr>
          <a:xfrm>
            <a:off x="7402015" y="3300706"/>
            <a:ext cx="238486" cy="292295"/>
          </a:xfrm>
          <a:custGeom>
            <a:avLst/>
            <a:gdLst/>
            <a:ahLst/>
            <a:cxnLst/>
            <a:rect l="0" t="0" r="0" b="0"/>
            <a:pathLst>
              <a:path w="238486" h="292295">
                <a:moveTo>
                  <a:pt x="98922" y="6850"/>
                </a:moveTo>
                <a:lnTo>
                  <a:pt x="105074" y="6850"/>
                </a:lnTo>
                <a:lnTo>
                  <a:pt x="105404" y="6056"/>
                </a:lnTo>
                <a:lnTo>
                  <a:pt x="105979" y="699"/>
                </a:lnTo>
                <a:lnTo>
                  <a:pt x="105214" y="368"/>
                </a:lnTo>
                <a:lnTo>
                  <a:pt x="102247" y="0"/>
                </a:lnTo>
                <a:lnTo>
                  <a:pt x="101139" y="696"/>
                </a:lnTo>
                <a:lnTo>
                  <a:pt x="100400" y="1954"/>
                </a:lnTo>
                <a:lnTo>
                  <a:pt x="99214" y="5883"/>
                </a:lnTo>
                <a:lnTo>
                  <a:pt x="95217" y="10356"/>
                </a:lnTo>
                <a:lnTo>
                  <a:pt x="93277" y="11568"/>
                </a:lnTo>
                <a:lnTo>
                  <a:pt x="86755" y="14069"/>
                </a:lnTo>
                <a:lnTo>
                  <a:pt x="79794" y="19484"/>
                </a:lnTo>
                <a:lnTo>
                  <a:pt x="75075" y="23842"/>
                </a:lnTo>
                <a:lnTo>
                  <a:pt x="70331" y="30542"/>
                </a:lnTo>
                <a:lnTo>
                  <a:pt x="66371" y="38017"/>
                </a:lnTo>
                <a:lnTo>
                  <a:pt x="64612" y="43985"/>
                </a:lnTo>
                <a:lnTo>
                  <a:pt x="61713" y="51400"/>
                </a:lnTo>
                <a:lnTo>
                  <a:pt x="57778" y="59988"/>
                </a:lnTo>
                <a:lnTo>
                  <a:pt x="53384" y="69096"/>
                </a:lnTo>
                <a:lnTo>
                  <a:pt x="48785" y="76319"/>
                </a:lnTo>
                <a:lnTo>
                  <a:pt x="44095" y="82969"/>
                </a:lnTo>
                <a:lnTo>
                  <a:pt x="39365" y="91216"/>
                </a:lnTo>
                <a:lnTo>
                  <a:pt x="36734" y="100173"/>
                </a:lnTo>
                <a:lnTo>
                  <a:pt x="36032" y="104784"/>
                </a:lnTo>
                <a:lnTo>
                  <a:pt x="34770" y="110239"/>
                </a:lnTo>
                <a:lnTo>
                  <a:pt x="33135" y="116257"/>
                </a:lnTo>
                <a:lnTo>
                  <a:pt x="31252" y="122651"/>
                </a:lnTo>
                <a:lnTo>
                  <a:pt x="29202" y="128500"/>
                </a:lnTo>
                <a:lnTo>
                  <a:pt x="27043" y="133988"/>
                </a:lnTo>
                <a:lnTo>
                  <a:pt x="24808" y="139234"/>
                </a:lnTo>
                <a:lnTo>
                  <a:pt x="20210" y="149295"/>
                </a:lnTo>
                <a:lnTo>
                  <a:pt x="17872" y="154201"/>
                </a:lnTo>
                <a:lnTo>
                  <a:pt x="16314" y="159059"/>
                </a:lnTo>
                <a:lnTo>
                  <a:pt x="15275" y="163885"/>
                </a:lnTo>
                <a:lnTo>
                  <a:pt x="14583" y="168690"/>
                </a:lnTo>
                <a:lnTo>
                  <a:pt x="13327" y="173481"/>
                </a:lnTo>
                <a:lnTo>
                  <a:pt x="11696" y="178262"/>
                </a:lnTo>
                <a:lnTo>
                  <a:pt x="9815" y="183037"/>
                </a:lnTo>
                <a:lnTo>
                  <a:pt x="8562" y="187808"/>
                </a:lnTo>
                <a:lnTo>
                  <a:pt x="7725" y="192576"/>
                </a:lnTo>
                <a:lnTo>
                  <a:pt x="7168" y="197342"/>
                </a:lnTo>
                <a:lnTo>
                  <a:pt x="4432" y="204755"/>
                </a:lnTo>
                <a:lnTo>
                  <a:pt x="2591" y="207843"/>
                </a:lnTo>
                <a:lnTo>
                  <a:pt x="547" y="215507"/>
                </a:lnTo>
                <a:lnTo>
                  <a:pt x="0" y="219774"/>
                </a:lnTo>
                <a:lnTo>
                  <a:pt x="1511" y="228747"/>
                </a:lnTo>
                <a:lnTo>
                  <a:pt x="4828" y="237233"/>
                </a:lnTo>
                <a:lnTo>
                  <a:pt x="8948" y="243651"/>
                </a:lnTo>
                <a:lnTo>
                  <a:pt x="11309" y="249149"/>
                </a:lnTo>
                <a:lnTo>
                  <a:pt x="11939" y="251726"/>
                </a:lnTo>
                <a:lnTo>
                  <a:pt x="14754" y="256707"/>
                </a:lnTo>
                <a:lnTo>
                  <a:pt x="20802" y="263973"/>
                </a:lnTo>
                <a:lnTo>
                  <a:pt x="27622" y="271153"/>
                </a:lnTo>
                <a:lnTo>
                  <a:pt x="29956" y="273540"/>
                </a:lnTo>
                <a:lnTo>
                  <a:pt x="36785" y="278308"/>
                </a:lnTo>
                <a:lnTo>
                  <a:pt x="40829" y="280691"/>
                </a:lnTo>
                <a:lnTo>
                  <a:pt x="47438" y="283338"/>
                </a:lnTo>
                <a:lnTo>
                  <a:pt x="53815" y="284515"/>
                </a:lnTo>
                <a:lnTo>
                  <a:pt x="57738" y="284829"/>
                </a:lnTo>
                <a:lnTo>
                  <a:pt x="61941" y="285038"/>
                </a:lnTo>
                <a:lnTo>
                  <a:pt x="65536" y="285971"/>
                </a:lnTo>
                <a:lnTo>
                  <a:pt x="71649" y="289124"/>
                </a:lnTo>
                <a:lnTo>
                  <a:pt x="75183" y="290283"/>
                </a:lnTo>
                <a:lnTo>
                  <a:pt x="79128" y="291055"/>
                </a:lnTo>
                <a:lnTo>
                  <a:pt x="83345" y="291570"/>
                </a:lnTo>
                <a:lnTo>
                  <a:pt x="90147" y="292142"/>
                </a:lnTo>
                <a:lnTo>
                  <a:pt x="93071" y="292294"/>
                </a:lnTo>
                <a:lnTo>
                  <a:pt x="96609" y="291603"/>
                </a:lnTo>
                <a:lnTo>
                  <a:pt x="100555" y="290348"/>
                </a:lnTo>
                <a:lnTo>
                  <a:pt x="104774" y="288717"/>
                </a:lnTo>
                <a:lnTo>
                  <a:pt x="109966" y="287630"/>
                </a:lnTo>
                <a:lnTo>
                  <a:pt x="115810" y="286906"/>
                </a:lnTo>
                <a:lnTo>
                  <a:pt x="122086" y="286423"/>
                </a:lnTo>
                <a:lnTo>
                  <a:pt x="127065" y="285306"/>
                </a:lnTo>
                <a:lnTo>
                  <a:pt x="131178" y="283769"/>
                </a:lnTo>
                <a:lnTo>
                  <a:pt x="161051" y="268689"/>
                </a:lnTo>
                <a:lnTo>
                  <a:pt x="168339" y="263981"/>
                </a:lnTo>
                <a:lnTo>
                  <a:pt x="175018" y="259243"/>
                </a:lnTo>
                <a:lnTo>
                  <a:pt x="179022" y="256868"/>
                </a:lnTo>
                <a:lnTo>
                  <a:pt x="183278" y="254491"/>
                </a:lnTo>
                <a:lnTo>
                  <a:pt x="190124" y="249733"/>
                </a:lnTo>
                <a:lnTo>
                  <a:pt x="196606" y="244179"/>
                </a:lnTo>
                <a:lnTo>
                  <a:pt x="204779" y="236419"/>
                </a:lnTo>
                <a:lnTo>
                  <a:pt x="214513" y="226917"/>
                </a:lnTo>
                <a:lnTo>
                  <a:pt x="219881" y="219487"/>
                </a:lnTo>
                <a:lnTo>
                  <a:pt x="224913" y="211686"/>
                </a:lnTo>
                <a:lnTo>
                  <a:pt x="231415" y="202832"/>
                </a:lnTo>
                <a:lnTo>
                  <a:pt x="234487" y="195182"/>
                </a:lnTo>
                <a:lnTo>
                  <a:pt x="238019" y="190301"/>
                </a:lnTo>
                <a:lnTo>
                  <a:pt x="238485" y="187888"/>
                </a:lnTo>
                <a:lnTo>
                  <a:pt x="238002" y="185486"/>
                </a:lnTo>
                <a:lnTo>
                  <a:pt x="236141" y="180700"/>
                </a:lnTo>
                <a:lnTo>
                  <a:pt x="235315" y="175927"/>
                </a:lnTo>
                <a:lnTo>
                  <a:pt x="234301" y="174336"/>
                </a:lnTo>
                <a:lnTo>
                  <a:pt x="232831" y="173276"/>
                </a:lnTo>
                <a:lnTo>
                  <a:pt x="231057" y="172569"/>
                </a:lnTo>
                <a:lnTo>
                  <a:pt x="224768" y="167783"/>
                </a:lnTo>
                <a:lnTo>
                  <a:pt x="222507" y="166526"/>
                </a:lnTo>
                <a:lnTo>
                  <a:pt x="217878" y="165130"/>
                </a:lnTo>
                <a:lnTo>
                  <a:pt x="210809" y="164343"/>
                </a:lnTo>
                <a:lnTo>
                  <a:pt x="203948" y="162043"/>
                </a:lnTo>
                <a:lnTo>
                  <a:pt x="199896" y="160318"/>
                </a:lnTo>
                <a:lnTo>
                  <a:pt x="193276" y="158402"/>
                </a:lnTo>
                <a:lnTo>
                  <a:pt x="190400" y="157891"/>
                </a:lnTo>
                <a:lnTo>
                  <a:pt x="182970" y="159440"/>
                </a:lnTo>
                <a:lnTo>
                  <a:pt x="178767" y="160964"/>
                </a:lnTo>
                <a:lnTo>
                  <a:pt x="171980" y="162658"/>
                </a:lnTo>
                <a:lnTo>
                  <a:pt x="165523" y="164204"/>
                </a:lnTo>
                <a:lnTo>
                  <a:pt x="161579" y="165728"/>
                </a:lnTo>
                <a:lnTo>
                  <a:pt x="157363" y="167537"/>
                </a:lnTo>
                <a:lnTo>
                  <a:pt x="150560" y="169548"/>
                </a:lnTo>
                <a:lnTo>
                  <a:pt x="147635" y="170084"/>
                </a:lnTo>
                <a:lnTo>
                  <a:pt x="142268" y="172796"/>
                </a:lnTo>
                <a:lnTo>
                  <a:pt x="137237" y="176648"/>
                </a:lnTo>
                <a:lnTo>
                  <a:pt x="129942" y="183278"/>
                </a:lnTo>
                <a:lnTo>
                  <a:pt x="120366" y="192630"/>
                </a:lnTo>
                <a:lnTo>
                  <a:pt x="103686" y="209259"/>
                </a:lnTo>
                <a:lnTo>
                  <a:pt x="102098" y="212433"/>
                </a:lnTo>
                <a:lnTo>
                  <a:pt x="100333" y="220193"/>
                </a:lnTo>
                <a:lnTo>
                  <a:pt x="99549" y="226817"/>
                </a:lnTo>
                <a:lnTo>
                  <a:pt x="99340" y="229695"/>
                </a:lnTo>
                <a:lnTo>
                  <a:pt x="98407" y="232407"/>
                </a:lnTo>
                <a:lnTo>
                  <a:pt x="94095" y="240016"/>
                </a:lnTo>
                <a:lnTo>
                  <a:pt x="92808" y="244888"/>
                </a:lnTo>
                <a:lnTo>
                  <a:pt x="92084" y="252093"/>
                </a:lnTo>
                <a:lnTo>
                  <a:pt x="91869" y="259254"/>
                </a:lnTo>
                <a:lnTo>
                  <a:pt x="91805" y="266404"/>
                </a:lnTo>
                <a:lnTo>
                  <a:pt x="92590" y="268786"/>
                </a:lnTo>
                <a:lnTo>
                  <a:pt x="97931" y="276901"/>
                </a:lnTo>
                <a:lnTo>
                  <a:pt x="98482" y="279802"/>
                </a:lnTo>
                <a:lnTo>
                  <a:pt x="98628" y="281686"/>
                </a:lnTo>
                <a:lnTo>
                  <a:pt x="99520" y="282943"/>
                </a:lnTo>
                <a:lnTo>
                  <a:pt x="100909" y="283781"/>
                </a:lnTo>
                <a:lnTo>
                  <a:pt x="105047" y="285125"/>
                </a:lnTo>
                <a:lnTo>
                  <a:pt x="107729" y="285309"/>
                </a:lnTo>
                <a:lnTo>
                  <a:pt x="113210" y="285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4" name="SMARTPenAnnotation400"/>
          <p:cNvSpPr/>
          <p:nvPr/>
        </p:nvSpPr>
        <p:spPr>
          <a:xfrm>
            <a:off x="7722394" y="3429000"/>
            <a:ext cx="135732" cy="157160"/>
          </a:xfrm>
          <a:custGeom>
            <a:avLst/>
            <a:gdLst/>
            <a:ahLst/>
            <a:cxnLst/>
            <a:rect l="0" t="0" r="0" b="0"/>
            <a:pathLst>
              <a:path w="135732" h="157160">
                <a:moveTo>
                  <a:pt x="14287" y="0"/>
                </a:moveTo>
                <a:lnTo>
                  <a:pt x="7144" y="0"/>
                </a:lnTo>
                <a:lnTo>
                  <a:pt x="7144" y="3792"/>
                </a:lnTo>
                <a:lnTo>
                  <a:pt x="6349" y="5703"/>
                </a:lnTo>
                <a:lnTo>
                  <a:pt x="3351" y="9942"/>
                </a:lnTo>
                <a:lnTo>
                  <a:pt x="3028" y="12184"/>
                </a:lnTo>
                <a:lnTo>
                  <a:pt x="3606" y="14473"/>
                </a:lnTo>
                <a:lnTo>
                  <a:pt x="4785" y="16792"/>
                </a:lnTo>
                <a:lnTo>
                  <a:pt x="4777" y="19132"/>
                </a:lnTo>
                <a:lnTo>
                  <a:pt x="3978" y="21486"/>
                </a:lnTo>
                <a:lnTo>
                  <a:pt x="2652" y="23849"/>
                </a:lnTo>
                <a:lnTo>
                  <a:pt x="1768" y="27011"/>
                </a:lnTo>
                <a:lnTo>
                  <a:pt x="1178" y="30708"/>
                </a:lnTo>
                <a:lnTo>
                  <a:pt x="785" y="34759"/>
                </a:lnTo>
                <a:lnTo>
                  <a:pt x="523" y="38254"/>
                </a:lnTo>
                <a:lnTo>
                  <a:pt x="349" y="41377"/>
                </a:lnTo>
                <a:lnTo>
                  <a:pt x="232" y="44253"/>
                </a:lnTo>
                <a:lnTo>
                  <a:pt x="68" y="55886"/>
                </a:lnTo>
                <a:lnTo>
                  <a:pt x="0" y="98720"/>
                </a:lnTo>
                <a:lnTo>
                  <a:pt x="794" y="102325"/>
                </a:lnTo>
                <a:lnTo>
                  <a:pt x="2117" y="105523"/>
                </a:lnTo>
                <a:lnTo>
                  <a:pt x="3792" y="108449"/>
                </a:lnTo>
                <a:lnTo>
                  <a:pt x="4909" y="111193"/>
                </a:lnTo>
                <a:lnTo>
                  <a:pt x="5653" y="113816"/>
                </a:lnTo>
                <a:lnTo>
                  <a:pt x="6151" y="116358"/>
                </a:lnTo>
                <a:lnTo>
                  <a:pt x="7275" y="118847"/>
                </a:lnTo>
                <a:lnTo>
                  <a:pt x="10642" y="123729"/>
                </a:lnTo>
                <a:lnTo>
                  <a:pt x="12667" y="128544"/>
                </a:lnTo>
                <a:lnTo>
                  <a:pt x="13207" y="130940"/>
                </a:lnTo>
                <a:lnTo>
                  <a:pt x="15924" y="135718"/>
                </a:lnTo>
                <a:lnTo>
                  <a:pt x="19776" y="140487"/>
                </a:lnTo>
                <a:lnTo>
                  <a:pt x="21916" y="142871"/>
                </a:lnTo>
                <a:lnTo>
                  <a:pt x="26409" y="147635"/>
                </a:lnTo>
                <a:lnTo>
                  <a:pt x="34336" y="155751"/>
                </a:lnTo>
                <a:lnTo>
                  <a:pt x="35590" y="156221"/>
                </a:lnTo>
                <a:lnTo>
                  <a:pt x="39101" y="156744"/>
                </a:lnTo>
                <a:lnTo>
                  <a:pt x="41942" y="156883"/>
                </a:lnTo>
                <a:lnTo>
                  <a:pt x="49333" y="157038"/>
                </a:lnTo>
                <a:lnTo>
                  <a:pt x="73738" y="157159"/>
                </a:lnTo>
                <a:lnTo>
                  <a:pt x="76147" y="156366"/>
                </a:lnTo>
                <a:lnTo>
                  <a:pt x="78546" y="155044"/>
                </a:lnTo>
                <a:lnTo>
                  <a:pt x="80938" y="153368"/>
                </a:lnTo>
                <a:lnTo>
                  <a:pt x="84120" y="151458"/>
                </a:lnTo>
                <a:lnTo>
                  <a:pt x="87830" y="149391"/>
                </a:lnTo>
                <a:lnTo>
                  <a:pt x="91891" y="147219"/>
                </a:lnTo>
                <a:lnTo>
                  <a:pt x="94598" y="144977"/>
                </a:lnTo>
                <a:lnTo>
                  <a:pt x="96403" y="142688"/>
                </a:lnTo>
                <a:lnTo>
                  <a:pt x="99202" y="138029"/>
                </a:lnTo>
                <a:lnTo>
                  <a:pt x="103091" y="133313"/>
                </a:lnTo>
                <a:lnTo>
                  <a:pt x="106033" y="130150"/>
                </a:lnTo>
                <a:lnTo>
                  <a:pt x="113537" y="122403"/>
                </a:lnTo>
                <a:lnTo>
                  <a:pt x="116171" y="118908"/>
                </a:lnTo>
                <a:lnTo>
                  <a:pt x="117928" y="115784"/>
                </a:lnTo>
                <a:lnTo>
                  <a:pt x="119100" y="112908"/>
                </a:lnTo>
                <a:lnTo>
                  <a:pt x="121469" y="109403"/>
                </a:lnTo>
                <a:lnTo>
                  <a:pt x="124636" y="105479"/>
                </a:lnTo>
                <a:lnTo>
                  <a:pt x="135731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5" name="SMARTPenAnnotation401"/>
          <p:cNvSpPr/>
          <p:nvPr/>
        </p:nvSpPr>
        <p:spPr>
          <a:xfrm>
            <a:off x="7701049" y="3300412"/>
            <a:ext cx="14202" cy="35720"/>
          </a:xfrm>
          <a:custGeom>
            <a:avLst/>
            <a:gdLst/>
            <a:ahLst/>
            <a:cxnLst/>
            <a:rect l="0" t="0" r="0" b="0"/>
            <a:pathLst>
              <a:path w="14202" h="35720">
                <a:moveTo>
                  <a:pt x="7057" y="35719"/>
                </a:moveTo>
                <a:lnTo>
                  <a:pt x="208" y="28869"/>
                </a:lnTo>
                <a:lnTo>
                  <a:pt x="109" y="27184"/>
                </a:lnTo>
                <a:lnTo>
                  <a:pt x="0" y="21078"/>
                </a:lnTo>
                <a:lnTo>
                  <a:pt x="765" y="18021"/>
                </a:lnTo>
                <a:lnTo>
                  <a:pt x="2069" y="15189"/>
                </a:lnTo>
                <a:lnTo>
                  <a:pt x="3731" y="12507"/>
                </a:lnTo>
                <a:lnTo>
                  <a:pt x="4840" y="9926"/>
                </a:lnTo>
                <a:lnTo>
                  <a:pt x="5579" y="7411"/>
                </a:lnTo>
                <a:lnTo>
                  <a:pt x="6765" y="1464"/>
                </a:lnTo>
                <a:lnTo>
                  <a:pt x="7656" y="976"/>
                </a:lnTo>
                <a:lnTo>
                  <a:pt x="9044" y="651"/>
                </a:lnTo>
                <a:lnTo>
                  <a:pt x="142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6" name="SMARTPenAnnotation402"/>
          <p:cNvSpPr/>
          <p:nvPr/>
        </p:nvSpPr>
        <p:spPr>
          <a:xfrm>
            <a:off x="1711342" y="3657600"/>
            <a:ext cx="5739590" cy="424531"/>
          </a:xfrm>
          <a:custGeom>
            <a:avLst/>
            <a:gdLst/>
            <a:ahLst/>
            <a:cxnLst/>
            <a:rect l="0" t="0" r="0" b="0"/>
            <a:pathLst>
              <a:path w="5739590" h="424531">
                <a:moveTo>
                  <a:pt x="5739589" y="0"/>
                </a:moveTo>
                <a:lnTo>
                  <a:pt x="5739589" y="10641"/>
                </a:lnTo>
                <a:lnTo>
                  <a:pt x="5738795" y="12651"/>
                </a:lnTo>
                <a:lnTo>
                  <a:pt x="5733885" y="19270"/>
                </a:lnTo>
                <a:lnTo>
                  <a:pt x="5727403" y="27052"/>
                </a:lnTo>
                <a:lnTo>
                  <a:pt x="5721250" y="38266"/>
                </a:lnTo>
                <a:lnTo>
                  <a:pt x="5719532" y="44259"/>
                </a:lnTo>
                <a:lnTo>
                  <a:pt x="5717486" y="46968"/>
                </a:lnTo>
                <a:lnTo>
                  <a:pt x="5707816" y="55367"/>
                </a:lnTo>
                <a:lnTo>
                  <a:pt x="5698777" y="66764"/>
                </a:lnTo>
                <a:lnTo>
                  <a:pt x="5686398" y="75520"/>
                </a:lnTo>
                <a:lnTo>
                  <a:pt x="5672675" y="83936"/>
                </a:lnTo>
                <a:lnTo>
                  <a:pt x="5658555" y="95337"/>
                </a:lnTo>
                <a:lnTo>
                  <a:pt x="5631012" y="113027"/>
                </a:lnTo>
                <a:lnTo>
                  <a:pt x="5619630" y="121936"/>
                </a:lnTo>
                <a:lnTo>
                  <a:pt x="5608487" y="130393"/>
                </a:lnTo>
                <a:lnTo>
                  <a:pt x="5588825" y="140411"/>
                </a:lnTo>
                <a:lnTo>
                  <a:pt x="5567918" y="152287"/>
                </a:lnTo>
                <a:lnTo>
                  <a:pt x="5539520" y="163814"/>
                </a:lnTo>
                <a:lnTo>
                  <a:pt x="5503840" y="176147"/>
                </a:lnTo>
                <a:lnTo>
                  <a:pt x="5425264" y="202405"/>
                </a:lnTo>
                <a:lnTo>
                  <a:pt x="5391779" y="211137"/>
                </a:lnTo>
                <a:lnTo>
                  <a:pt x="5305790" y="223076"/>
                </a:lnTo>
                <a:lnTo>
                  <a:pt x="5280856" y="226963"/>
                </a:lnTo>
                <a:lnTo>
                  <a:pt x="5187112" y="239213"/>
                </a:lnTo>
                <a:lnTo>
                  <a:pt x="5015707" y="249941"/>
                </a:lnTo>
                <a:lnTo>
                  <a:pt x="4844812" y="262066"/>
                </a:lnTo>
                <a:lnTo>
                  <a:pt x="4720324" y="274934"/>
                </a:lnTo>
                <a:lnTo>
                  <a:pt x="4596147" y="287382"/>
                </a:lnTo>
                <a:lnTo>
                  <a:pt x="4427862" y="300616"/>
                </a:lnTo>
                <a:lnTo>
                  <a:pt x="4252565" y="307154"/>
                </a:lnTo>
                <a:lnTo>
                  <a:pt x="4102288" y="320388"/>
                </a:lnTo>
                <a:lnTo>
                  <a:pt x="3923412" y="330594"/>
                </a:lnTo>
                <a:lnTo>
                  <a:pt x="3753613" y="341371"/>
                </a:lnTo>
                <a:lnTo>
                  <a:pt x="3584293" y="349901"/>
                </a:lnTo>
                <a:lnTo>
                  <a:pt x="3417831" y="359172"/>
                </a:lnTo>
                <a:lnTo>
                  <a:pt x="3240766" y="372062"/>
                </a:lnTo>
                <a:lnTo>
                  <a:pt x="3070740" y="383452"/>
                </a:lnTo>
                <a:lnTo>
                  <a:pt x="2904547" y="389528"/>
                </a:lnTo>
                <a:lnTo>
                  <a:pt x="2728285" y="399937"/>
                </a:lnTo>
                <a:lnTo>
                  <a:pt x="2549710" y="407105"/>
                </a:lnTo>
                <a:lnTo>
                  <a:pt x="2382507" y="412847"/>
                </a:lnTo>
                <a:lnTo>
                  <a:pt x="2170008" y="420814"/>
                </a:lnTo>
                <a:lnTo>
                  <a:pt x="2003728" y="424530"/>
                </a:lnTo>
                <a:lnTo>
                  <a:pt x="1811190" y="416587"/>
                </a:lnTo>
                <a:lnTo>
                  <a:pt x="1639082" y="406613"/>
                </a:lnTo>
                <a:lnTo>
                  <a:pt x="1481914" y="393988"/>
                </a:lnTo>
                <a:lnTo>
                  <a:pt x="1301086" y="380917"/>
                </a:lnTo>
                <a:lnTo>
                  <a:pt x="1152283" y="368003"/>
                </a:lnTo>
                <a:lnTo>
                  <a:pt x="1077430" y="354710"/>
                </a:lnTo>
                <a:lnTo>
                  <a:pt x="981864" y="341406"/>
                </a:lnTo>
                <a:lnTo>
                  <a:pt x="916069" y="328481"/>
                </a:lnTo>
                <a:lnTo>
                  <a:pt x="840278" y="311935"/>
                </a:lnTo>
                <a:lnTo>
                  <a:pt x="725160" y="298417"/>
                </a:lnTo>
                <a:lnTo>
                  <a:pt x="648495" y="285833"/>
                </a:lnTo>
                <a:lnTo>
                  <a:pt x="549852" y="272553"/>
                </a:lnTo>
                <a:lnTo>
                  <a:pt x="462853" y="259624"/>
                </a:lnTo>
                <a:lnTo>
                  <a:pt x="424967" y="253705"/>
                </a:lnTo>
                <a:lnTo>
                  <a:pt x="388963" y="244861"/>
                </a:lnTo>
                <a:lnTo>
                  <a:pt x="367502" y="241355"/>
                </a:lnTo>
                <a:lnTo>
                  <a:pt x="346061" y="237406"/>
                </a:lnTo>
                <a:lnTo>
                  <a:pt x="324627" y="234119"/>
                </a:lnTo>
                <a:lnTo>
                  <a:pt x="305312" y="230235"/>
                </a:lnTo>
                <a:lnTo>
                  <a:pt x="287418" y="226967"/>
                </a:lnTo>
                <a:lnTo>
                  <a:pt x="273958" y="223905"/>
                </a:lnTo>
                <a:lnTo>
                  <a:pt x="237403" y="220877"/>
                </a:lnTo>
                <a:lnTo>
                  <a:pt x="215528" y="215844"/>
                </a:lnTo>
                <a:lnTo>
                  <a:pt x="136495" y="213520"/>
                </a:lnTo>
                <a:lnTo>
                  <a:pt x="116486" y="208162"/>
                </a:lnTo>
                <a:lnTo>
                  <a:pt x="72304" y="207171"/>
                </a:lnTo>
                <a:lnTo>
                  <a:pt x="65375" y="209286"/>
                </a:lnTo>
                <a:lnTo>
                  <a:pt x="55576" y="213319"/>
                </a:lnTo>
                <a:lnTo>
                  <a:pt x="50086" y="214018"/>
                </a:lnTo>
                <a:lnTo>
                  <a:pt x="35484" y="214304"/>
                </a:lnTo>
                <a:lnTo>
                  <a:pt x="34234" y="215101"/>
                </a:lnTo>
                <a:lnTo>
                  <a:pt x="33400" y="216425"/>
                </a:lnTo>
                <a:lnTo>
                  <a:pt x="32844" y="218102"/>
                </a:lnTo>
                <a:lnTo>
                  <a:pt x="33267" y="219220"/>
                </a:lnTo>
                <a:lnTo>
                  <a:pt x="34343" y="219966"/>
                </a:lnTo>
                <a:lnTo>
                  <a:pt x="38611" y="221369"/>
                </a:lnTo>
                <a:lnTo>
                  <a:pt x="38853" y="227599"/>
                </a:lnTo>
                <a:lnTo>
                  <a:pt x="43781" y="234105"/>
                </a:lnTo>
                <a:lnTo>
                  <a:pt x="46150" y="240726"/>
                </a:lnTo>
                <a:lnTo>
                  <a:pt x="50733" y="247715"/>
                </a:lnTo>
                <a:lnTo>
                  <a:pt x="52084" y="252441"/>
                </a:lnTo>
                <a:lnTo>
                  <a:pt x="53237" y="254019"/>
                </a:lnTo>
                <a:lnTo>
                  <a:pt x="54800" y="255071"/>
                </a:lnTo>
                <a:lnTo>
                  <a:pt x="56636" y="255772"/>
                </a:lnTo>
                <a:lnTo>
                  <a:pt x="63012" y="260551"/>
                </a:lnTo>
                <a:lnTo>
                  <a:pt x="76097" y="272990"/>
                </a:lnTo>
                <a:lnTo>
                  <a:pt x="77978" y="274862"/>
                </a:lnTo>
                <a:lnTo>
                  <a:pt x="80025" y="276110"/>
                </a:lnTo>
                <a:lnTo>
                  <a:pt x="87559" y="278277"/>
                </a:lnTo>
                <a:lnTo>
                  <a:pt x="88000" y="279181"/>
                </a:lnTo>
                <a:lnTo>
                  <a:pt x="88490" y="282301"/>
                </a:lnTo>
                <a:lnTo>
                  <a:pt x="89415" y="283450"/>
                </a:lnTo>
                <a:lnTo>
                  <a:pt x="90825" y="284217"/>
                </a:lnTo>
                <a:lnTo>
                  <a:pt x="96018" y="285747"/>
                </a:lnTo>
                <a:lnTo>
                  <a:pt x="96026" y="279599"/>
                </a:lnTo>
                <a:lnTo>
                  <a:pt x="95232" y="279268"/>
                </a:lnTo>
                <a:lnTo>
                  <a:pt x="92234" y="278900"/>
                </a:lnTo>
                <a:lnTo>
                  <a:pt x="90323" y="278008"/>
                </a:lnTo>
                <a:lnTo>
                  <a:pt x="83841" y="272961"/>
                </a:lnTo>
                <a:lnTo>
                  <a:pt x="79234" y="268689"/>
                </a:lnTo>
                <a:lnTo>
                  <a:pt x="76894" y="267232"/>
                </a:lnTo>
                <a:lnTo>
                  <a:pt x="69808" y="264388"/>
                </a:lnTo>
                <a:lnTo>
                  <a:pt x="60303" y="256718"/>
                </a:lnTo>
                <a:lnTo>
                  <a:pt x="48401" y="245209"/>
                </a:lnTo>
                <a:lnTo>
                  <a:pt x="40464" y="238107"/>
                </a:lnTo>
                <a:lnTo>
                  <a:pt x="23200" y="226216"/>
                </a:lnTo>
                <a:lnTo>
                  <a:pt x="17886" y="223571"/>
                </a:lnTo>
                <a:lnTo>
                  <a:pt x="15358" y="222866"/>
                </a:lnTo>
                <a:lnTo>
                  <a:pt x="10432" y="219966"/>
                </a:lnTo>
                <a:lnTo>
                  <a:pt x="8007" y="218082"/>
                </a:lnTo>
                <a:lnTo>
                  <a:pt x="3196" y="215987"/>
                </a:lnTo>
                <a:lnTo>
                  <a:pt x="802" y="215429"/>
                </a:lnTo>
                <a:lnTo>
                  <a:pt x="0" y="215057"/>
                </a:lnTo>
                <a:lnTo>
                  <a:pt x="259" y="214808"/>
                </a:lnTo>
                <a:lnTo>
                  <a:pt x="1225" y="214643"/>
                </a:lnTo>
                <a:lnTo>
                  <a:pt x="1869" y="213739"/>
                </a:lnTo>
                <a:lnTo>
                  <a:pt x="3107" y="207471"/>
                </a:lnTo>
                <a:lnTo>
                  <a:pt x="6935" y="203465"/>
                </a:lnTo>
                <a:lnTo>
                  <a:pt x="9645" y="202319"/>
                </a:lnTo>
                <a:lnTo>
                  <a:pt x="25400" y="198361"/>
                </a:lnTo>
                <a:lnTo>
                  <a:pt x="33680" y="194523"/>
                </a:lnTo>
                <a:lnTo>
                  <a:pt x="51823" y="183258"/>
                </a:lnTo>
                <a:lnTo>
                  <a:pt x="65378" y="176183"/>
                </a:lnTo>
                <a:lnTo>
                  <a:pt x="74732" y="173553"/>
                </a:lnTo>
                <a:lnTo>
                  <a:pt x="84181" y="171591"/>
                </a:lnTo>
                <a:lnTo>
                  <a:pt x="97632" y="166023"/>
                </a:lnTo>
                <a:lnTo>
                  <a:pt x="106997" y="160141"/>
                </a:lnTo>
                <a:lnTo>
                  <a:pt x="112279" y="158486"/>
                </a:lnTo>
                <a:lnTo>
                  <a:pt x="124547" y="157336"/>
                </a:lnTo>
                <a:lnTo>
                  <a:pt x="146033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7" name="SMARTPenAnnotation403"/>
          <p:cNvSpPr/>
          <p:nvPr/>
        </p:nvSpPr>
        <p:spPr>
          <a:xfrm>
            <a:off x="7943939" y="471487"/>
            <a:ext cx="35543" cy="1021517"/>
          </a:xfrm>
          <a:custGeom>
            <a:avLst/>
            <a:gdLst/>
            <a:ahLst/>
            <a:cxnLst/>
            <a:rect l="0" t="0" r="0" b="0"/>
            <a:pathLst>
              <a:path w="35543" h="1021517">
                <a:moveTo>
                  <a:pt x="14198" y="0"/>
                </a:moveTo>
                <a:lnTo>
                  <a:pt x="14198" y="3792"/>
                </a:lnTo>
                <a:lnTo>
                  <a:pt x="13404" y="5703"/>
                </a:lnTo>
                <a:lnTo>
                  <a:pt x="12082" y="7771"/>
                </a:lnTo>
                <a:lnTo>
                  <a:pt x="10405" y="9943"/>
                </a:lnTo>
                <a:lnTo>
                  <a:pt x="9288" y="12185"/>
                </a:lnTo>
                <a:lnTo>
                  <a:pt x="8544" y="14473"/>
                </a:lnTo>
                <a:lnTo>
                  <a:pt x="7495" y="21486"/>
                </a:lnTo>
                <a:lnTo>
                  <a:pt x="7349" y="23849"/>
                </a:lnTo>
                <a:lnTo>
                  <a:pt x="6457" y="27012"/>
                </a:lnTo>
                <a:lnTo>
                  <a:pt x="5068" y="30708"/>
                </a:lnTo>
                <a:lnTo>
                  <a:pt x="3349" y="34760"/>
                </a:lnTo>
                <a:lnTo>
                  <a:pt x="2203" y="38254"/>
                </a:lnTo>
                <a:lnTo>
                  <a:pt x="1439" y="41378"/>
                </a:lnTo>
                <a:lnTo>
                  <a:pt x="364" y="51683"/>
                </a:lnTo>
                <a:lnTo>
                  <a:pt x="0" y="69387"/>
                </a:lnTo>
                <a:lnTo>
                  <a:pt x="764" y="74040"/>
                </a:lnTo>
                <a:lnTo>
                  <a:pt x="2067" y="78728"/>
                </a:lnTo>
                <a:lnTo>
                  <a:pt x="3729" y="83442"/>
                </a:lnTo>
                <a:lnTo>
                  <a:pt x="4837" y="88172"/>
                </a:lnTo>
                <a:lnTo>
                  <a:pt x="5577" y="92912"/>
                </a:lnTo>
                <a:lnTo>
                  <a:pt x="6616" y="107169"/>
                </a:lnTo>
                <a:lnTo>
                  <a:pt x="6968" y="130001"/>
                </a:lnTo>
                <a:lnTo>
                  <a:pt x="6203" y="135880"/>
                </a:lnTo>
                <a:lnTo>
                  <a:pt x="4899" y="141387"/>
                </a:lnTo>
                <a:lnTo>
                  <a:pt x="3237" y="146645"/>
                </a:lnTo>
                <a:lnTo>
                  <a:pt x="3505" y="158838"/>
                </a:lnTo>
                <a:lnTo>
                  <a:pt x="4689" y="165423"/>
                </a:lnTo>
                <a:lnTo>
                  <a:pt x="5477" y="171401"/>
                </a:lnTo>
                <a:lnTo>
                  <a:pt x="6587" y="188192"/>
                </a:lnTo>
                <a:lnTo>
                  <a:pt x="6962" y="214797"/>
                </a:lnTo>
                <a:lnTo>
                  <a:pt x="7049" y="264347"/>
                </a:lnTo>
                <a:lnTo>
                  <a:pt x="7844" y="271481"/>
                </a:lnTo>
                <a:lnTo>
                  <a:pt x="9169" y="278619"/>
                </a:lnTo>
                <a:lnTo>
                  <a:pt x="10845" y="285758"/>
                </a:lnTo>
                <a:lnTo>
                  <a:pt x="11963" y="292899"/>
                </a:lnTo>
                <a:lnTo>
                  <a:pt x="12707" y="300041"/>
                </a:lnTo>
                <a:lnTo>
                  <a:pt x="13757" y="321470"/>
                </a:lnTo>
                <a:lnTo>
                  <a:pt x="14111" y="350044"/>
                </a:lnTo>
                <a:lnTo>
                  <a:pt x="13346" y="357981"/>
                </a:lnTo>
                <a:lnTo>
                  <a:pt x="12042" y="366448"/>
                </a:lnTo>
                <a:lnTo>
                  <a:pt x="10380" y="375267"/>
                </a:lnTo>
                <a:lnTo>
                  <a:pt x="9271" y="383528"/>
                </a:lnTo>
                <a:lnTo>
                  <a:pt x="8532" y="391417"/>
                </a:lnTo>
                <a:lnTo>
                  <a:pt x="7492" y="413896"/>
                </a:lnTo>
                <a:lnTo>
                  <a:pt x="8043" y="429223"/>
                </a:lnTo>
                <a:lnTo>
                  <a:pt x="9301" y="437755"/>
                </a:lnTo>
                <a:lnTo>
                  <a:pt x="10933" y="446618"/>
                </a:lnTo>
                <a:lnTo>
                  <a:pt x="12021" y="454908"/>
                </a:lnTo>
                <a:lnTo>
                  <a:pt x="12747" y="462816"/>
                </a:lnTo>
                <a:lnTo>
                  <a:pt x="13768" y="487439"/>
                </a:lnTo>
                <a:lnTo>
                  <a:pt x="14161" y="543071"/>
                </a:lnTo>
                <a:lnTo>
                  <a:pt x="14198" y="824207"/>
                </a:lnTo>
                <a:lnTo>
                  <a:pt x="14992" y="832840"/>
                </a:lnTo>
                <a:lnTo>
                  <a:pt x="16314" y="840977"/>
                </a:lnTo>
                <a:lnTo>
                  <a:pt x="17991" y="848782"/>
                </a:lnTo>
                <a:lnTo>
                  <a:pt x="19108" y="857161"/>
                </a:lnTo>
                <a:lnTo>
                  <a:pt x="19852" y="865922"/>
                </a:lnTo>
                <a:lnTo>
                  <a:pt x="20901" y="891305"/>
                </a:lnTo>
                <a:lnTo>
                  <a:pt x="21255" y="921215"/>
                </a:lnTo>
                <a:lnTo>
                  <a:pt x="21334" y="954434"/>
                </a:lnTo>
                <a:lnTo>
                  <a:pt x="22130" y="959346"/>
                </a:lnTo>
                <a:lnTo>
                  <a:pt x="23455" y="964208"/>
                </a:lnTo>
                <a:lnTo>
                  <a:pt x="25131" y="969036"/>
                </a:lnTo>
                <a:lnTo>
                  <a:pt x="26250" y="973843"/>
                </a:lnTo>
                <a:lnTo>
                  <a:pt x="26995" y="978635"/>
                </a:lnTo>
                <a:lnTo>
                  <a:pt x="28044" y="992964"/>
                </a:lnTo>
                <a:lnTo>
                  <a:pt x="28459" y="1016375"/>
                </a:lnTo>
                <a:lnTo>
                  <a:pt x="29262" y="1018102"/>
                </a:lnTo>
                <a:lnTo>
                  <a:pt x="30591" y="1019253"/>
                </a:lnTo>
                <a:lnTo>
                  <a:pt x="35542" y="1021516"/>
                </a:lnTo>
                <a:lnTo>
                  <a:pt x="31811" y="1017752"/>
                </a:lnTo>
                <a:lnTo>
                  <a:pt x="30702" y="1015845"/>
                </a:lnTo>
                <a:lnTo>
                  <a:pt x="29964" y="1013780"/>
                </a:lnTo>
                <a:lnTo>
                  <a:pt x="28923" y="1007081"/>
                </a:lnTo>
                <a:lnTo>
                  <a:pt x="28778" y="1004763"/>
                </a:lnTo>
                <a:lnTo>
                  <a:pt x="27886" y="1002423"/>
                </a:lnTo>
                <a:lnTo>
                  <a:pt x="26499" y="1000069"/>
                </a:lnTo>
                <a:lnTo>
                  <a:pt x="21342" y="9929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8" name="SMARTPenAnnotation404"/>
          <p:cNvSpPr/>
          <p:nvPr/>
        </p:nvSpPr>
        <p:spPr>
          <a:xfrm>
            <a:off x="6908006" y="964406"/>
            <a:ext cx="1921249" cy="42863"/>
          </a:xfrm>
          <a:custGeom>
            <a:avLst/>
            <a:gdLst/>
            <a:ahLst/>
            <a:cxnLst/>
            <a:rect l="0" t="0" r="0" b="0"/>
            <a:pathLst>
              <a:path w="1921249" h="42863">
                <a:moveTo>
                  <a:pt x="0" y="7144"/>
                </a:moveTo>
                <a:lnTo>
                  <a:pt x="6151" y="7144"/>
                </a:lnTo>
                <a:lnTo>
                  <a:pt x="6482" y="7937"/>
                </a:lnTo>
                <a:lnTo>
                  <a:pt x="6702" y="9260"/>
                </a:lnTo>
                <a:lnTo>
                  <a:pt x="6850" y="10936"/>
                </a:lnTo>
                <a:lnTo>
                  <a:pt x="7741" y="12053"/>
                </a:lnTo>
                <a:lnTo>
                  <a:pt x="9129" y="12798"/>
                </a:lnTo>
                <a:lnTo>
                  <a:pt x="13269" y="13993"/>
                </a:lnTo>
                <a:lnTo>
                  <a:pt x="17778" y="14200"/>
                </a:lnTo>
                <a:lnTo>
                  <a:pt x="19789" y="15023"/>
                </a:lnTo>
                <a:lnTo>
                  <a:pt x="21924" y="16365"/>
                </a:lnTo>
                <a:lnTo>
                  <a:pt x="24141" y="18054"/>
                </a:lnTo>
                <a:lnTo>
                  <a:pt x="26413" y="19179"/>
                </a:lnTo>
                <a:lnTo>
                  <a:pt x="31054" y="20430"/>
                </a:lnTo>
                <a:lnTo>
                  <a:pt x="87665" y="21426"/>
                </a:lnTo>
                <a:lnTo>
                  <a:pt x="193186" y="21431"/>
                </a:lnTo>
                <a:lnTo>
                  <a:pt x="200228" y="20637"/>
                </a:lnTo>
                <a:lnTo>
                  <a:pt x="207304" y="19314"/>
                </a:lnTo>
                <a:lnTo>
                  <a:pt x="214403" y="17639"/>
                </a:lnTo>
                <a:lnTo>
                  <a:pt x="221516" y="16522"/>
                </a:lnTo>
                <a:lnTo>
                  <a:pt x="235771" y="15280"/>
                </a:lnTo>
                <a:lnTo>
                  <a:pt x="288552" y="14374"/>
                </a:lnTo>
                <a:lnTo>
                  <a:pt x="679747" y="14287"/>
                </a:lnTo>
                <a:lnTo>
                  <a:pt x="690496" y="13494"/>
                </a:lnTo>
                <a:lnTo>
                  <a:pt x="701631" y="12171"/>
                </a:lnTo>
                <a:lnTo>
                  <a:pt x="713022" y="10495"/>
                </a:lnTo>
                <a:lnTo>
                  <a:pt x="724586" y="9378"/>
                </a:lnTo>
                <a:lnTo>
                  <a:pt x="748017" y="8137"/>
                </a:lnTo>
                <a:lnTo>
                  <a:pt x="807284" y="7274"/>
                </a:lnTo>
                <a:lnTo>
                  <a:pt x="866780" y="6367"/>
                </a:lnTo>
                <a:lnTo>
                  <a:pt x="878684" y="5038"/>
                </a:lnTo>
                <a:lnTo>
                  <a:pt x="890590" y="3359"/>
                </a:lnTo>
                <a:lnTo>
                  <a:pt x="902496" y="2239"/>
                </a:lnTo>
                <a:lnTo>
                  <a:pt x="926308" y="995"/>
                </a:lnTo>
                <a:lnTo>
                  <a:pt x="974725" y="196"/>
                </a:lnTo>
                <a:lnTo>
                  <a:pt x="1326364" y="0"/>
                </a:lnTo>
                <a:lnTo>
                  <a:pt x="1338267" y="794"/>
                </a:lnTo>
                <a:lnTo>
                  <a:pt x="1350172" y="2116"/>
                </a:lnTo>
                <a:lnTo>
                  <a:pt x="1362077" y="3792"/>
                </a:lnTo>
                <a:lnTo>
                  <a:pt x="1373983" y="4909"/>
                </a:lnTo>
                <a:lnTo>
                  <a:pt x="1397794" y="6150"/>
                </a:lnTo>
                <a:lnTo>
                  <a:pt x="1433512" y="6849"/>
                </a:lnTo>
                <a:lnTo>
                  <a:pt x="1444626" y="7741"/>
                </a:lnTo>
                <a:lnTo>
                  <a:pt x="1455209" y="9129"/>
                </a:lnTo>
                <a:lnTo>
                  <a:pt x="1465438" y="10849"/>
                </a:lnTo>
                <a:lnTo>
                  <a:pt x="1476228" y="11995"/>
                </a:lnTo>
                <a:lnTo>
                  <a:pt x="1498799" y="13269"/>
                </a:lnTo>
                <a:lnTo>
                  <a:pt x="1555351" y="14153"/>
                </a:lnTo>
                <a:lnTo>
                  <a:pt x="1576298" y="15021"/>
                </a:lnTo>
                <a:lnTo>
                  <a:pt x="1587441" y="16364"/>
                </a:lnTo>
                <a:lnTo>
                  <a:pt x="1598838" y="18053"/>
                </a:lnTo>
                <a:lnTo>
                  <a:pt x="1609611" y="19179"/>
                </a:lnTo>
                <a:lnTo>
                  <a:pt x="1630047" y="20430"/>
                </a:lnTo>
                <a:lnTo>
                  <a:pt x="1659402" y="21134"/>
                </a:lnTo>
                <a:lnTo>
                  <a:pt x="1669037" y="22027"/>
                </a:lnTo>
                <a:lnTo>
                  <a:pt x="1678635" y="23416"/>
                </a:lnTo>
                <a:lnTo>
                  <a:pt x="1688208" y="25136"/>
                </a:lnTo>
                <a:lnTo>
                  <a:pt x="1697766" y="26282"/>
                </a:lnTo>
                <a:lnTo>
                  <a:pt x="1716852" y="27556"/>
                </a:lnTo>
                <a:lnTo>
                  <a:pt x="1726387" y="28689"/>
                </a:lnTo>
                <a:lnTo>
                  <a:pt x="1735918" y="30239"/>
                </a:lnTo>
                <a:lnTo>
                  <a:pt x="1745447" y="32065"/>
                </a:lnTo>
                <a:lnTo>
                  <a:pt x="1754181" y="33283"/>
                </a:lnTo>
                <a:lnTo>
                  <a:pt x="1762385" y="34095"/>
                </a:lnTo>
                <a:lnTo>
                  <a:pt x="1792662" y="35398"/>
                </a:lnTo>
                <a:lnTo>
                  <a:pt x="1824895" y="36449"/>
                </a:lnTo>
                <a:lnTo>
                  <a:pt x="1830166" y="37793"/>
                </a:lnTo>
                <a:lnTo>
                  <a:pt x="1834473" y="39483"/>
                </a:lnTo>
                <a:lnTo>
                  <a:pt x="1839725" y="40609"/>
                </a:lnTo>
                <a:lnTo>
                  <a:pt x="1851912" y="41861"/>
                </a:lnTo>
                <a:lnTo>
                  <a:pt x="1909632" y="42860"/>
                </a:lnTo>
                <a:lnTo>
                  <a:pt x="1921248" y="42862"/>
                </a:lnTo>
                <a:lnTo>
                  <a:pt x="1917751" y="42862"/>
                </a:lnTo>
                <a:lnTo>
                  <a:pt x="1915088" y="42069"/>
                </a:lnTo>
                <a:lnTo>
                  <a:pt x="1911726" y="40746"/>
                </a:lnTo>
                <a:lnTo>
                  <a:pt x="1907896" y="39070"/>
                </a:lnTo>
                <a:lnTo>
                  <a:pt x="1903756" y="37953"/>
                </a:lnTo>
                <a:lnTo>
                  <a:pt x="1894922" y="36712"/>
                </a:lnTo>
                <a:lnTo>
                  <a:pt x="1878806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02" name="Group 12301"/>
          <p:cNvGrpSpPr/>
          <p:nvPr/>
        </p:nvGrpSpPr>
        <p:grpSpPr>
          <a:xfrm>
            <a:off x="7679531" y="164317"/>
            <a:ext cx="928688" cy="535763"/>
            <a:chOff x="7679531" y="164317"/>
            <a:chExt cx="928688" cy="535763"/>
          </a:xfrm>
        </p:grpSpPr>
        <p:sp>
          <p:nvSpPr>
            <p:cNvPr id="12299" name="SMARTPenAnnotation405"/>
            <p:cNvSpPr/>
            <p:nvPr/>
          </p:nvSpPr>
          <p:spPr>
            <a:xfrm>
              <a:off x="7779543" y="250031"/>
              <a:ext cx="728664" cy="450049"/>
            </a:xfrm>
            <a:custGeom>
              <a:avLst/>
              <a:gdLst/>
              <a:ahLst/>
              <a:cxnLst/>
              <a:rect l="0" t="0" r="0" b="0"/>
              <a:pathLst>
                <a:path w="728664" h="450049">
                  <a:moveTo>
                    <a:pt x="0" y="28575"/>
                  </a:moveTo>
                  <a:lnTo>
                    <a:pt x="7057" y="28575"/>
                  </a:lnTo>
                  <a:lnTo>
                    <a:pt x="7144" y="42567"/>
                  </a:lnTo>
                  <a:lnTo>
                    <a:pt x="7144" y="60621"/>
                  </a:lnTo>
                  <a:lnTo>
                    <a:pt x="7938" y="61845"/>
                  </a:lnTo>
                  <a:lnTo>
                    <a:pt x="9260" y="62661"/>
                  </a:lnTo>
                  <a:lnTo>
                    <a:pt x="10937" y="63205"/>
                  </a:lnTo>
                  <a:lnTo>
                    <a:pt x="12054" y="64362"/>
                  </a:lnTo>
                  <a:lnTo>
                    <a:pt x="12798" y="65927"/>
                  </a:lnTo>
                  <a:lnTo>
                    <a:pt x="13994" y="70349"/>
                  </a:lnTo>
                  <a:lnTo>
                    <a:pt x="14201" y="74907"/>
                  </a:lnTo>
                  <a:lnTo>
                    <a:pt x="15024" y="76925"/>
                  </a:lnTo>
                  <a:lnTo>
                    <a:pt x="20432" y="84409"/>
                  </a:lnTo>
                  <a:lnTo>
                    <a:pt x="24927" y="89127"/>
                  </a:lnTo>
                  <a:lnTo>
                    <a:pt x="26143" y="91168"/>
                  </a:lnTo>
                  <a:lnTo>
                    <a:pt x="28255" y="98691"/>
                  </a:lnTo>
                  <a:lnTo>
                    <a:pt x="33421" y="105454"/>
                  </a:lnTo>
                  <a:lnTo>
                    <a:pt x="35417" y="112978"/>
                  </a:lnTo>
                  <a:lnTo>
                    <a:pt x="35707" y="126605"/>
                  </a:lnTo>
                  <a:lnTo>
                    <a:pt x="35718" y="134622"/>
                  </a:lnTo>
                  <a:lnTo>
                    <a:pt x="40629" y="141215"/>
                  </a:lnTo>
                  <a:lnTo>
                    <a:pt x="41870" y="145577"/>
                  </a:lnTo>
                  <a:lnTo>
                    <a:pt x="42776" y="159572"/>
                  </a:lnTo>
                  <a:lnTo>
                    <a:pt x="42836" y="162903"/>
                  </a:lnTo>
                  <a:lnTo>
                    <a:pt x="44968" y="165799"/>
                  </a:lnTo>
                  <a:lnTo>
                    <a:pt x="49011" y="170334"/>
                  </a:lnTo>
                  <a:lnTo>
                    <a:pt x="49565" y="173070"/>
                  </a:lnTo>
                  <a:lnTo>
                    <a:pt x="49712" y="174911"/>
                  </a:lnTo>
                  <a:lnTo>
                    <a:pt x="50604" y="176139"/>
                  </a:lnTo>
                  <a:lnTo>
                    <a:pt x="51992" y="176957"/>
                  </a:lnTo>
                  <a:lnTo>
                    <a:pt x="53712" y="177503"/>
                  </a:lnTo>
                  <a:lnTo>
                    <a:pt x="57739" y="180225"/>
                  </a:lnTo>
                  <a:lnTo>
                    <a:pt x="59924" y="182063"/>
                  </a:lnTo>
                  <a:lnTo>
                    <a:pt x="61380" y="184081"/>
                  </a:lnTo>
                  <a:lnTo>
                    <a:pt x="63910" y="191565"/>
                  </a:lnTo>
                  <a:lnTo>
                    <a:pt x="64279" y="205186"/>
                  </a:lnTo>
                  <a:lnTo>
                    <a:pt x="64285" y="205847"/>
                  </a:lnTo>
                  <a:lnTo>
                    <a:pt x="66406" y="208698"/>
                  </a:lnTo>
                  <a:lnTo>
                    <a:pt x="68084" y="210569"/>
                  </a:lnTo>
                  <a:lnTo>
                    <a:pt x="69202" y="212611"/>
                  </a:lnTo>
                  <a:lnTo>
                    <a:pt x="71143" y="220134"/>
                  </a:lnTo>
                  <a:lnTo>
                    <a:pt x="78696" y="228654"/>
                  </a:lnTo>
                  <a:lnTo>
                    <a:pt x="82072" y="232064"/>
                  </a:lnTo>
                  <a:lnTo>
                    <a:pt x="83290" y="234084"/>
                  </a:lnTo>
                  <a:lnTo>
                    <a:pt x="85405" y="241571"/>
                  </a:lnTo>
                  <a:lnTo>
                    <a:pt x="90571" y="248331"/>
                  </a:lnTo>
                  <a:lnTo>
                    <a:pt x="92567" y="255853"/>
                  </a:lnTo>
                  <a:lnTo>
                    <a:pt x="100127" y="264373"/>
                  </a:lnTo>
                  <a:lnTo>
                    <a:pt x="103502" y="267782"/>
                  </a:lnTo>
                  <a:lnTo>
                    <a:pt x="104721" y="269803"/>
                  </a:lnTo>
                  <a:lnTo>
                    <a:pt x="106074" y="274164"/>
                  </a:lnTo>
                  <a:lnTo>
                    <a:pt x="107229" y="275645"/>
                  </a:lnTo>
                  <a:lnTo>
                    <a:pt x="108792" y="276632"/>
                  </a:lnTo>
                  <a:lnTo>
                    <a:pt x="110628" y="277290"/>
                  </a:lnTo>
                  <a:lnTo>
                    <a:pt x="111852" y="278522"/>
                  </a:lnTo>
                  <a:lnTo>
                    <a:pt x="112669" y="280138"/>
                  </a:lnTo>
                  <a:lnTo>
                    <a:pt x="113213" y="282008"/>
                  </a:lnTo>
                  <a:lnTo>
                    <a:pt x="114369" y="283256"/>
                  </a:lnTo>
                  <a:lnTo>
                    <a:pt x="115933" y="284087"/>
                  </a:lnTo>
                  <a:lnTo>
                    <a:pt x="117770" y="284641"/>
                  </a:lnTo>
                  <a:lnTo>
                    <a:pt x="118995" y="285804"/>
                  </a:lnTo>
                  <a:lnTo>
                    <a:pt x="119812" y="287374"/>
                  </a:lnTo>
                  <a:lnTo>
                    <a:pt x="120718" y="291234"/>
                  </a:lnTo>
                  <a:lnTo>
                    <a:pt x="121122" y="295596"/>
                  </a:lnTo>
                  <a:lnTo>
                    <a:pt x="122023" y="297076"/>
                  </a:lnTo>
                  <a:lnTo>
                    <a:pt x="123418" y="298063"/>
                  </a:lnTo>
                  <a:lnTo>
                    <a:pt x="125141" y="298721"/>
                  </a:lnTo>
                  <a:lnTo>
                    <a:pt x="126290" y="299954"/>
                  </a:lnTo>
                  <a:lnTo>
                    <a:pt x="127055" y="301569"/>
                  </a:lnTo>
                  <a:lnTo>
                    <a:pt x="127567" y="303440"/>
                  </a:lnTo>
                  <a:lnTo>
                    <a:pt x="128701" y="304687"/>
                  </a:lnTo>
                  <a:lnTo>
                    <a:pt x="130250" y="305518"/>
                  </a:lnTo>
                  <a:lnTo>
                    <a:pt x="132077" y="306072"/>
                  </a:lnTo>
                  <a:lnTo>
                    <a:pt x="136224" y="308805"/>
                  </a:lnTo>
                  <a:lnTo>
                    <a:pt x="150473" y="321952"/>
                  </a:lnTo>
                  <a:lnTo>
                    <a:pt x="163197" y="334648"/>
                  </a:lnTo>
                  <a:lnTo>
                    <a:pt x="163567" y="335811"/>
                  </a:lnTo>
                  <a:lnTo>
                    <a:pt x="163978" y="339220"/>
                  </a:lnTo>
                  <a:lnTo>
                    <a:pt x="164881" y="340447"/>
                  </a:lnTo>
                  <a:lnTo>
                    <a:pt x="166277" y="341264"/>
                  </a:lnTo>
                  <a:lnTo>
                    <a:pt x="168002" y="341809"/>
                  </a:lnTo>
                  <a:lnTo>
                    <a:pt x="172035" y="344532"/>
                  </a:lnTo>
                  <a:lnTo>
                    <a:pt x="185794" y="357255"/>
                  </a:lnTo>
                  <a:lnTo>
                    <a:pt x="189203" y="360657"/>
                  </a:lnTo>
                  <a:lnTo>
                    <a:pt x="191222" y="361882"/>
                  </a:lnTo>
                  <a:lnTo>
                    <a:pt x="197858" y="364399"/>
                  </a:lnTo>
                  <a:lnTo>
                    <a:pt x="202502" y="367801"/>
                  </a:lnTo>
                  <a:lnTo>
                    <a:pt x="204058" y="369819"/>
                  </a:lnTo>
                  <a:lnTo>
                    <a:pt x="205095" y="371959"/>
                  </a:lnTo>
                  <a:lnTo>
                    <a:pt x="205786" y="374179"/>
                  </a:lnTo>
                  <a:lnTo>
                    <a:pt x="207041" y="375659"/>
                  </a:lnTo>
                  <a:lnTo>
                    <a:pt x="208671" y="376645"/>
                  </a:lnTo>
                  <a:lnTo>
                    <a:pt x="210552" y="377303"/>
                  </a:lnTo>
                  <a:lnTo>
                    <a:pt x="214758" y="380151"/>
                  </a:lnTo>
                  <a:lnTo>
                    <a:pt x="220133" y="384654"/>
                  </a:lnTo>
                  <a:lnTo>
                    <a:pt x="222985" y="385270"/>
                  </a:lnTo>
                  <a:lnTo>
                    <a:pt x="224856" y="385434"/>
                  </a:lnTo>
                  <a:lnTo>
                    <a:pt x="226104" y="386337"/>
                  </a:lnTo>
                  <a:lnTo>
                    <a:pt x="226937" y="387733"/>
                  </a:lnTo>
                  <a:lnTo>
                    <a:pt x="227491" y="389457"/>
                  </a:lnTo>
                  <a:lnTo>
                    <a:pt x="229449" y="390607"/>
                  </a:lnTo>
                  <a:lnTo>
                    <a:pt x="235856" y="391884"/>
                  </a:lnTo>
                  <a:lnTo>
                    <a:pt x="238200" y="393019"/>
                  </a:lnTo>
                  <a:lnTo>
                    <a:pt x="239763" y="394569"/>
                  </a:lnTo>
                  <a:lnTo>
                    <a:pt x="240804" y="396396"/>
                  </a:lnTo>
                  <a:lnTo>
                    <a:pt x="242293" y="397614"/>
                  </a:lnTo>
                  <a:lnTo>
                    <a:pt x="244079" y="398426"/>
                  </a:lnTo>
                  <a:lnTo>
                    <a:pt x="248973" y="400122"/>
                  </a:lnTo>
                  <a:lnTo>
                    <a:pt x="256440" y="403521"/>
                  </a:lnTo>
                  <a:lnTo>
                    <a:pt x="259067" y="405539"/>
                  </a:lnTo>
                  <a:lnTo>
                    <a:pt x="260818" y="407678"/>
                  </a:lnTo>
                  <a:lnTo>
                    <a:pt x="261984" y="409898"/>
                  </a:lnTo>
                  <a:lnTo>
                    <a:pt x="264350" y="411378"/>
                  </a:lnTo>
                  <a:lnTo>
                    <a:pt x="271212" y="413022"/>
                  </a:lnTo>
                  <a:lnTo>
                    <a:pt x="273677" y="414254"/>
                  </a:lnTo>
                  <a:lnTo>
                    <a:pt x="275321" y="415869"/>
                  </a:lnTo>
                  <a:lnTo>
                    <a:pt x="276415" y="417740"/>
                  </a:lnTo>
                  <a:lnTo>
                    <a:pt x="277939" y="418987"/>
                  </a:lnTo>
                  <a:lnTo>
                    <a:pt x="279750" y="419818"/>
                  </a:lnTo>
                  <a:lnTo>
                    <a:pt x="283877" y="420742"/>
                  </a:lnTo>
                  <a:lnTo>
                    <a:pt x="288358" y="421153"/>
                  </a:lnTo>
                  <a:lnTo>
                    <a:pt x="290663" y="422056"/>
                  </a:lnTo>
                  <a:lnTo>
                    <a:pt x="297701" y="426326"/>
                  </a:lnTo>
                  <a:lnTo>
                    <a:pt x="302439" y="427603"/>
                  </a:lnTo>
                  <a:lnTo>
                    <a:pt x="312742" y="429217"/>
                  </a:lnTo>
                  <a:lnTo>
                    <a:pt x="326210" y="434749"/>
                  </a:lnTo>
                  <a:lnTo>
                    <a:pt x="338751" y="436361"/>
                  </a:lnTo>
                  <a:lnTo>
                    <a:pt x="347933" y="440618"/>
                  </a:lnTo>
                  <a:lnTo>
                    <a:pt x="363477" y="442711"/>
                  </a:lnTo>
                  <a:lnTo>
                    <a:pt x="374057" y="442886"/>
                  </a:lnTo>
                  <a:lnTo>
                    <a:pt x="376372" y="443688"/>
                  </a:lnTo>
                  <a:lnTo>
                    <a:pt x="383421" y="447817"/>
                  </a:lnTo>
                  <a:lnTo>
                    <a:pt x="388162" y="449061"/>
                  </a:lnTo>
                  <a:lnTo>
                    <a:pt x="409575" y="450030"/>
                  </a:lnTo>
                  <a:lnTo>
                    <a:pt x="420512" y="450048"/>
                  </a:lnTo>
                  <a:lnTo>
                    <a:pt x="424009" y="449257"/>
                  </a:lnTo>
                  <a:lnTo>
                    <a:pt x="434064" y="443905"/>
                  </a:lnTo>
                  <a:lnTo>
                    <a:pt x="437128" y="443353"/>
                  </a:lnTo>
                  <a:lnTo>
                    <a:pt x="459606" y="442920"/>
                  </a:lnTo>
                  <a:lnTo>
                    <a:pt x="461979" y="442124"/>
                  </a:lnTo>
                  <a:lnTo>
                    <a:pt x="469111" y="438004"/>
                  </a:lnTo>
                  <a:lnTo>
                    <a:pt x="477222" y="436063"/>
                  </a:lnTo>
                  <a:lnTo>
                    <a:pt x="482006" y="435856"/>
                  </a:lnTo>
                  <a:lnTo>
                    <a:pt x="484057" y="435033"/>
                  </a:lnTo>
                  <a:lnTo>
                    <a:pt x="490735" y="430876"/>
                  </a:lnTo>
                  <a:lnTo>
                    <a:pt x="495388" y="429625"/>
                  </a:lnTo>
                  <a:lnTo>
                    <a:pt x="505803" y="428713"/>
                  </a:lnTo>
                  <a:lnTo>
                    <a:pt x="506271" y="427890"/>
                  </a:lnTo>
                  <a:lnTo>
                    <a:pt x="506790" y="424858"/>
                  </a:lnTo>
                  <a:lnTo>
                    <a:pt x="507723" y="423733"/>
                  </a:lnTo>
                  <a:lnTo>
                    <a:pt x="509138" y="422982"/>
                  </a:lnTo>
                  <a:lnTo>
                    <a:pt x="512828" y="422148"/>
                  </a:lnTo>
                  <a:lnTo>
                    <a:pt x="517113" y="421778"/>
                  </a:lnTo>
                  <a:lnTo>
                    <a:pt x="519367" y="420885"/>
                  </a:lnTo>
                  <a:lnTo>
                    <a:pt x="526332" y="416630"/>
                  </a:lnTo>
                  <a:lnTo>
                    <a:pt x="531052" y="415356"/>
                  </a:lnTo>
                  <a:lnTo>
                    <a:pt x="532629" y="414223"/>
                  </a:lnTo>
                  <a:lnTo>
                    <a:pt x="533680" y="412673"/>
                  </a:lnTo>
                  <a:lnTo>
                    <a:pt x="534381" y="410847"/>
                  </a:lnTo>
                  <a:lnTo>
                    <a:pt x="535641" y="409629"/>
                  </a:lnTo>
                  <a:lnTo>
                    <a:pt x="537275" y="408817"/>
                  </a:lnTo>
                  <a:lnTo>
                    <a:pt x="541208" y="407915"/>
                  </a:lnTo>
                  <a:lnTo>
                    <a:pt x="545602" y="407514"/>
                  </a:lnTo>
                  <a:lnTo>
                    <a:pt x="547885" y="406614"/>
                  </a:lnTo>
                  <a:lnTo>
                    <a:pt x="555827" y="401071"/>
                  </a:lnTo>
                  <a:lnTo>
                    <a:pt x="567818" y="389434"/>
                  </a:lnTo>
                  <a:lnTo>
                    <a:pt x="569840" y="388210"/>
                  </a:lnTo>
                  <a:lnTo>
                    <a:pt x="574202" y="386850"/>
                  </a:lnTo>
                  <a:lnTo>
                    <a:pt x="575683" y="385694"/>
                  </a:lnTo>
                  <a:lnTo>
                    <a:pt x="576670" y="384129"/>
                  </a:lnTo>
                  <a:lnTo>
                    <a:pt x="577328" y="382292"/>
                  </a:lnTo>
                  <a:lnTo>
                    <a:pt x="578560" y="381068"/>
                  </a:lnTo>
                  <a:lnTo>
                    <a:pt x="580176" y="380251"/>
                  </a:lnTo>
                  <a:lnTo>
                    <a:pt x="582047" y="379707"/>
                  </a:lnTo>
                  <a:lnTo>
                    <a:pt x="583293" y="378550"/>
                  </a:lnTo>
                  <a:lnTo>
                    <a:pt x="584125" y="376986"/>
                  </a:lnTo>
                  <a:lnTo>
                    <a:pt x="584679" y="375149"/>
                  </a:lnTo>
                  <a:lnTo>
                    <a:pt x="585843" y="373924"/>
                  </a:lnTo>
                  <a:lnTo>
                    <a:pt x="587412" y="373108"/>
                  </a:lnTo>
                  <a:lnTo>
                    <a:pt x="589251" y="372563"/>
                  </a:lnTo>
                  <a:lnTo>
                    <a:pt x="593413" y="369842"/>
                  </a:lnTo>
                  <a:lnTo>
                    <a:pt x="604901" y="360147"/>
                  </a:lnTo>
                  <a:lnTo>
                    <a:pt x="609628" y="358503"/>
                  </a:lnTo>
                  <a:lnTo>
                    <a:pt x="611207" y="357271"/>
                  </a:lnTo>
                  <a:lnTo>
                    <a:pt x="612258" y="355655"/>
                  </a:lnTo>
                  <a:lnTo>
                    <a:pt x="613947" y="351152"/>
                  </a:lnTo>
                  <a:lnTo>
                    <a:pt x="614240" y="346580"/>
                  </a:lnTo>
                  <a:lnTo>
                    <a:pt x="615074" y="345353"/>
                  </a:lnTo>
                  <a:lnTo>
                    <a:pt x="616425" y="344535"/>
                  </a:lnTo>
                  <a:lnTo>
                    <a:pt x="618118" y="343990"/>
                  </a:lnTo>
                  <a:lnTo>
                    <a:pt x="622118" y="341268"/>
                  </a:lnTo>
                  <a:lnTo>
                    <a:pt x="635671" y="328696"/>
                  </a:lnTo>
                  <a:lnTo>
                    <a:pt x="645616" y="318785"/>
                  </a:lnTo>
                  <a:lnTo>
                    <a:pt x="647104" y="316504"/>
                  </a:lnTo>
                  <a:lnTo>
                    <a:pt x="649993" y="309502"/>
                  </a:lnTo>
                  <a:lnTo>
                    <a:pt x="656116" y="301440"/>
                  </a:lnTo>
                  <a:lnTo>
                    <a:pt x="656732" y="298544"/>
                  </a:lnTo>
                  <a:lnTo>
                    <a:pt x="656897" y="296661"/>
                  </a:lnTo>
                  <a:lnTo>
                    <a:pt x="657800" y="294611"/>
                  </a:lnTo>
                  <a:lnTo>
                    <a:pt x="663348" y="287073"/>
                  </a:lnTo>
                  <a:lnTo>
                    <a:pt x="667859" y="282350"/>
                  </a:lnTo>
                  <a:lnTo>
                    <a:pt x="669077" y="280308"/>
                  </a:lnTo>
                  <a:lnTo>
                    <a:pt x="670431" y="275923"/>
                  </a:lnTo>
                  <a:lnTo>
                    <a:pt x="671585" y="274436"/>
                  </a:lnTo>
                  <a:lnTo>
                    <a:pt x="673148" y="273445"/>
                  </a:lnTo>
                  <a:lnTo>
                    <a:pt x="674985" y="272784"/>
                  </a:lnTo>
                  <a:lnTo>
                    <a:pt x="676209" y="271550"/>
                  </a:lnTo>
                  <a:lnTo>
                    <a:pt x="677025" y="269933"/>
                  </a:lnTo>
                  <a:lnTo>
                    <a:pt x="677569" y="268061"/>
                  </a:lnTo>
                  <a:lnTo>
                    <a:pt x="680290" y="263865"/>
                  </a:lnTo>
                  <a:lnTo>
                    <a:pt x="682126" y="261635"/>
                  </a:lnTo>
                  <a:lnTo>
                    <a:pt x="683352" y="259355"/>
                  </a:lnTo>
                  <a:lnTo>
                    <a:pt x="684712" y="254704"/>
                  </a:lnTo>
                  <a:lnTo>
                    <a:pt x="685478" y="247623"/>
                  </a:lnTo>
                  <a:lnTo>
                    <a:pt x="686379" y="246045"/>
                  </a:lnTo>
                  <a:lnTo>
                    <a:pt x="687774" y="244992"/>
                  </a:lnTo>
                  <a:lnTo>
                    <a:pt x="689497" y="244290"/>
                  </a:lnTo>
                  <a:lnTo>
                    <a:pt x="690646" y="243029"/>
                  </a:lnTo>
                  <a:lnTo>
                    <a:pt x="691412" y="241394"/>
                  </a:lnTo>
                  <a:lnTo>
                    <a:pt x="692263" y="237461"/>
                  </a:lnTo>
                  <a:lnTo>
                    <a:pt x="692855" y="226131"/>
                  </a:lnTo>
                  <a:lnTo>
                    <a:pt x="693678" y="223779"/>
                  </a:lnTo>
                  <a:lnTo>
                    <a:pt x="697836" y="216676"/>
                  </a:lnTo>
                  <a:lnTo>
                    <a:pt x="699086" y="211923"/>
                  </a:lnTo>
                  <a:lnTo>
                    <a:pt x="699956" y="200024"/>
                  </a:lnTo>
                  <a:lnTo>
                    <a:pt x="699999" y="197643"/>
                  </a:lnTo>
                  <a:lnTo>
                    <a:pt x="700823" y="195262"/>
                  </a:lnTo>
                  <a:lnTo>
                    <a:pt x="704980" y="188118"/>
                  </a:lnTo>
                  <a:lnTo>
                    <a:pt x="707358" y="180975"/>
                  </a:lnTo>
                  <a:lnTo>
                    <a:pt x="711943" y="173831"/>
                  </a:lnTo>
                  <a:lnTo>
                    <a:pt x="714055" y="165717"/>
                  </a:lnTo>
                  <a:lnTo>
                    <a:pt x="714347" y="154487"/>
                  </a:lnTo>
                  <a:lnTo>
                    <a:pt x="715150" y="152204"/>
                  </a:lnTo>
                  <a:lnTo>
                    <a:pt x="719280" y="145198"/>
                  </a:lnTo>
                  <a:lnTo>
                    <a:pt x="720524" y="140468"/>
                  </a:lnTo>
                  <a:lnTo>
                    <a:pt x="721388" y="128584"/>
                  </a:lnTo>
                  <a:lnTo>
                    <a:pt x="721493" y="119062"/>
                  </a:lnTo>
                  <a:lnTo>
                    <a:pt x="722296" y="116681"/>
                  </a:lnTo>
                  <a:lnTo>
                    <a:pt x="725303" y="111918"/>
                  </a:lnTo>
                  <a:lnTo>
                    <a:pt x="725630" y="110331"/>
                  </a:lnTo>
                  <a:lnTo>
                    <a:pt x="725054" y="109273"/>
                  </a:lnTo>
                  <a:lnTo>
                    <a:pt x="723875" y="108567"/>
                  </a:lnTo>
                  <a:lnTo>
                    <a:pt x="723883" y="106509"/>
                  </a:lnTo>
                  <a:lnTo>
                    <a:pt x="726010" y="99989"/>
                  </a:lnTo>
                  <a:lnTo>
                    <a:pt x="726101" y="96822"/>
                  </a:lnTo>
                  <a:lnTo>
                    <a:pt x="725368" y="93917"/>
                  </a:lnTo>
                  <a:lnTo>
                    <a:pt x="723229" y="88572"/>
                  </a:lnTo>
                  <a:lnTo>
                    <a:pt x="722279" y="83551"/>
                  </a:lnTo>
                  <a:lnTo>
                    <a:pt x="722819" y="81100"/>
                  </a:lnTo>
                  <a:lnTo>
                    <a:pt x="727736" y="72867"/>
                  </a:lnTo>
                  <a:lnTo>
                    <a:pt x="728480" y="61107"/>
                  </a:lnTo>
                  <a:lnTo>
                    <a:pt x="728639" y="47832"/>
                  </a:lnTo>
                  <a:lnTo>
                    <a:pt x="7286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0" name="SMARTPenAnnotation406"/>
            <p:cNvSpPr/>
            <p:nvPr/>
          </p:nvSpPr>
          <p:spPr>
            <a:xfrm>
              <a:off x="8422481" y="164317"/>
              <a:ext cx="185738" cy="128569"/>
            </a:xfrm>
            <a:custGeom>
              <a:avLst/>
              <a:gdLst/>
              <a:ahLst/>
              <a:cxnLst/>
              <a:rect l="0" t="0" r="0" b="0"/>
              <a:pathLst>
                <a:path w="185738" h="128569">
                  <a:moveTo>
                    <a:pt x="35719" y="64283"/>
                  </a:moveTo>
                  <a:lnTo>
                    <a:pt x="42775" y="64283"/>
                  </a:lnTo>
                  <a:lnTo>
                    <a:pt x="36011" y="64283"/>
                  </a:lnTo>
                  <a:lnTo>
                    <a:pt x="35805" y="68075"/>
                  </a:lnTo>
                  <a:lnTo>
                    <a:pt x="35745" y="70433"/>
                  </a:lnTo>
                  <a:lnTo>
                    <a:pt x="33613" y="73102"/>
                  </a:lnTo>
                  <a:lnTo>
                    <a:pt x="29570" y="77490"/>
                  </a:lnTo>
                  <a:lnTo>
                    <a:pt x="29017" y="80207"/>
                  </a:lnTo>
                  <a:lnTo>
                    <a:pt x="28869" y="82042"/>
                  </a:lnTo>
                  <a:lnTo>
                    <a:pt x="27977" y="84060"/>
                  </a:lnTo>
                  <a:lnTo>
                    <a:pt x="26589" y="86199"/>
                  </a:lnTo>
                  <a:lnTo>
                    <a:pt x="24870" y="88418"/>
                  </a:lnTo>
                  <a:lnTo>
                    <a:pt x="23724" y="90692"/>
                  </a:lnTo>
                  <a:lnTo>
                    <a:pt x="22960" y="93001"/>
                  </a:lnTo>
                  <a:lnTo>
                    <a:pt x="22450" y="95335"/>
                  </a:lnTo>
                  <a:lnTo>
                    <a:pt x="21317" y="97684"/>
                  </a:lnTo>
                  <a:lnTo>
                    <a:pt x="19768" y="100044"/>
                  </a:lnTo>
                  <a:lnTo>
                    <a:pt x="17941" y="102411"/>
                  </a:lnTo>
                  <a:lnTo>
                    <a:pt x="15929" y="104783"/>
                  </a:lnTo>
                  <a:lnTo>
                    <a:pt x="13794" y="107158"/>
                  </a:lnTo>
                  <a:lnTo>
                    <a:pt x="8457" y="112880"/>
                  </a:lnTo>
                  <a:lnTo>
                    <a:pt x="1108" y="120316"/>
                  </a:lnTo>
                  <a:lnTo>
                    <a:pt x="738" y="121482"/>
                  </a:lnTo>
                  <a:lnTo>
                    <a:pt x="328" y="124894"/>
                  </a:lnTo>
                  <a:lnTo>
                    <a:pt x="1" y="128568"/>
                  </a:lnTo>
                  <a:lnTo>
                    <a:pt x="0" y="117934"/>
                  </a:lnTo>
                  <a:lnTo>
                    <a:pt x="794" y="116719"/>
                  </a:lnTo>
                  <a:lnTo>
                    <a:pt x="2116" y="115909"/>
                  </a:lnTo>
                  <a:lnTo>
                    <a:pt x="3793" y="115369"/>
                  </a:lnTo>
                  <a:lnTo>
                    <a:pt x="4910" y="114215"/>
                  </a:lnTo>
                  <a:lnTo>
                    <a:pt x="5654" y="112652"/>
                  </a:lnTo>
                  <a:lnTo>
                    <a:pt x="6151" y="110816"/>
                  </a:lnTo>
                  <a:lnTo>
                    <a:pt x="7275" y="108799"/>
                  </a:lnTo>
                  <a:lnTo>
                    <a:pt x="8819" y="106660"/>
                  </a:lnTo>
                  <a:lnTo>
                    <a:pt x="10643" y="104440"/>
                  </a:lnTo>
                  <a:lnTo>
                    <a:pt x="12652" y="102167"/>
                  </a:lnTo>
                  <a:lnTo>
                    <a:pt x="17000" y="97524"/>
                  </a:lnTo>
                  <a:lnTo>
                    <a:pt x="28618" y="85701"/>
                  </a:lnTo>
                  <a:lnTo>
                    <a:pt x="30985" y="83324"/>
                  </a:lnTo>
                  <a:lnTo>
                    <a:pt x="33357" y="80152"/>
                  </a:lnTo>
                  <a:lnTo>
                    <a:pt x="35732" y="76450"/>
                  </a:lnTo>
                  <a:lnTo>
                    <a:pt x="38109" y="72394"/>
                  </a:lnTo>
                  <a:lnTo>
                    <a:pt x="40487" y="68896"/>
                  </a:lnTo>
                  <a:lnTo>
                    <a:pt x="42867" y="65771"/>
                  </a:lnTo>
                  <a:lnTo>
                    <a:pt x="45247" y="62894"/>
                  </a:lnTo>
                  <a:lnTo>
                    <a:pt x="47626" y="60182"/>
                  </a:lnTo>
                  <a:lnTo>
                    <a:pt x="50007" y="57580"/>
                  </a:lnTo>
                  <a:lnTo>
                    <a:pt x="54769" y="52572"/>
                  </a:lnTo>
                  <a:lnTo>
                    <a:pt x="88106" y="19039"/>
                  </a:lnTo>
                  <a:lnTo>
                    <a:pt x="89694" y="16658"/>
                  </a:lnTo>
                  <a:lnTo>
                    <a:pt x="90752" y="14277"/>
                  </a:lnTo>
                  <a:lnTo>
                    <a:pt x="91458" y="11895"/>
                  </a:lnTo>
                  <a:lnTo>
                    <a:pt x="92721" y="9514"/>
                  </a:lnTo>
                  <a:lnTo>
                    <a:pt x="94358" y="7133"/>
                  </a:lnTo>
                  <a:lnTo>
                    <a:pt x="99993" y="13"/>
                  </a:lnTo>
                  <a:lnTo>
                    <a:pt x="100004" y="0"/>
                  </a:lnTo>
                  <a:lnTo>
                    <a:pt x="103802" y="3784"/>
                  </a:lnTo>
                  <a:lnTo>
                    <a:pt x="104920" y="5694"/>
                  </a:lnTo>
                  <a:lnTo>
                    <a:pt x="105665" y="7761"/>
                  </a:lnTo>
                  <a:lnTo>
                    <a:pt x="106163" y="9933"/>
                  </a:lnTo>
                  <a:lnTo>
                    <a:pt x="106493" y="12174"/>
                  </a:lnTo>
                  <a:lnTo>
                    <a:pt x="106715" y="14463"/>
                  </a:lnTo>
                  <a:lnTo>
                    <a:pt x="106861" y="16782"/>
                  </a:lnTo>
                  <a:lnTo>
                    <a:pt x="107754" y="19122"/>
                  </a:lnTo>
                  <a:lnTo>
                    <a:pt x="109142" y="21475"/>
                  </a:lnTo>
                  <a:lnTo>
                    <a:pt x="113281" y="27164"/>
                  </a:lnTo>
                  <a:lnTo>
                    <a:pt x="115963" y="30058"/>
                  </a:lnTo>
                  <a:lnTo>
                    <a:pt x="131066" y="45320"/>
                  </a:lnTo>
                  <a:lnTo>
                    <a:pt x="132621" y="47672"/>
                  </a:lnTo>
                  <a:lnTo>
                    <a:pt x="133658" y="50034"/>
                  </a:lnTo>
                  <a:lnTo>
                    <a:pt x="134349" y="52402"/>
                  </a:lnTo>
                  <a:lnTo>
                    <a:pt x="135604" y="54775"/>
                  </a:lnTo>
                  <a:lnTo>
                    <a:pt x="137233" y="57150"/>
                  </a:lnTo>
                  <a:lnTo>
                    <a:pt x="139114" y="59528"/>
                  </a:lnTo>
                  <a:lnTo>
                    <a:pt x="141161" y="61906"/>
                  </a:lnTo>
                  <a:lnTo>
                    <a:pt x="143320" y="64286"/>
                  </a:lnTo>
                  <a:lnTo>
                    <a:pt x="147835" y="69047"/>
                  </a:lnTo>
                  <a:lnTo>
                    <a:pt x="152487" y="73808"/>
                  </a:lnTo>
                  <a:lnTo>
                    <a:pt x="154045" y="76189"/>
                  </a:lnTo>
                  <a:lnTo>
                    <a:pt x="155085" y="78570"/>
                  </a:lnTo>
                  <a:lnTo>
                    <a:pt x="155778" y="80951"/>
                  </a:lnTo>
                  <a:lnTo>
                    <a:pt x="157827" y="82539"/>
                  </a:lnTo>
                  <a:lnTo>
                    <a:pt x="160781" y="83597"/>
                  </a:lnTo>
                  <a:lnTo>
                    <a:pt x="164336" y="84303"/>
                  </a:lnTo>
                  <a:lnTo>
                    <a:pt x="166707" y="85567"/>
                  </a:lnTo>
                  <a:lnTo>
                    <a:pt x="168289" y="87203"/>
                  </a:lnTo>
                  <a:lnTo>
                    <a:pt x="169342" y="89088"/>
                  </a:lnTo>
                  <a:lnTo>
                    <a:pt x="170838" y="90345"/>
                  </a:lnTo>
                  <a:lnTo>
                    <a:pt x="172630" y="91182"/>
                  </a:lnTo>
                  <a:lnTo>
                    <a:pt x="174618" y="91741"/>
                  </a:lnTo>
                  <a:lnTo>
                    <a:pt x="178943" y="94478"/>
                  </a:lnTo>
                  <a:lnTo>
                    <a:pt x="185702" y="99973"/>
                  </a:lnTo>
                  <a:lnTo>
                    <a:pt x="185736" y="100000"/>
                  </a:lnTo>
                  <a:lnTo>
                    <a:pt x="185737" y="1000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1" name="SMARTPenAnnotation407"/>
            <p:cNvSpPr/>
            <p:nvPr/>
          </p:nvSpPr>
          <p:spPr>
            <a:xfrm>
              <a:off x="7679531" y="214312"/>
              <a:ext cx="271463" cy="127567"/>
            </a:xfrm>
            <a:custGeom>
              <a:avLst/>
              <a:gdLst/>
              <a:ahLst/>
              <a:cxnLst/>
              <a:rect l="0" t="0" r="0" b="0"/>
              <a:pathLst>
                <a:path w="271463" h="127567">
                  <a:moveTo>
                    <a:pt x="92869" y="0"/>
                  </a:moveTo>
                  <a:lnTo>
                    <a:pt x="88752" y="0"/>
                  </a:lnTo>
                  <a:lnTo>
                    <a:pt x="90510" y="0"/>
                  </a:lnTo>
                  <a:lnTo>
                    <a:pt x="85957" y="0"/>
                  </a:lnTo>
                  <a:lnTo>
                    <a:pt x="85794" y="3792"/>
                  </a:lnTo>
                  <a:lnTo>
                    <a:pt x="85739" y="7276"/>
                  </a:lnTo>
                  <a:lnTo>
                    <a:pt x="85726" y="17000"/>
                  </a:lnTo>
                  <a:lnTo>
                    <a:pt x="84932" y="18477"/>
                  </a:lnTo>
                  <a:lnTo>
                    <a:pt x="83609" y="19462"/>
                  </a:lnTo>
                  <a:lnTo>
                    <a:pt x="81933" y="20118"/>
                  </a:lnTo>
                  <a:lnTo>
                    <a:pt x="80816" y="21350"/>
                  </a:lnTo>
                  <a:lnTo>
                    <a:pt x="80072" y="22964"/>
                  </a:lnTo>
                  <a:lnTo>
                    <a:pt x="79243" y="26875"/>
                  </a:lnTo>
                  <a:lnTo>
                    <a:pt x="79022" y="29029"/>
                  </a:lnTo>
                  <a:lnTo>
                    <a:pt x="78668" y="34397"/>
                  </a:lnTo>
                  <a:lnTo>
                    <a:pt x="78621" y="37248"/>
                  </a:lnTo>
                  <a:lnTo>
                    <a:pt x="78607" y="39120"/>
                  </a:lnTo>
                  <a:lnTo>
                    <a:pt x="77805" y="40367"/>
                  </a:lnTo>
                  <a:lnTo>
                    <a:pt x="76476" y="41199"/>
                  </a:lnTo>
                  <a:lnTo>
                    <a:pt x="74797" y="41753"/>
                  </a:lnTo>
                  <a:lnTo>
                    <a:pt x="73677" y="42917"/>
                  </a:lnTo>
                  <a:lnTo>
                    <a:pt x="72930" y="44486"/>
                  </a:lnTo>
                  <a:lnTo>
                    <a:pt x="72433" y="46326"/>
                  </a:lnTo>
                  <a:lnTo>
                    <a:pt x="71307" y="48347"/>
                  </a:lnTo>
                  <a:lnTo>
                    <a:pt x="69763" y="50487"/>
                  </a:lnTo>
                  <a:lnTo>
                    <a:pt x="67940" y="52708"/>
                  </a:lnTo>
                  <a:lnTo>
                    <a:pt x="65931" y="54983"/>
                  </a:lnTo>
                  <a:lnTo>
                    <a:pt x="61581" y="59626"/>
                  </a:lnTo>
                  <a:lnTo>
                    <a:pt x="51388" y="70035"/>
                  </a:lnTo>
                  <a:lnTo>
                    <a:pt x="46387" y="72931"/>
                  </a:lnTo>
                  <a:lnTo>
                    <a:pt x="42831" y="74814"/>
                  </a:lnTo>
                  <a:lnTo>
                    <a:pt x="40460" y="76864"/>
                  </a:lnTo>
                  <a:lnTo>
                    <a:pt x="38880" y="79024"/>
                  </a:lnTo>
                  <a:lnTo>
                    <a:pt x="37826" y="81257"/>
                  </a:lnTo>
                  <a:lnTo>
                    <a:pt x="36330" y="83540"/>
                  </a:lnTo>
                  <a:lnTo>
                    <a:pt x="34539" y="85856"/>
                  </a:lnTo>
                  <a:lnTo>
                    <a:pt x="32550" y="88194"/>
                  </a:lnTo>
                  <a:lnTo>
                    <a:pt x="31226" y="90546"/>
                  </a:lnTo>
                  <a:lnTo>
                    <a:pt x="30342" y="92908"/>
                  </a:lnTo>
                  <a:lnTo>
                    <a:pt x="29753" y="95276"/>
                  </a:lnTo>
                  <a:lnTo>
                    <a:pt x="28567" y="97648"/>
                  </a:lnTo>
                  <a:lnTo>
                    <a:pt x="26982" y="100024"/>
                  </a:lnTo>
                  <a:lnTo>
                    <a:pt x="22528" y="105747"/>
                  </a:lnTo>
                  <a:lnTo>
                    <a:pt x="19802" y="108647"/>
                  </a:lnTo>
                  <a:lnTo>
                    <a:pt x="17964" y="110531"/>
                  </a:lnTo>
                  <a:lnTo>
                    <a:pt x="15945" y="111787"/>
                  </a:lnTo>
                  <a:lnTo>
                    <a:pt x="9311" y="114349"/>
                  </a:lnTo>
                  <a:lnTo>
                    <a:pt x="4667" y="117762"/>
                  </a:lnTo>
                  <a:lnTo>
                    <a:pt x="410" y="121120"/>
                  </a:lnTo>
                  <a:lnTo>
                    <a:pt x="182" y="123417"/>
                  </a:lnTo>
                  <a:lnTo>
                    <a:pt x="36" y="127566"/>
                  </a:lnTo>
                  <a:lnTo>
                    <a:pt x="11" y="124492"/>
                  </a:lnTo>
                  <a:lnTo>
                    <a:pt x="0" y="97597"/>
                  </a:lnTo>
                  <a:lnTo>
                    <a:pt x="794" y="95227"/>
                  </a:lnTo>
                  <a:lnTo>
                    <a:pt x="2116" y="92853"/>
                  </a:lnTo>
                  <a:lnTo>
                    <a:pt x="3793" y="90477"/>
                  </a:lnTo>
                  <a:lnTo>
                    <a:pt x="5703" y="88099"/>
                  </a:lnTo>
                  <a:lnTo>
                    <a:pt x="7771" y="85720"/>
                  </a:lnTo>
                  <a:lnTo>
                    <a:pt x="9943" y="83341"/>
                  </a:lnTo>
                  <a:lnTo>
                    <a:pt x="11391" y="80167"/>
                  </a:lnTo>
                  <a:lnTo>
                    <a:pt x="12356" y="76463"/>
                  </a:lnTo>
                  <a:lnTo>
                    <a:pt x="13001" y="72407"/>
                  </a:lnTo>
                  <a:lnTo>
                    <a:pt x="15016" y="68909"/>
                  </a:lnTo>
                  <a:lnTo>
                    <a:pt x="17949" y="65783"/>
                  </a:lnTo>
                  <a:lnTo>
                    <a:pt x="21490" y="62905"/>
                  </a:lnTo>
                  <a:lnTo>
                    <a:pt x="23852" y="59399"/>
                  </a:lnTo>
                  <a:lnTo>
                    <a:pt x="25427" y="55475"/>
                  </a:lnTo>
                  <a:lnTo>
                    <a:pt x="26476" y="51271"/>
                  </a:lnTo>
                  <a:lnTo>
                    <a:pt x="27969" y="47674"/>
                  </a:lnTo>
                  <a:lnTo>
                    <a:pt x="29759" y="44483"/>
                  </a:lnTo>
                  <a:lnTo>
                    <a:pt x="31745" y="41561"/>
                  </a:lnTo>
                  <a:lnTo>
                    <a:pt x="33069" y="38820"/>
                  </a:lnTo>
                  <a:lnTo>
                    <a:pt x="33953" y="36199"/>
                  </a:lnTo>
                  <a:lnTo>
                    <a:pt x="34541" y="33658"/>
                  </a:lnTo>
                  <a:lnTo>
                    <a:pt x="35727" y="31170"/>
                  </a:lnTo>
                  <a:lnTo>
                    <a:pt x="37311" y="28717"/>
                  </a:lnTo>
                  <a:lnTo>
                    <a:pt x="39162" y="26289"/>
                  </a:lnTo>
                  <a:lnTo>
                    <a:pt x="40395" y="23876"/>
                  </a:lnTo>
                  <a:lnTo>
                    <a:pt x="41217" y="21473"/>
                  </a:lnTo>
                  <a:lnTo>
                    <a:pt x="41766" y="19078"/>
                  </a:lnTo>
                  <a:lnTo>
                    <a:pt x="42131" y="16687"/>
                  </a:lnTo>
                  <a:lnTo>
                    <a:pt x="42375" y="14300"/>
                  </a:lnTo>
                  <a:lnTo>
                    <a:pt x="42766" y="8557"/>
                  </a:lnTo>
                  <a:lnTo>
                    <a:pt x="44936" y="5655"/>
                  </a:lnTo>
                  <a:lnTo>
                    <a:pt x="49980" y="29"/>
                  </a:lnTo>
                  <a:lnTo>
                    <a:pt x="60855" y="0"/>
                  </a:lnTo>
                  <a:lnTo>
                    <a:pt x="62001" y="794"/>
                  </a:lnTo>
                  <a:lnTo>
                    <a:pt x="62766" y="2117"/>
                  </a:lnTo>
                  <a:lnTo>
                    <a:pt x="63275" y="3792"/>
                  </a:lnTo>
                  <a:lnTo>
                    <a:pt x="64408" y="4910"/>
                  </a:lnTo>
                  <a:lnTo>
                    <a:pt x="65957" y="5654"/>
                  </a:lnTo>
                  <a:lnTo>
                    <a:pt x="67784" y="6151"/>
                  </a:lnTo>
                  <a:lnTo>
                    <a:pt x="69002" y="7276"/>
                  </a:lnTo>
                  <a:lnTo>
                    <a:pt x="69813" y="8819"/>
                  </a:lnTo>
                  <a:lnTo>
                    <a:pt x="70355" y="10642"/>
                  </a:lnTo>
                  <a:lnTo>
                    <a:pt x="71509" y="11857"/>
                  </a:lnTo>
                  <a:lnTo>
                    <a:pt x="73073" y="12667"/>
                  </a:lnTo>
                  <a:lnTo>
                    <a:pt x="74909" y="13207"/>
                  </a:lnTo>
                  <a:lnTo>
                    <a:pt x="79066" y="15924"/>
                  </a:lnTo>
                  <a:lnTo>
                    <a:pt x="81285" y="17760"/>
                  </a:lnTo>
                  <a:lnTo>
                    <a:pt x="84353" y="18984"/>
                  </a:lnTo>
                  <a:lnTo>
                    <a:pt x="91994" y="20343"/>
                  </a:lnTo>
                  <a:lnTo>
                    <a:pt x="98566" y="20948"/>
                  </a:lnTo>
                  <a:lnTo>
                    <a:pt x="104925" y="21216"/>
                  </a:lnTo>
                  <a:lnTo>
                    <a:pt x="113044" y="21336"/>
                  </a:lnTo>
                  <a:lnTo>
                    <a:pt x="117431" y="22161"/>
                  </a:lnTo>
                  <a:lnTo>
                    <a:pt x="121944" y="23505"/>
                  </a:lnTo>
                  <a:lnTo>
                    <a:pt x="126539" y="25195"/>
                  </a:lnTo>
                  <a:lnTo>
                    <a:pt x="131191" y="26322"/>
                  </a:lnTo>
                  <a:lnTo>
                    <a:pt x="135879" y="27073"/>
                  </a:lnTo>
                  <a:lnTo>
                    <a:pt x="140593" y="27574"/>
                  </a:lnTo>
                  <a:lnTo>
                    <a:pt x="147946" y="30247"/>
                  </a:lnTo>
                  <a:lnTo>
                    <a:pt x="151018" y="32071"/>
                  </a:lnTo>
                  <a:lnTo>
                    <a:pt x="158664" y="34097"/>
                  </a:lnTo>
                  <a:lnTo>
                    <a:pt x="162926" y="34638"/>
                  </a:lnTo>
                  <a:lnTo>
                    <a:pt x="167355" y="35792"/>
                  </a:lnTo>
                  <a:lnTo>
                    <a:pt x="171895" y="37355"/>
                  </a:lnTo>
                  <a:lnTo>
                    <a:pt x="176509" y="39191"/>
                  </a:lnTo>
                  <a:lnTo>
                    <a:pt x="181172" y="40415"/>
                  </a:lnTo>
                  <a:lnTo>
                    <a:pt x="185869" y="41231"/>
                  </a:lnTo>
                  <a:lnTo>
                    <a:pt x="190587" y="41775"/>
                  </a:lnTo>
                  <a:lnTo>
                    <a:pt x="195321" y="42137"/>
                  </a:lnTo>
                  <a:lnTo>
                    <a:pt x="200064" y="42379"/>
                  </a:lnTo>
                  <a:lnTo>
                    <a:pt x="204813" y="42540"/>
                  </a:lnTo>
                  <a:lnTo>
                    <a:pt x="208773" y="43441"/>
                  </a:lnTo>
                  <a:lnTo>
                    <a:pt x="215290" y="46559"/>
                  </a:lnTo>
                  <a:lnTo>
                    <a:pt x="222949" y="48474"/>
                  </a:lnTo>
                  <a:lnTo>
                    <a:pt x="227214" y="48985"/>
                  </a:lnTo>
                  <a:lnTo>
                    <a:pt x="234069" y="51669"/>
                  </a:lnTo>
                  <a:lnTo>
                    <a:pt x="239762" y="54714"/>
                  </a:lnTo>
                  <a:lnTo>
                    <a:pt x="244938" y="56067"/>
                  </a:lnTo>
                  <a:lnTo>
                    <a:pt x="252314" y="56829"/>
                  </a:lnTo>
                  <a:lnTo>
                    <a:pt x="259527" y="57055"/>
                  </a:lnTo>
                  <a:lnTo>
                    <a:pt x="266380" y="57149"/>
                  </a:lnTo>
                  <a:lnTo>
                    <a:pt x="271462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1815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Fundamental Theorem of Algebra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 polynomial function f(x) of degree n</a:t>
            </a:r>
            <a:r>
              <a:rPr lang="en-US" dirty="0">
                <a:cs typeface="Arial" charset="0"/>
              </a:rPr>
              <a:t>≥ 1 has at least one complex (remember– real or imaginary) zero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A polynomial of degree n has at most n distinct zeros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2" name="SMARTPenAnnotation312"/>
          <p:cNvSpPr/>
          <p:nvPr/>
        </p:nvSpPr>
        <p:spPr>
          <a:xfrm>
            <a:off x="4193382" y="3586162"/>
            <a:ext cx="57150" cy="1478757"/>
          </a:xfrm>
          <a:custGeom>
            <a:avLst/>
            <a:gdLst/>
            <a:ahLst/>
            <a:cxnLst/>
            <a:rect l="0" t="0" r="0" b="0"/>
            <a:pathLst>
              <a:path w="57150" h="1478757">
                <a:moveTo>
                  <a:pt x="57149" y="0"/>
                </a:moveTo>
                <a:lnTo>
                  <a:pt x="57149" y="129707"/>
                </a:lnTo>
                <a:lnTo>
                  <a:pt x="56355" y="136478"/>
                </a:lnTo>
                <a:lnTo>
                  <a:pt x="55032" y="143373"/>
                </a:lnTo>
                <a:lnTo>
                  <a:pt x="53357" y="150351"/>
                </a:lnTo>
                <a:lnTo>
                  <a:pt x="52239" y="158178"/>
                </a:lnTo>
                <a:lnTo>
                  <a:pt x="50667" y="183569"/>
                </a:lnTo>
                <a:lnTo>
                  <a:pt x="49408" y="207320"/>
                </a:lnTo>
                <a:lnTo>
                  <a:pt x="48019" y="216001"/>
                </a:lnTo>
                <a:lnTo>
                  <a:pt x="46300" y="224963"/>
                </a:lnTo>
                <a:lnTo>
                  <a:pt x="45154" y="234113"/>
                </a:lnTo>
                <a:lnTo>
                  <a:pt x="43880" y="252746"/>
                </a:lnTo>
                <a:lnTo>
                  <a:pt x="42747" y="262954"/>
                </a:lnTo>
                <a:lnTo>
                  <a:pt x="41197" y="273727"/>
                </a:lnTo>
                <a:lnTo>
                  <a:pt x="39371" y="284879"/>
                </a:lnTo>
                <a:lnTo>
                  <a:pt x="38153" y="296282"/>
                </a:lnTo>
                <a:lnTo>
                  <a:pt x="36800" y="319535"/>
                </a:lnTo>
                <a:lnTo>
                  <a:pt x="35645" y="330498"/>
                </a:lnTo>
                <a:lnTo>
                  <a:pt x="34082" y="340982"/>
                </a:lnTo>
                <a:lnTo>
                  <a:pt x="32246" y="351146"/>
                </a:lnTo>
                <a:lnTo>
                  <a:pt x="31022" y="361891"/>
                </a:lnTo>
                <a:lnTo>
                  <a:pt x="29662" y="384413"/>
                </a:lnTo>
                <a:lnTo>
                  <a:pt x="28505" y="395976"/>
                </a:lnTo>
                <a:lnTo>
                  <a:pt x="26941" y="407653"/>
                </a:lnTo>
                <a:lnTo>
                  <a:pt x="25104" y="419406"/>
                </a:lnTo>
                <a:lnTo>
                  <a:pt x="23879" y="431210"/>
                </a:lnTo>
                <a:lnTo>
                  <a:pt x="22519" y="454909"/>
                </a:lnTo>
                <a:lnTo>
                  <a:pt x="21362" y="467580"/>
                </a:lnTo>
                <a:lnTo>
                  <a:pt x="19797" y="480788"/>
                </a:lnTo>
                <a:lnTo>
                  <a:pt x="17960" y="494357"/>
                </a:lnTo>
                <a:lnTo>
                  <a:pt x="16735" y="507371"/>
                </a:lnTo>
                <a:lnTo>
                  <a:pt x="15375" y="532415"/>
                </a:lnTo>
                <a:lnTo>
                  <a:pt x="14218" y="545443"/>
                </a:lnTo>
                <a:lnTo>
                  <a:pt x="12653" y="558891"/>
                </a:lnTo>
                <a:lnTo>
                  <a:pt x="10816" y="572619"/>
                </a:lnTo>
                <a:lnTo>
                  <a:pt x="9592" y="585740"/>
                </a:lnTo>
                <a:lnTo>
                  <a:pt x="8231" y="610902"/>
                </a:lnTo>
                <a:lnTo>
                  <a:pt x="7074" y="623962"/>
                </a:lnTo>
                <a:lnTo>
                  <a:pt x="5510" y="637430"/>
                </a:lnTo>
                <a:lnTo>
                  <a:pt x="3673" y="651173"/>
                </a:lnTo>
                <a:lnTo>
                  <a:pt x="2448" y="665096"/>
                </a:lnTo>
                <a:lnTo>
                  <a:pt x="724" y="706653"/>
                </a:lnTo>
                <a:lnTo>
                  <a:pt x="142" y="758770"/>
                </a:lnTo>
                <a:lnTo>
                  <a:pt x="0" y="949134"/>
                </a:lnTo>
                <a:lnTo>
                  <a:pt x="793" y="963750"/>
                </a:lnTo>
                <a:lnTo>
                  <a:pt x="2116" y="978256"/>
                </a:lnTo>
                <a:lnTo>
                  <a:pt x="3791" y="992689"/>
                </a:lnTo>
                <a:lnTo>
                  <a:pt x="4909" y="1006280"/>
                </a:lnTo>
                <a:lnTo>
                  <a:pt x="6481" y="1045164"/>
                </a:lnTo>
                <a:lnTo>
                  <a:pt x="7740" y="1085701"/>
                </a:lnTo>
                <a:lnTo>
                  <a:pt x="9128" y="1098451"/>
                </a:lnTo>
                <a:lnTo>
                  <a:pt x="10848" y="1110919"/>
                </a:lnTo>
                <a:lnTo>
                  <a:pt x="11994" y="1123200"/>
                </a:lnTo>
                <a:lnTo>
                  <a:pt x="13607" y="1159447"/>
                </a:lnTo>
                <a:lnTo>
                  <a:pt x="14879" y="1195322"/>
                </a:lnTo>
                <a:lnTo>
                  <a:pt x="16269" y="1207250"/>
                </a:lnTo>
                <a:lnTo>
                  <a:pt x="17990" y="1219171"/>
                </a:lnTo>
                <a:lnTo>
                  <a:pt x="19136" y="1230293"/>
                </a:lnTo>
                <a:lnTo>
                  <a:pt x="20750" y="1261116"/>
                </a:lnTo>
                <a:lnTo>
                  <a:pt x="21296" y="1299975"/>
                </a:lnTo>
                <a:lnTo>
                  <a:pt x="21430" y="1459274"/>
                </a:lnTo>
                <a:lnTo>
                  <a:pt x="20636" y="1461800"/>
                </a:lnTo>
                <a:lnTo>
                  <a:pt x="19313" y="1464277"/>
                </a:lnTo>
                <a:lnTo>
                  <a:pt x="17638" y="1466722"/>
                </a:lnTo>
                <a:lnTo>
                  <a:pt x="16520" y="1469146"/>
                </a:lnTo>
                <a:lnTo>
                  <a:pt x="14948" y="1475556"/>
                </a:lnTo>
                <a:lnTo>
                  <a:pt x="14580" y="1477334"/>
                </a:lnTo>
                <a:lnTo>
                  <a:pt x="13689" y="1477808"/>
                </a:lnTo>
                <a:lnTo>
                  <a:pt x="12301" y="1478124"/>
                </a:lnTo>
                <a:lnTo>
                  <a:pt x="7143" y="1478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13"/>
          <p:cNvSpPr/>
          <p:nvPr/>
        </p:nvSpPr>
        <p:spPr>
          <a:xfrm>
            <a:off x="3271837" y="4343438"/>
            <a:ext cx="1621632" cy="57113"/>
          </a:xfrm>
          <a:custGeom>
            <a:avLst/>
            <a:gdLst/>
            <a:ahLst/>
            <a:cxnLst/>
            <a:rect l="0" t="0" r="0" b="0"/>
            <a:pathLst>
              <a:path w="1621632" h="57113">
                <a:moveTo>
                  <a:pt x="0" y="14249"/>
                </a:moveTo>
                <a:lnTo>
                  <a:pt x="10642" y="14249"/>
                </a:lnTo>
                <a:lnTo>
                  <a:pt x="12651" y="13455"/>
                </a:lnTo>
                <a:lnTo>
                  <a:pt x="14784" y="12132"/>
                </a:lnTo>
                <a:lnTo>
                  <a:pt x="17000" y="10457"/>
                </a:lnTo>
                <a:lnTo>
                  <a:pt x="19271" y="9339"/>
                </a:lnTo>
                <a:lnTo>
                  <a:pt x="23911" y="8098"/>
                </a:lnTo>
                <a:lnTo>
                  <a:pt x="71669" y="6329"/>
                </a:lnTo>
                <a:lnTo>
                  <a:pt x="77148" y="5000"/>
                </a:lnTo>
                <a:lnTo>
                  <a:pt x="82388" y="3321"/>
                </a:lnTo>
                <a:lnTo>
                  <a:pt x="88263" y="2201"/>
                </a:lnTo>
                <a:lnTo>
                  <a:pt x="107909" y="625"/>
                </a:lnTo>
                <a:lnTo>
                  <a:pt x="157207" y="0"/>
                </a:lnTo>
                <a:lnTo>
                  <a:pt x="171470" y="772"/>
                </a:lnTo>
                <a:lnTo>
                  <a:pt x="178607" y="2090"/>
                </a:lnTo>
                <a:lnTo>
                  <a:pt x="185746" y="3761"/>
                </a:lnTo>
                <a:lnTo>
                  <a:pt x="193681" y="4876"/>
                </a:lnTo>
                <a:lnTo>
                  <a:pt x="219223" y="6445"/>
                </a:lnTo>
                <a:lnTo>
                  <a:pt x="269032" y="7047"/>
                </a:lnTo>
                <a:lnTo>
                  <a:pt x="314446" y="7097"/>
                </a:lnTo>
                <a:lnTo>
                  <a:pt x="324724" y="7894"/>
                </a:lnTo>
                <a:lnTo>
                  <a:pt x="334752" y="9219"/>
                </a:lnTo>
                <a:lnTo>
                  <a:pt x="344612" y="10896"/>
                </a:lnTo>
                <a:lnTo>
                  <a:pt x="354360" y="12013"/>
                </a:lnTo>
                <a:lnTo>
                  <a:pt x="383249" y="13587"/>
                </a:lnTo>
                <a:lnTo>
                  <a:pt x="423572" y="14118"/>
                </a:lnTo>
                <a:lnTo>
                  <a:pt x="987162" y="14249"/>
                </a:lnTo>
                <a:lnTo>
                  <a:pt x="1000215" y="15043"/>
                </a:lnTo>
                <a:lnTo>
                  <a:pt x="1012885" y="16366"/>
                </a:lnTo>
                <a:lnTo>
                  <a:pt x="1025300" y="18041"/>
                </a:lnTo>
                <a:lnTo>
                  <a:pt x="1037546" y="19159"/>
                </a:lnTo>
                <a:lnTo>
                  <a:pt x="1073743" y="20731"/>
                </a:lnTo>
                <a:lnTo>
                  <a:pt x="1123646" y="21262"/>
                </a:lnTo>
                <a:lnTo>
                  <a:pt x="1150273" y="22128"/>
                </a:lnTo>
                <a:lnTo>
                  <a:pt x="1162930" y="23471"/>
                </a:lnTo>
                <a:lnTo>
                  <a:pt x="1175337" y="25160"/>
                </a:lnTo>
                <a:lnTo>
                  <a:pt x="1188370" y="26285"/>
                </a:lnTo>
                <a:lnTo>
                  <a:pt x="1228675" y="27869"/>
                </a:lnTo>
                <a:lnTo>
                  <a:pt x="1280368" y="28405"/>
                </a:lnTo>
                <a:lnTo>
                  <a:pt x="1332412" y="28510"/>
                </a:lnTo>
                <a:lnTo>
                  <a:pt x="1344681" y="29313"/>
                </a:lnTo>
                <a:lnTo>
                  <a:pt x="1356829" y="30642"/>
                </a:lnTo>
                <a:lnTo>
                  <a:pt x="1368897" y="32321"/>
                </a:lnTo>
                <a:lnTo>
                  <a:pt x="1380910" y="33441"/>
                </a:lnTo>
                <a:lnTo>
                  <a:pt x="1415986" y="35017"/>
                </a:lnTo>
                <a:lnTo>
                  <a:pt x="1466423" y="35593"/>
                </a:lnTo>
                <a:lnTo>
                  <a:pt x="1476091" y="36416"/>
                </a:lnTo>
                <a:lnTo>
                  <a:pt x="1485710" y="37758"/>
                </a:lnTo>
                <a:lnTo>
                  <a:pt x="1495299" y="39447"/>
                </a:lnTo>
                <a:lnTo>
                  <a:pt x="1504866" y="40572"/>
                </a:lnTo>
                <a:lnTo>
                  <a:pt x="1532706" y="42157"/>
                </a:lnTo>
                <a:lnTo>
                  <a:pt x="1555596" y="43420"/>
                </a:lnTo>
                <a:lnTo>
                  <a:pt x="1561733" y="44809"/>
                </a:lnTo>
                <a:lnTo>
                  <a:pt x="1567411" y="46529"/>
                </a:lnTo>
                <a:lnTo>
                  <a:pt x="1572785" y="47675"/>
                </a:lnTo>
                <a:lnTo>
                  <a:pt x="1587932" y="49288"/>
                </a:lnTo>
                <a:lnTo>
                  <a:pt x="1597658" y="49665"/>
                </a:lnTo>
                <a:lnTo>
                  <a:pt x="1601680" y="50560"/>
                </a:lnTo>
                <a:lnTo>
                  <a:pt x="1605156" y="51950"/>
                </a:lnTo>
                <a:lnTo>
                  <a:pt x="1608266" y="53671"/>
                </a:lnTo>
                <a:lnTo>
                  <a:pt x="1611133" y="54817"/>
                </a:lnTo>
                <a:lnTo>
                  <a:pt x="1618168" y="56432"/>
                </a:lnTo>
                <a:lnTo>
                  <a:pt x="1621631" y="571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14"/>
          <p:cNvSpPr/>
          <p:nvPr/>
        </p:nvSpPr>
        <p:spPr>
          <a:xfrm>
            <a:off x="6072187" y="3600450"/>
            <a:ext cx="178595" cy="1421607"/>
          </a:xfrm>
          <a:custGeom>
            <a:avLst/>
            <a:gdLst/>
            <a:ahLst/>
            <a:cxnLst/>
            <a:rect l="0" t="0" r="0" b="0"/>
            <a:pathLst>
              <a:path w="178595" h="1421607">
                <a:moveTo>
                  <a:pt x="178594" y="0"/>
                </a:moveTo>
                <a:lnTo>
                  <a:pt x="178594" y="76471"/>
                </a:lnTo>
                <a:lnTo>
                  <a:pt x="174802" y="103179"/>
                </a:lnTo>
                <a:lnTo>
                  <a:pt x="170823" y="121792"/>
                </a:lnTo>
                <a:lnTo>
                  <a:pt x="166409" y="141442"/>
                </a:lnTo>
                <a:lnTo>
                  <a:pt x="161801" y="163405"/>
                </a:lnTo>
                <a:lnTo>
                  <a:pt x="157107" y="188511"/>
                </a:lnTo>
                <a:lnTo>
                  <a:pt x="147627" y="243435"/>
                </a:lnTo>
                <a:lnTo>
                  <a:pt x="140491" y="289704"/>
                </a:lnTo>
                <a:lnTo>
                  <a:pt x="137316" y="305849"/>
                </a:lnTo>
                <a:lnTo>
                  <a:pt x="133614" y="322167"/>
                </a:lnTo>
                <a:lnTo>
                  <a:pt x="129557" y="338603"/>
                </a:lnTo>
                <a:lnTo>
                  <a:pt x="126059" y="355117"/>
                </a:lnTo>
                <a:lnTo>
                  <a:pt x="122933" y="371682"/>
                </a:lnTo>
                <a:lnTo>
                  <a:pt x="117343" y="404904"/>
                </a:lnTo>
                <a:lnTo>
                  <a:pt x="112213" y="438191"/>
                </a:lnTo>
                <a:lnTo>
                  <a:pt x="108940" y="455640"/>
                </a:lnTo>
                <a:lnTo>
                  <a:pt x="97542" y="509742"/>
                </a:lnTo>
                <a:lnTo>
                  <a:pt x="91506" y="544316"/>
                </a:lnTo>
                <a:lnTo>
                  <a:pt x="86178" y="582437"/>
                </a:lnTo>
                <a:lnTo>
                  <a:pt x="40481" y="953886"/>
                </a:lnTo>
                <a:lnTo>
                  <a:pt x="37836" y="990422"/>
                </a:lnTo>
                <a:lnTo>
                  <a:pt x="35866" y="1025975"/>
                </a:lnTo>
                <a:lnTo>
                  <a:pt x="32345" y="1062943"/>
                </a:lnTo>
                <a:lnTo>
                  <a:pt x="30250" y="1096306"/>
                </a:lnTo>
                <a:lnTo>
                  <a:pt x="28526" y="1127804"/>
                </a:lnTo>
                <a:lnTo>
                  <a:pt x="25114" y="1160322"/>
                </a:lnTo>
                <a:lnTo>
                  <a:pt x="22523" y="1202284"/>
                </a:lnTo>
                <a:lnTo>
                  <a:pt x="21754" y="1243645"/>
                </a:lnTo>
                <a:lnTo>
                  <a:pt x="21527" y="1278477"/>
                </a:lnTo>
                <a:lnTo>
                  <a:pt x="15790" y="1326274"/>
                </a:lnTo>
                <a:lnTo>
                  <a:pt x="13692" y="1359222"/>
                </a:lnTo>
                <a:lnTo>
                  <a:pt x="8163" y="1385698"/>
                </a:lnTo>
                <a:lnTo>
                  <a:pt x="7233" y="1402330"/>
                </a:lnTo>
                <a:lnTo>
                  <a:pt x="6410" y="1404787"/>
                </a:lnTo>
                <a:lnTo>
                  <a:pt x="1001" y="1413031"/>
                </a:lnTo>
                <a:lnTo>
                  <a:pt x="445" y="1415943"/>
                </a:lnTo>
                <a:lnTo>
                  <a:pt x="0" y="1421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5"/>
          <p:cNvSpPr/>
          <p:nvPr/>
        </p:nvSpPr>
        <p:spPr>
          <a:xfrm>
            <a:off x="5486400" y="4321968"/>
            <a:ext cx="1421607" cy="64295"/>
          </a:xfrm>
          <a:custGeom>
            <a:avLst/>
            <a:gdLst/>
            <a:ahLst/>
            <a:cxnLst/>
            <a:rect l="0" t="0" r="0" b="0"/>
            <a:pathLst>
              <a:path w="1421607" h="64295">
                <a:moveTo>
                  <a:pt x="0" y="0"/>
                </a:moveTo>
                <a:lnTo>
                  <a:pt x="33871" y="0"/>
                </a:lnTo>
                <a:lnTo>
                  <a:pt x="38456" y="794"/>
                </a:lnTo>
                <a:lnTo>
                  <a:pt x="43100" y="2117"/>
                </a:lnTo>
                <a:lnTo>
                  <a:pt x="47783" y="3793"/>
                </a:lnTo>
                <a:lnTo>
                  <a:pt x="52493" y="5703"/>
                </a:lnTo>
                <a:lnTo>
                  <a:pt x="57220" y="7771"/>
                </a:lnTo>
                <a:lnTo>
                  <a:pt x="61959" y="9943"/>
                </a:lnTo>
                <a:lnTo>
                  <a:pt x="67500" y="12185"/>
                </a:lnTo>
                <a:lnTo>
                  <a:pt x="80005" y="16793"/>
                </a:lnTo>
                <a:lnTo>
                  <a:pt x="86674" y="18339"/>
                </a:lnTo>
                <a:lnTo>
                  <a:pt x="100434" y="20057"/>
                </a:lnTo>
                <a:lnTo>
                  <a:pt x="107438" y="21309"/>
                </a:lnTo>
                <a:lnTo>
                  <a:pt x="114487" y="22938"/>
                </a:lnTo>
                <a:lnTo>
                  <a:pt x="146704" y="31254"/>
                </a:lnTo>
                <a:lnTo>
                  <a:pt x="154953" y="32742"/>
                </a:lnTo>
                <a:lnTo>
                  <a:pt x="170467" y="34396"/>
                </a:lnTo>
                <a:lnTo>
                  <a:pt x="178732" y="35631"/>
                </a:lnTo>
                <a:lnTo>
                  <a:pt x="187418" y="37248"/>
                </a:lnTo>
                <a:lnTo>
                  <a:pt x="196382" y="39120"/>
                </a:lnTo>
                <a:lnTo>
                  <a:pt x="205534" y="40367"/>
                </a:lnTo>
                <a:lnTo>
                  <a:pt x="245151" y="42370"/>
                </a:lnTo>
                <a:lnTo>
                  <a:pt x="266912" y="43438"/>
                </a:lnTo>
                <a:lnTo>
                  <a:pt x="277160" y="44834"/>
                </a:lnTo>
                <a:lnTo>
                  <a:pt x="287167" y="46558"/>
                </a:lnTo>
                <a:lnTo>
                  <a:pt x="308869" y="48474"/>
                </a:lnTo>
                <a:lnTo>
                  <a:pt x="345516" y="49553"/>
                </a:lnTo>
                <a:lnTo>
                  <a:pt x="613378" y="50006"/>
                </a:lnTo>
                <a:lnTo>
                  <a:pt x="628787" y="50800"/>
                </a:lnTo>
                <a:lnTo>
                  <a:pt x="644617" y="52123"/>
                </a:lnTo>
                <a:lnTo>
                  <a:pt x="660725" y="53799"/>
                </a:lnTo>
                <a:lnTo>
                  <a:pt x="693441" y="55661"/>
                </a:lnTo>
                <a:lnTo>
                  <a:pt x="726502" y="56488"/>
                </a:lnTo>
                <a:lnTo>
                  <a:pt x="1409156" y="57150"/>
                </a:lnTo>
                <a:lnTo>
                  <a:pt x="1411719" y="57944"/>
                </a:lnTo>
                <a:lnTo>
                  <a:pt x="1414220" y="59267"/>
                </a:lnTo>
                <a:lnTo>
                  <a:pt x="1421606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6"/>
          <p:cNvSpPr/>
          <p:nvPr/>
        </p:nvSpPr>
        <p:spPr>
          <a:xfrm>
            <a:off x="7872412" y="3571875"/>
            <a:ext cx="178595" cy="1763407"/>
          </a:xfrm>
          <a:custGeom>
            <a:avLst/>
            <a:gdLst/>
            <a:ahLst/>
            <a:cxnLst/>
            <a:rect l="0" t="0" r="0" b="0"/>
            <a:pathLst>
              <a:path w="178595" h="1763407">
                <a:moveTo>
                  <a:pt x="178594" y="0"/>
                </a:moveTo>
                <a:lnTo>
                  <a:pt x="171745" y="0"/>
                </a:lnTo>
                <a:lnTo>
                  <a:pt x="178308" y="0"/>
                </a:lnTo>
                <a:lnTo>
                  <a:pt x="178594" y="52624"/>
                </a:lnTo>
                <a:lnTo>
                  <a:pt x="177800" y="64663"/>
                </a:lnTo>
                <a:lnTo>
                  <a:pt x="172940" y="89561"/>
                </a:lnTo>
                <a:lnTo>
                  <a:pt x="169775" y="113319"/>
                </a:lnTo>
                <a:lnTo>
                  <a:pt x="165926" y="137557"/>
                </a:lnTo>
                <a:lnTo>
                  <a:pt x="160834" y="177984"/>
                </a:lnTo>
                <a:lnTo>
                  <a:pt x="156677" y="198696"/>
                </a:lnTo>
                <a:lnTo>
                  <a:pt x="149876" y="230323"/>
                </a:lnTo>
                <a:lnTo>
                  <a:pt x="144398" y="253177"/>
                </a:lnTo>
                <a:lnTo>
                  <a:pt x="140715" y="264829"/>
                </a:lnTo>
                <a:lnTo>
                  <a:pt x="136673" y="276565"/>
                </a:lnTo>
                <a:lnTo>
                  <a:pt x="133184" y="289151"/>
                </a:lnTo>
                <a:lnTo>
                  <a:pt x="130065" y="302305"/>
                </a:lnTo>
                <a:lnTo>
                  <a:pt x="127191" y="315837"/>
                </a:lnTo>
                <a:lnTo>
                  <a:pt x="121882" y="343572"/>
                </a:lnTo>
                <a:lnTo>
                  <a:pt x="97639" y="485786"/>
                </a:lnTo>
                <a:lnTo>
                  <a:pt x="83345" y="577651"/>
                </a:lnTo>
                <a:lnTo>
                  <a:pt x="80170" y="593063"/>
                </a:lnTo>
                <a:lnTo>
                  <a:pt x="76465" y="608894"/>
                </a:lnTo>
                <a:lnTo>
                  <a:pt x="72408" y="625004"/>
                </a:lnTo>
                <a:lnTo>
                  <a:pt x="68910" y="642094"/>
                </a:lnTo>
                <a:lnTo>
                  <a:pt x="65784" y="659838"/>
                </a:lnTo>
                <a:lnTo>
                  <a:pt x="60987" y="695692"/>
                </a:lnTo>
                <a:lnTo>
                  <a:pt x="57493" y="747116"/>
                </a:lnTo>
                <a:lnTo>
                  <a:pt x="52577" y="798335"/>
                </a:lnTo>
                <a:lnTo>
                  <a:pt x="49974" y="852582"/>
                </a:lnTo>
                <a:lnTo>
                  <a:pt x="44529" y="904991"/>
                </a:lnTo>
                <a:lnTo>
                  <a:pt x="40163" y="941704"/>
                </a:lnTo>
                <a:lnTo>
                  <a:pt x="37694" y="979187"/>
                </a:lnTo>
                <a:lnTo>
                  <a:pt x="35803" y="1017013"/>
                </a:lnTo>
                <a:lnTo>
                  <a:pt x="32317" y="1054991"/>
                </a:lnTo>
                <a:lnTo>
                  <a:pt x="30238" y="1093036"/>
                </a:lnTo>
                <a:lnTo>
                  <a:pt x="29314" y="1131113"/>
                </a:lnTo>
                <a:lnTo>
                  <a:pt x="28904" y="1169202"/>
                </a:lnTo>
                <a:lnTo>
                  <a:pt x="24880" y="1222554"/>
                </a:lnTo>
                <a:lnTo>
                  <a:pt x="22453" y="1273551"/>
                </a:lnTo>
                <a:lnTo>
                  <a:pt x="21634" y="1339767"/>
                </a:lnTo>
                <a:lnTo>
                  <a:pt x="21458" y="1414033"/>
                </a:lnTo>
                <a:lnTo>
                  <a:pt x="17648" y="1457198"/>
                </a:lnTo>
                <a:lnTo>
                  <a:pt x="14951" y="1508746"/>
                </a:lnTo>
                <a:lnTo>
                  <a:pt x="14419" y="1557146"/>
                </a:lnTo>
                <a:lnTo>
                  <a:pt x="14288" y="1741559"/>
                </a:lnTo>
                <a:lnTo>
                  <a:pt x="13494" y="1744445"/>
                </a:lnTo>
                <a:lnTo>
                  <a:pt x="12171" y="1746370"/>
                </a:lnTo>
                <a:lnTo>
                  <a:pt x="10495" y="1747653"/>
                </a:lnTo>
                <a:lnTo>
                  <a:pt x="9378" y="1749302"/>
                </a:lnTo>
                <a:lnTo>
                  <a:pt x="7438" y="1756144"/>
                </a:lnTo>
                <a:lnTo>
                  <a:pt x="7170" y="1763406"/>
                </a:lnTo>
                <a:lnTo>
                  <a:pt x="6368" y="1762979"/>
                </a:lnTo>
                <a:lnTo>
                  <a:pt x="1493" y="1758707"/>
                </a:lnTo>
                <a:lnTo>
                  <a:pt x="0" y="17573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7"/>
          <p:cNvSpPr/>
          <p:nvPr/>
        </p:nvSpPr>
        <p:spPr>
          <a:xfrm>
            <a:off x="7103915" y="4250531"/>
            <a:ext cx="1768623" cy="50007"/>
          </a:xfrm>
          <a:custGeom>
            <a:avLst/>
            <a:gdLst/>
            <a:ahLst/>
            <a:cxnLst/>
            <a:rect l="0" t="0" r="0" b="0"/>
            <a:pathLst>
              <a:path w="1768623" h="50007">
                <a:moveTo>
                  <a:pt x="4116" y="35719"/>
                </a:moveTo>
                <a:lnTo>
                  <a:pt x="323" y="35719"/>
                </a:lnTo>
                <a:lnTo>
                  <a:pt x="0" y="34925"/>
                </a:lnTo>
                <a:lnTo>
                  <a:pt x="578" y="33602"/>
                </a:lnTo>
                <a:lnTo>
                  <a:pt x="3417" y="29568"/>
                </a:lnTo>
                <a:lnTo>
                  <a:pt x="4444" y="30030"/>
                </a:lnTo>
                <a:lnTo>
                  <a:pt x="5922" y="31133"/>
                </a:lnTo>
                <a:lnTo>
                  <a:pt x="7701" y="32662"/>
                </a:lnTo>
                <a:lnTo>
                  <a:pt x="9681" y="33681"/>
                </a:lnTo>
                <a:lnTo>
                  <a:pt x="13997" y="34812"/>
                </a:lnTo>
                <a:lnTo>
                  <a:pt x="68466" y="35715"/>
                </a:lnTo>
                <a:lnTo>
                  <a:pt x="98726" y="36512"/>
                </a:lnTo>
                <a:lnTo>
                  <a:pt x="106877" y="37835"/>
                </a:lnTo>
                <a:lnTo>
                  <a:pt x="115486" y="39511"/>
                </a:lnTo>
                <a:lnTo>
                  <a:pt x="123606" y="40628"/>
                </a:lnTo>
                <a:lnTo>
                  <a:pt x="138979" y="41869"/>
                </a:lnTo>
                <a:lnTo>
                  <a:pt x="192576" y="42775"/>
                </a:lnTo>
                <a:lnTo>
                  <a:pt x="201987" y="43598"/>
                </a:lnTo>
                <a:lnTo>
                  <a:pt x="211436" y="44940"/>
                </a:lnTo>
                <a:lnTo>
                  <a:pt x="220911" y="46629"/>
                </a:lnTo>
                <a:lnTo>
                  <a:pt x="231196" y="47755"/>
                </a:lnTo>
                <a:lnTo>
                  <a:pt x="253207" y="49005"/>
                </a:lnTo>
                <a:lnTo>
                  <a:pt x="299675" y="49808"/>
                </a:lnTo>
                <a:lnTo>
                  <a:pt x="578426" y="50006"/>
                </a:lnTo>
                <a:lnTo>
                  <a:pt x="594952" y="49212"/>
                </a:lnTo>
                <a:lnTo>
                  <a:pt x="611525" y="47889"/>
                </a:lnTo>
                <a:lnTo>
                  <a:pt x="628131" y="46214"/>
                </a:lnTo>
                <a:lnTo>
                  <a:pt x="644757" y="45096"/>
                </a:lnTo>
                <a:lnTo>
                  <a:pt x="678047" y="43855"/>
                </a:lnTo>
                <a:lnTo>
                  <a:pt x="731819" y="43156"/>
                </a:lnTo>
                <a:lnTo>
                  <a:pt x="750395" y="42265"/>
                </a:lnTo>
                <a:lnTo>
                  <a:pt x="769130" y="40877"/>
                </a:lnTo>
                <a:lnTo>
                  <a:pt x="787968" y="39157"/>
                </a:lnTo>
                <a:lnTo>
                  <a:pt x="806084" y="38011"/>
                </a:lnTo>
                <a:lnTo>
                  <a:pt x="841030" y="36737"/>
                </a:lnTo>
                <a:lnTo>
                  <a:pt x="915234" y="35920"/>
                </a:lnTo>
                <a:lnTo>
                  <a:pt x="1073029" y="35726"/>
                </a:lnTo>
                <a:lnTo>
                  <a:pt x="1092169" y="34930"/>
                </a:lnTo>
                <a:lnTo>
                  <a:pt x="1111278" y="33605"/>
                </a:lnTo>
                <a:lnTo>
                  <a:pt x="1130368" y="31929"/>
                </a:lnTo>
                <a:lnTo>
                  <a:pt x="1149444" y="30811"/>
                </a:lnTo>
                <a:lnTo>
                  <a:pt x="1187574" y="29568"/>
                </a:lnTo>
                <a:lnTo>
                  <a:pt x="1206631" y="28443"/>
                </a:lnTo>
                <a:lnTo>
                  <a:pt x="1225686" y="26900"/>
                </a:lnTo>
                <a:lnTo>
                  <a:pt x="1244741" y="25077"/>
                </a:lnTo>
                <a:lnTo>
                  <a:pt x="1263793" y="23861"/>
                </a:lnTo>
                <a:lnTo>
                  <a:pt x="1301895" y="22512"/>
                </a:lnTo>
                <a:lnTo>
                  <a:pt x="1355254" y="21751"/>
                </a:lnTo>
                <a:lnTo>
                  <a:pt x="1373187" y="20851"/>
                </a:lnTo>
                <a:lnTo>
                  <a:pt x="1391493" y="19457"/>
                </a:lnTo>
                <a:lnTo>
                  <a:pt x="1410046" y="17734"/>
                </a:lnTo>
                <a:lnTo>
                  <a:pt x="1427971" y="16585"/>
                </a:lnTo>
                <a:lnTo>
                  <a:pt x="1462705" y="15309"/>
                </a:lnTo>
                <a:lnTo>
                  <a:pt x="1479747" y="14174"/>
                </a:lnTo>
                <a:lnTo>
                  <a:pt x="1496663" y="12624"/>
                </a:lnTo>
                <a:lnTo>
                  <a:pt x="1513497" y="10798"/>
                </a:lnTo>
                <a:lnTo>
                  <a:pt x="1529482" y="9579"/>
                </a:lnTo>
                <a:lnTo>
                  <a:pt x="1559945" y="8226"/>
                </a:lnTo>
                <a:lnTo>
                  <a:pt x="1574735" y="7071"/>
                </a:lnTo>
                <a:lnTo>
                  <a:pt x="1589358" y="5508"/>
                </a:lnTo>
                <a:lnTo>
                  <a:pt x="1603868" y="3672"/>
                </a:lnTo>
                <a:lnTo>
                  <a:pt x="1617512" y="2448"/>
                </a:lnTo>
                <a:lnTo>
                  <a:pt x="1643253" y="1088"/>
                </a:lnTo>
                <a:lnTo>
                  <a:pt x="1696354" y="143"/>
                </a:lnTo>
                <a:lnTo>
                  <a:pt x="17686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8"/>
          <p:cNvSpPr/>
          <p:nvPr/>
        </p:nvSpPr>
        <p:spPr>
          <a:xfrm>
            <a:off x="3536243" y="3486150"/>
            <a:ext cx="1378658" cy="1578769"/>
          </a:xfrm>
          <a:custGeom>
            <a:avLst/>
            <a:gdLst/>
            <a:ahLst/>
            <a:cxnLst/>
            <a:rect l="0" t="0" r="0" b="0"/>
            <a:pathLst>
              <a:path w="1378658" h="1578769">
                <a:moveTo>
                  <a:pt x="7057" y="1578768"/>
                </a:moveTo>
                <a:lnTo>
                  <a:pt x="7057" y="1574976"/>
                </a:lnTo>
                <a:lnTo>
                  <a:pt x="6263" y="1573858"/>
                </a:lnTo>
                <a:lnTo>
                  <a:pt x="4940" y="1573114"/>
                </a:lnTo>
                <a:lnTo>
                  <a:pt x="0" y="1571650"/>
                </a:lnTo>
                <a:lnTo>
                  <a:pt x="3731" y="1571632"/>
                </a:lnTo>
                <a:lnTo>
                  <a:pt x="4840" y="1570836"/>
                </a:lnTo>
                <a:lnTo>
                  <a:pt x="5579" y="1569511"/>
                </a:lnTo>
                <a:lnTo>
                  <a:pt x="6970" y="1564775"/>
                </a:lnTo>
                <a:lnTo>
                  <a:pt x="7031" y="1560776"/>
                </a:lnTo>
                <a:lnTo>
                  <a:pt x="7833" y="1559629"/>
                </a:lnTo>
                <a:lnTo>
                  <a:pt x="9162" y="1558865"/>
                </a:lnTo>
                <a:lnTo>
                  <a:pt x="10842" y="1558356"/>
                </a:lnTo>
                <a:lnTo>
                  <a:pt x="11961" y="1557223"/>
                </a:lnTo>
                <a:lnTo>
                  <a:pt x="12708" y="1555673"/>
                </a:lnTo>
                <a:lnTo>
                  <a:pt x="13205" y="1553847"/>
                </a:lnTo>
                <a:lnTo>
                  <a:pt x="15875" y="1549701"/>
                </a:lnTo>
                <a:lnTo>
                  <a:pt x="20264" y="1544363"/>
                </a:lnTo>
                <a:lnTo>
                  <a:pt x="21924" y="1532696"/>
                </a:lnTo>
                <a:lnTo>
                  <a:pt x="26190" y="1524460"/>
                </a:lnTo>
                <a:lnTo>
                  <a:pt x="27466" y="1519442"/>
                </a:lnTo>
                <a:lnTo>
                  <a:pt x="29080" y="1504049"/>
                </a:lnTo>
                <a:lnTo>
                  <a:pt x="34102" y="1485722"/>
                </a:lnTo>
                <a:lnTo>
                  <a:pt x="35745" y="1476295"/>
                </a:lnTo>
                <a:lnTo>
                  <a:pt x="41151" y="1457309"/>
                </a:lnTo>
                <a:lnTo>
                  <a:pt x="43355" y="1433510"/>
                </a:lnTo>
                <a:lnTo>
                  <a:pt x="47621" y="1418430"/>
                </a:lnTo>
                <a:lnTo>
                  <a:pt x="53622" y="1370483"/>
                </a:lnTo>
                <a:lnTo>
                  <a:pt x="57655" y="1322322"/>
                </a:lnTo>
                <a:lnTo>
                  <a:pt x="62678" y="1298659"/>
                </a:lnTo>
                <a:lnTo>
                  <a:pt x="65870" y="1278285"/>
                </a:lnTo>
                <a:lnTo>
                  <a:pt x="69726" y="1257168"/>
                </a:lnTo>
                <a:lnTo>
                  <a:pt x="73325" y="1212309"/>
                </a:lnTo>
                <a:lnTo>
                  <a:pt x="80157" y="1164871"/>
                </a:lnTo>
                <a:lnTo>
                  <a:pt x="92928" y="1115953"/>
                </a:lnTo>
                <a:lnTo>
                  <a:pt x="96815" y="1100816"/>
                </a:lnTo>
                <a:lnTo>
                  <a:pt x="105356" y="1052425"/>
                </a:lnTo>
                <a:lnTo>
                  <a:pt x="111235" y="1028586"/>
                </a:lnTo>
                <a:lnTo>
                  <a:pt x="114918" y="1001767"/>
                </a:lnTo>
                <a:lnTo>
                  <a:pt x="125347" y="966377"/>
                </a:lnTo>
                <a:lnTo>
                  <a:pt x="133788" y="923243"/>
                </a:lnTo>
                <a:lnTo>
                  <a:pt x="145238" y="880002"/>
                </a:lnTo>
                <a:lnTo>
                  <a:pt x="157085" y="837482"/>
                </a:lnTo>
                <a:lnTo>
                  <a:pt x="171364" y="790985"/>
                </a:lnTo>
                <a:lnTo>
                  <a:pt x="183269" y="745071"/>
                </a:lnTo>
                <a:lnTo>
                  <a:pt x="195175" y="701464"/>
                </a:lnTo>
                <a:lnTo>
                  <a:pt x="215614" y="651195"/>
                </a:lnTo>
                <a:lnTo>
                  <a:pt x="236958" y="603524"/>
                </a:lnTo>
                <a:lnTo>
                  <a:pt x="248143" y="572181"/>
                </a:lnTo>
                <a:lnTo>
                  <a:pt x="276576" y="523650"/>
                </a:lnTo>
                <a:lnTo>
                  <a:pt x="283211" y="512927"/>
                </a:lnTo>
                <a:lnTo>
                  <a:pt x="295079" y="497171"/>
                </a:lnTo>
                <a:lnTo>
                  <a:pt x="308719" y="473033"/>
                </a:lnTo>
                <a:lnTo>
                  <a:pt x="344105" y="423889"/>
                </a:lnTo>
                <a:lnTo>
                  <a:pt x="379598" y="384793"/>
                </a:lnTo>
                <a:lnTo>
                  <a:pt x="408731" y="364386"/>
                </a:lnTo>
                <a:lnTo>
                  <a:pt x="430339" y="353225"/>
                </a:lnTo>
                <a:lnTo>
                  <a:pt x="436747" y="351458"/>
                </a:lnTo>
                <a:lnTo>
                  <a:pt x="452237" y="349529"/>
                </a:lnTo>
                <a:lnTo>
                  <a:pt x="461930" y="345216"/>
                </a:lnTo>
                <a:lnTo>
                  <a:pt x="479835" y="343205"/>
                </a:lnTo>
                <a:lnTo>
                  <a:pt x="501267" y="342927"/>
                </a:lnTo>
                <a:lnTo>
                  <a:pt x="508752" y="345028"/>
                </a:lnTo>
                <a:lnTo>
                  <a:pt x="516576" y="347814"/>
                </a:lnTo>
                <a:lnTo>
                  <a:pt x="526237" y="349383"/>
                </a:lnTo>
                <a:lnTo>
                  <a:pt x="534401" y="349750"/>
                </a:lnTo>
                <a:lnTo>
                  <a:pt x="538007" y="350642"/>
                </a:lnTo>
                <a:lnTo>
                  <a:pt x="555832" y="359961"/>
                </a:lnTo>
                <a:lnTo>
                  <a:pt x="586993" y="381010"/>
                </a:lnTo>
                <a:lnTo>
                  <a:pt x="592360" y="387883"/>
                </a:lnTo>
                <a:lnTo>
                  <a:pt x="616379" y="421977"/>
                </a:lnTo>
                <a:lnTo>
                  <a:pt x="635264" y="444445"/>
                </a:lnTo>
                <a:lnTo>
                  <a:pt x="642719" y="459771"/>
                </a:lnTo>
                <a:lnTo>
                  <a:pt x="664278" y="507087"/>
                </a:lnTo>
                <a:lnTo>
                  <a:pt x="685713" y="553603"/>
                </a:lnTo>
                <a:lnTo>
                  <a:pt x="711907" y="601703"/>
                </a:lnTo>
                <a:lnTo>
                  <a:pt x="723548" y="615860"/>
                </a:lnTo>
                <a:lnTo>
                  <a:pt x="765657" y="658584"/>
                </a:lnTo>
                <a:lnTo>
                  <a:pt x="789766" y="675421"/>
                </a:lnTo>
                <a:lnTo>
                  <a:pt x="824085" y="689963"/>
                </a:lnTo>
                <a:lnTo>
                  <a:pt x="842927" y="694471"/>
                </a:lnTo>
                <a:lnTo>
                  <a:pt x="855062" y="698423"/>
                </a:lnTo>
                <a:lnTo>
                  <a:pt x="861785" y="700142"/>
                </a:lnTo>
                <a:lnTo>
                  <a:pt x="874495" y="704777"/>
                </a:lnTo>
                <a:lnTo>
                  <a:pt x="893939" y="706908"/>
                </a:lnTo>
                <a:lnTo>
                  <a:pt x="933452" y="707223"/>
                </a:lnTo>
                <a:lnTo>
                  <a:pt x="958153" y="707230"/>
                </a:lnTo>
                <a:lnTo>
                  <a:pt x="965812" y="705114"/>
                </a:lnTo>
                <a:lnTo>
                  <a:pt x="974508" y="702321"/>
                </a:lnTo>
                <a:lnTo>
                  <a:pt x="1007220" y="698101"/>
                </a:lnTo>
                <a:lnTo>
                  <a:pt x="1015930" y="694442"/>
                </a:lnTo>
                <a:lnTo>
                  <a:pt x="1057319" y="669380"/>
                </a:lnTo>
                <a:lnTo>
                  <a:pt x="1080120" y="650521"/>
                </a:lnTo>
                <a:lnTo>
                  <a:pt x="1084382" y="647993"/>
                </a:lnTo>
                <a:lnTo>
                  <a:pt x="1091235" y="640951"/>
                </a:lnTo>
                <a:lnTo>
                  <a:pt x="1115628" y="613276"/>
                </a:lnTo>
                <a:lnTo>
                  <a:pt x="1130938" y="597008"/>
                </a:lnTo>
                <a:lnTo>
                  <a:pt x="1137061" y="587864"/>
                </a:lnTo>
                <a:lnTo>
                  <a:pt x="1152030" y="558662"/>
                </a:lnTo>
                <a:lnTo>
                  <a:pt x="1173335" y="532796"/>
                </a:lnTo>
                <a:lnTo>
                  <a:pt x="1194865" y="485600"/>
                </a:lnTo>
                <a:lnTo>
                  <a:pt x="1213894" y="448551"/>
                </a:lnTo>
                <a:lnTo>
                  <a:pt x="1223476" y="428178"/>
                </a:lnTo>
                <a:lnTo>
                  <a:pt x="1237143" y="399962"/>
                </a:lnTo>
                <a:lnTo>
                  <a:pt x="1252051" y="364320"/>
                </a:lnTo>
                <a:lnTo>
                  <a:pt x="1273164" y="319351"/>
                </a:lnTo>
                <a:lnTo>
                  <a:pt x="1280177" y="302271"/>
                </a:lnTo>
                <a:lnTo>
                  <a:pt x="1285713" y="279268"/>
                </a:lnTo>
                <a:lnTo>
                  <a:pt x="1304309" y="235801"/>
                </a:lnTo>
                <a:lnTo>
                  <a:pt x="1319079" y="192886"/>
                </a:lnTo>
                <a:lnTo>
                  <a:pt x="1338173" y="135731"/>
                </a:lnTo>
                <a:lnTo>
                  <a:pt x="1354050" y="93000"/>
                </a:lnTo>
                <a:lnTo>
                  <a:pt x="1356807" y="67005"/>
                </a:lnTo>
                <a:lnTo>
                  <a:pt x="1357101" y="52485"/>
                </a:lnTo>
                <a:lnTo>
                  <a:pt x="1357936" y="48484"/>
                </a:lnTo>
                <a:lnTo>
                  <a:pt x="1362863" y="36359"/>
                </a:lnTo>
                <a:lnTo>
                  <a:pt x="1364072" y="26320"/>
                </a:lnTo>
                <a:lnTo>
                  <a:pt x="1364965" y="23896"/>
                </a:lnTo>
                <a:lnTo>
                  <a:pt x="1369220" y="16693"/>
                </a:lnTo>
                <a:lnTo>
                  <a:pt x="1371211" y="8558"/>
                </a:lnTo>
                <a:lnTo>
                  <a:pt x="1371513" y="0"/>
                </a:lnTo>
                <a:lnTo>
                  <a:pt x="13786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9"/>
          <p:cNvSpPr/>
          <p:nvPr/>
        </p:nvSpPr>
        <p:spPr>
          <a:xfrm>
            <a:off x="3879152" y="4521996"/>
            <a:ext cx="257080" cy="221446"/>
          </a:xfrm>
          <a:custGeom>
            <a:avLst/>
            <a:gdLst/>
            <a:ahLst/>
            <a:cxnLst/>
            <a:rect l="0" t="0" r="0" b="0"/>
            <a:pathLst>
              <a:path w="257080" h="221446">
                <a:moveTo>
                  <a:pt x="135635" y="71435"/>
                </a:moveTo>
                <a:lnTo>
                  <a:pt x="121437" y="71435"/>
                </a:lnTo>
                <a:lnTo>
                  <a:pt x="117581" y="75227"/>
                </a:lnTo>
                <a:lnTo>
                  <a:pt x="115662" y="76345"/>
                </a:lnTo>
                <a:lnTo>
                  <a:pt x="111412" y="77586"/>
                </a:lnTo>
                <a:lnTo>
                  <a:pt x="104557" y="78284"/>
                </a:lnTo>
                <a:lnTo>
                  <a:pt x="102217" y="79176"/>
                </a:lnTo>
                <a:lnTo>
                  <a:pt x="95130" y="83430"/>
                </a:lnTo>
                <a:lnTo>
                  <a:pt x="88003" y="85837"/>
                </a:lnTo>
                <a:lnTo>
                  <a:pt x="80070" y="91224"/>
                </a:lnTo>
                <a:lnTo>
                  <a:pt x="72311" y="95576"/>
                </a:lnTo>
                <a:lnTo>
                  <a:pt x="65687" y="98039"/>
                </a:lnTo>
                <a:lnTo>
                  <a:pt x="62809" y="98696"/>
                </a:lnTo>
                <a:lnTo>
                  <a:pt x="57495" y="101543"/>
                </a:lnTo>
                <a:lnTo>
                  <a:pt x="50041" y="107608"/>
                </a:lnTo>
                <a:lnTo>
                  <a:pt x="44412" y="112118"/>
                </a:lnTo>
                <a:lnTo>
                  <a:pt x="36619" y="116768"/>
                </a:lnTo>
                <a:lnTo>
                  <a:pt x="29980" y="119364"/>
                </a:lnTo>
                <a:lnTo>
                  <a:pt x="27098" y="120057"/>
                </a:lnTo>
                <a:lnTo>
                  <a:pt x="21780" y="122942"/>
                </a:lnTo>
                <a:lnTo>
                  <a:pt x="19250" y="124823"/>
                </a:lnTo>
                <a:lnTo>
                  <a:pt x="17564" y="126871"/>
                </a:lnTo>
                <a:lnTo>
                  <a:pt x="16440" y="129030"/>
                </a:lnTo>
                <a:lnTo>
                  <a:pt x="15690" y="131263"/>
                </a:lnTo>
                <a:lnTo>
                  <a:pt x="12741" y="135861"/>
                </a:lnTo>
                <a:lnTo>
                  <a:pt x="10843" y="138198"/>
                </a:lnTo>
                <a:lnTo>
                  <a:pt x="9578" y="140550"/>
                </a:lnTo>
                <a:lnTo>
                  <a:pt x="8172" y="145279"/>
                </a:lnTo>
                <a:lnTo>
                  <a:pt x="5431" y="150028"/>
                </a:lnTo>
                <a:lnTo>
                  <a:pt x="3588" y="152405"/>
                </a:lnTo>
                <a:lnTo>
                  <a:pt x="1542" y="157163"/>
                </a:lnTo>
                <a:lnTo>
                  <a:pt x="632" y="161924"/>
                </a:lnTo>
                <a:lnTo>
                  <a:pt x="227" y="166686"/>
                </a:lnTo>
                <a:lnTo>
                  <a:pt x="48" y="171448"/>
                </a:lnTo>
                <a:lnTo>
                  <a:pt x="0" y="173829"/>
                </a:lnTo>
                <a:lnTo>
                  <a:pt x="761" y="176210"/>
                </a:lnTo>
                <a:lnTo>
                  <a:pt x="3724" y="180972"/>
                </a:lnTo>
                <a:lnTo>
                  <a:pt x="5571" y="185735"/>
                </a:lnTo>
                <a:lnTo>
                  <a:pt x="6063" y="188116"/>
                </a:lnTo>
                <a:lnTo>
                  <a:pt x="8726" y="192879"/>
                </a:lnTo>
                <a:lnTo>
                  <a:pt x="10548" y="195260"/>
                </a:lnTo>
                <a:lnTo>
                  <a:pt x="12572" y="200022"/>
                </a:lnTo>
                <a:lnTo>
                  <a:pt x="13111" y="202404"/>
                </a:lnTo>
                <a:lnTo>
                  <a:pt x="15828" y="207166"/>
                </a:lnTo>
                <a:lnTo>
                  <a:pt x="20247" y="212899"/>
                </a:lnTo>
                <a:lnTo>
                  <a:pt x="24805" y="217684"/>
                </a:lnTo>
                <a:lnTo>
                  <a:pt x="26824" y="218941"/>
                </a:lnTo>
                <a:lnTo>
                  <a:pt x="31183" y="220337"/>
                </a:lnTo>
                <a:lnTo>
                  <a:pt x="38099" y="221123"/>
                </a:lnTo>
                <a:lnTo>
                  <a:pt x="45176" y="221355"/>
                </a:lnTo>
                <a:lnTo>
                  <a:pt x="59437" y="221445"/>
                </a:lnTo>
                <a:lnTo>
                  <a:pt x="61024" y="220654"/>
                </a:lnTo>
                <a:lnTo>
                  <a:pt x="62082" y="219333"/>
                </a:lnTo>
                <a:lnTo>
                  <a:pt x="62788" y="217659"/>
                </a:lnTo>
                <a:lnTo>
                  <a:pt x="64845" y="216542"/>
                </a:lnTo>
                <a:lnTo>
                  <a:pt x="71365" y="215302"/>
                </a:lnTo>
                <a:lnTo>
                  <a:pt x="73738" y="213383"/>
                </a:lnTo>
                <a:lnTo>
                  <a:pt x="75320" y="210517"/>
                </a:lnTo>
                <a:lnTo>
                  <a:pt x="76375" y="207019"/>
                </a:lnTo>
                <a:lnTo>
                  <a:pt x="79664" y="201016"/>
                </a:lnTo>
                <a:lnTo>
                  <a:pt x="83772" y="195701"/>
                </a:lnTo>
                <a:lnTo>
                  <a:pt x="88243" y="190694"/>
                </a:lnTo>
                <a:lnTo>
                  <a:pt x="90547" y="187453"/>
                </a:lnTo>
                <a:lnTo>
                  <a:pt x="92876" y="183705"/>
                </a:lnTo>
                <a:lnTo>
                  <a:pt x="95223" y="179620"/>
                </a:lnTo>
                <a:lnTo>
                  <a:pt x="99947" y="170846"/>
                </a:lnTo>
                <a:lnTo>
                  <a:pt x="102318" y="166284"/>
                </a:lnTo>
                <a:lnTo>
                  <a:pt x="103899" y="161655"/>
                </a:lnTo>
                <a:lnTo>
                  <a:pt x="104952" y="156982"/>
                </a:lnTo>
                <a:lnTo>
                  <a:pt x="105655" y="152279"/>
                </a:lnTo>
                <a:lnTo>
                  <a:pt x="106917" y="147556"/>
                </a:lnTo>
                <a:lnTo>
                  <a:pt x="108552" y="142820"/>
                </a:lnTo>
                <a:lnTo>
                  <a:pt x="110436" y="138075"/>
                </a:lnTo>
                <a:lnTo>
                  <a:pt x="112486" y="133324"/>
                </a:lnTo>
                <a:lnTo>
                  <a:pt x="116880" y="123812"/>
                </a:lnTo>
                <a:lnTo>
                  <a:pt x="118369" y="119053"/>
                </a:lnTo>
                <a:lnTo>
                  <a:pt x="119362" y="114293"/>
                </a:lnTo>
                <a:lnTo>
                  <a:pt x="120024" y="109532"/>
                </a:lnTo>
                <a:lnTo>
                  <a:pt x="120465" y="104770"/>
                </a:lnTo>
                <a:lnTo>
                  <a:pt x="120759" y="100009"/>
                </a:lnTo>
                <a:lnTo>
                  <a:pt x="120956" y="95246"/>
                </a:lnTo>
                <a:lnTo>
                  <a:pt x="121880" y="90484"/>
                </a:lnTo>
                <a:lnTo>
                  <a:pt x="123290" y="85722"/>
                </a:lnTo>
                <a:lnTo>
                  <a:pt x="125024" y="80960"/>
                </a:lnTo>
                <a:lnTo>
                  <a:pt x="126179" y="76197"/>
                </a:lnTo>
                <a:lnTo>
                  <a:pt x="126950" y="71435"/>
                </a:lnTo>
                <a:lnTo>
                  <a:pt x="127464" y="66672"/>
                </a:lnTo>
                <a:lnTo>
                  <a:pt x="127806" y="61910"/>
                </a:lnTo>
                <a:lnTo>
                  <a:pt x="128035" y="57147"/>
                </a:lnTo>
                <a:lnTo>
                  <a:pt x="128356" y="44977"/>
                </a:lnTo>
                <a:lnTo>
                  <a:pt x="128490" y="10537"/>
                </a:lnTo>
                <a:lnTo>
                  <a:pt x="128491" y="3796"/>
                </a:lnTo>
                <a:lnTo>
                  <a:pt x="127697" y="2530"/>
                </a:lnTo>
                <a:lnTo>
                  <a:pt x="126374" y="1686"/>
                </a:lnTo>
                <a:lnTo>
                  <a:pt x="121355" y="0"/>
                </a:lnTo>
                <a:lnTo>
                  <a:pt x="121348" y="9941"/>
                </a:lnTo>
                <a:lnTo>
                  <a:pt x="119231" y="16587"/>
                </a:lnTo>
                <a:lnTo>
                  <a:pt x="117555" y="20582"/>
                </a:lnTo>
                <a:lnTo>
                  <a:pt x="115694" y="27138"/>
                </a:lnTo>
                <a:lnTo>
                  <a:pt x="114866" y="33491"/>
                </a:lnTo>
                <a:lnTo>
                  <a:pt x="114646" y="37408"/>
                </a:lnTo>
                <a:lnTo>
                  <a:pt x="114400" y="45199"/>
                </a:lnTo>
                <a:lnTo>
                  <a:pt x="114262" y="54842"/>
                </a:lnTo>
                <a:lnTo>
                  <a:pt x="114229" y="63002"/>
                </a:lnTo>
                <a:lnTo>
                  <a:pt x="115015" y="67400"/>
                </a:lnTo>
                <a:lnTo>
                  <a:pt x="116332" y="71920"/>
                </a:lnTo>
                <a:lnTo>
                  <a:pt x="118004" y="76521"/>
                </a:lnTo>
                <a:lnTo>
                  <a:pt x="119119" y="80382"/>
                </a:lnTo>
                <a:lnTo>
                  <a:pt x="120357" y="86788"/>
                </a:lnTo>
                <a:lnTo>
                  <a:pt x="120687" y="90402"/>
                </a:lnTo>
                <a:lnTo>
                  <a:pt x="120907" y="94398"/>
                </a:lnTo>
                <a:lnTo>
                  <a:pt x="121152" y="103072"/>
                </a:lnTo>
                <a:lnTo>
                  <a:pt x="121260" y="112219"/>
                </a:lnTo>
                <a:lnTo>
                  <a:pt x="122083" y="116880"/>
                </a:lnTo>
                <a:lnTo>
                  <a:pt x="123426" y="121576"/>
                </a:lnTo>
                <a:lnTo>
                  <a:pt x="125114" y="126293"/>
                </a:lnTo>
                <a:lnTo>
                  <a:pt x="126240" y="130232"/>
                </a:lnTo>
                <a:lnTo>
                  <a:pt x="127491" y="136725"/>
                </a:lnTo>
                <a:lnTo>
                  <a:pt x="128618" y="140362"/>
                </a:lnTo>
                <a:lnTo>
                  <a:pt x="130163" y="144374"/>
                </a:lnTo>
                <a:lnTo>
                  <a:pt x="131987" y="148635"/>
                </a:lnTo>
                <a:lnTo>
                  <a:pt x="136130" y="155488"/>
                </a:lnTo>
                <a:lnTo>
                  <a:pt x="140618" y="161179"/>
                </a:lnTo>
                <a:lnTo>
                  <a:pt x="145258" y="166355"/>
                </a:lnTo>
                <a:lnTo>
                  <a:pt x="146813" y="168846"/>
                </a:lnTo>
                <a:lnTo>
                  <a:pt x="148540" y="173731"/>
                </a:lnTo>
                <a:lnTo>
                  <a:pt x="151425" y="178548"/>
                </a:lnTo>
                <a:lnTo>
                  <a:pt x="155353" y="183335"/>
                </a:lnTo>
                <a:lnTo>
                  <a:pt x="159744" y="188107"/>
                </a:lnTo>
                <a:lnTo>
                  <a:pt x="166679" y="195257"/>
                </a:lnTo>
                <a:lnTo>
                  <a:pt x="169031" y="196845"/>
                </a:lnTo>
                <a:lnTo>
                  <a:pt x="176134" y="199875"/>
                </a:lnTo>
                <a:lnTo>
                  <a:pt x="183265" y="204653"/>
                </a:lnTo>
                <a:lnTo>
                  <a:pt x="190670" y="206670"/>
                </a:lnTo>
                <a:lnTo>
                  <a:pt x="192638" y="206945"/>
                </a:lnTo>
                <a:lnTo>
                  <a:pt x="200371" y="207123"/>
                </a:lnTo>
                <a:lnTo>
                  <a:pt x="202604" y="207137"/>
                </a:lnTo>
                <a:lnTo>
                  <a:pt x="209320" y="205037"/>
                </a:lnTo>
                <a:lnTo>
                  <a:pt x="216803" y="201457"/>
                </a:lnTo>
                <a:lnTo>
                  <a:pt x="222774" y="197220"/>
                </a:lnTo>
                <a:lnTo>
                  <a:pt x="230598" y="190373"/>
                </a:lnTo>
                <a:lnTo>
                  <a:pt x="235520" y="185679"/>
                </a:lnTo>
                <a:lnTo>
                  <a:pt x="257079" y="16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0"/>
          <p:cNvSpPr/>
          <p:nvPr/>
        </p:nvSpPr>
        <p:spPr>
          <a:xfrm>
            <a:off x="4157662" y="4572000"/>
            <a:ext cx="128589" cy="35719"/>
          </a:xfrm>
          <a:custGeom>
            <a:avLst/>
            <a:gdLst/>
            <a:ahLst/>
            <a:cxnLst/>
            <a:rect l="0" t="0" r="0" b="0"/>
            <a:pathLst>
              <a:path w="128589" h="35719">
                <a:moveTo>
                  <a:pt x="0" y="35718"/>
                </a:moveTo>
                <a:lnTo>
                  <a:pt x="13736" y="35718"/>
                </a:lnTo>
                <a:lnTo>
                  <a:pt x="17095" y="34925"/>
                </a:lnTo>
                <a:lnTo>
                  <a:pt x="20127" y="33602"/>
                </a:lnTo>
                <a:lnTo>
                  <a:pt x="22944" y="31926"/>
                </a:lnTo>
                <a:lnTo>
                  <a:pt x="25614" y="30808"/>
                </a:lnTo>
                <a:lnTo>
                  <a:pt x="28189" y="30064"/>
                </a:lnTo>
                <a:lnTo>
                  <a:pt x="30699" y="29567"/>
                </a:lnTo>
                <a:lnTo>
                  <a:pt x="33960" y="28443"/>
                </a:lnTo>
                <a:lnTo>
                  <a:pt x="37721" y="26899"/>
                </a:lnTo>
                <a:lnTo>
                  <a:pt x="41816" y="25076"/>
                </a:lnTo>
                <a:lnTo>
                  <a:pt x="46134" y="23861"/>
                </a:lnTo>
                <a:lnTo>
                  <a:pt x="50600" y="23051"/>
                </a:lnTo>
                <a:lnTo>
                  <a:pt x="55164" y="22511"/>
                </a:lnTo>
                <a:lnTo>
                  <a:pt x="59001" y="21357"/>
                </a:lnTo>
                <a:lnTo>
                  <a:pt x="62353" y="19794"/>
                </a:lnTo>
                <a:lnTo>
                  <a:pt x="65381" y="17959"/>
                </a:lnTo>
                <a:lnTo>
                  <a:pt x="68988" y="16735"/>
                </a:lnTo>
                <a:lnTo>
                  <a:pt x="72979" y="15919"/>
                </a:lnTo>
                <a:lnTo>
                  <a:pt x="77228" y="15375"/>
                </a:lnTo>
                <a:lnTo>
                  <a:pt x="81648" y="14218"/>
                </a:lnTo>
                <a:lnTo>
                  <a:pt x="86182" y="12654"/>
                </a:lnTo>
                <a:lnTo>
                  <a:pt x="90792" y="10817"/>
                </a:lnTo>
                <a:lnTo>
                  <a:pt x="94659" y="9592"/>
                </a:lnTo>
                <a:lnTo>
                  <a:pt x="98031" y="8776"/>
                </a:lnTo>
                <a:lnTo>
                  <a:pt x="101073" y="8232"/>
                </a:lnTo>
                <a:lnTo>
                  <a:pt x="104688" y="7869"/>
                </a:lnTo>
                <a:lnTo>
                  <a:pt x="108686" y="7627"/>
                </a:lnTo>
                <a:lnTo>
                  <a:pt x="112939" y="7466"/>
                </a:lnTo>
                <a:lnTo>
                  <a:pt x="116567" y="6565"/>
                </a:lnTo>
                <a:lnTo>
                  <a:pt x="119780" y="517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1"/>
          <p:cNvSpPr/>
          <p:nvPr/>
        </p:nvSpPr>
        <p:spPr>
          <a:xfrm>
            <a:off x="4189265" y="4636293"/>
            <a:ext cx="125561" cy="35720"/>
          </a:xfrm>
          <a:custGeom>
            <a:avLst/>
            <a:gdLst/>
            <a:ahLst/>
            <a:cxnLst/>
            <a:rect l="0" t="0" r="0" b="0"/>
            <a:pathLst>
              <a:path w="125561" h="35720">
                <a:moveTo>
                  <a:pt x="4116" y="35719"/>
                </a:moveTo>
                <a:lnTo>
                  <a:pt x="0" y="35719"/>
                </a:lnTo>
                <a:lnTo>
                  <a:pt x="3909" y="35719"/>
                </a:lnTo>
                <a:lnTo>
                  <a:pt x="4772" y="34925"/>
                </a:lnTo>
                <a:lnTo>
                  <a:pt x="10248" y="29568"/>
                </a:lnTo>
                <a:lnTo>
                  <a:pt x="12927" y="29016"/>
                </a:lnTo>
                <a:lnTo>
                  <a:pt x="14752" y="28869"/>
                </a:lnTo>
                <a:lnTo>
                  <a:pt x="17557" y="27978"/>
                </a:lnTo>
                <a:lnTo>
                  <a:pt x="21014" y="26590"/>
                </a:lnTo>
                <a:lnTo>
                  <a:pt x="24906" y="24870"/>
                </a:lnTo>
                <a:lnTo>
                  <a:pt x="28295" y="23724"/>
                </a:lnTo>
                <a:lnTo>
                  <a:pt x="31348" y="22960"/>
                </a:lnTo>
                <a:lnTo>
                  <a:pt x="34177" y="22450"/>
                </a:lnTo>
                <a:lnTo>
                  <a:pt x="36856" y="21317"/>
                </a:lnTo>
                <a:lnTo>
                  <a:pt x="39437" y="19768"/>
                </a:lnTo>
                <a:lnTo>
                  <a:pt x="41951" y="17941"/>
                </a:lnTo>
                <a:lnTo>
                  <a:pt x="45214" y="16723"/>
                </a:lnTo>
                <a:lnTo>
                  <a:pt x="48977" y="15912"/>
                </a:lnTo>
                <a:lnTo>
                  <a:pt x="53073" y="15370"/>
                </a:lnTo>
                <a:lnTo>
                  <a:pt x="56598" y="14216"/>
                </a:lnTo>
                <a:lnTo>
                  <a:pt x="59741" y="12652"/>
                </a:lnTo>
                <a:lnTo>
                  <a:pt x="62631" y="10816"/>
                </a:lnTo>
                <a:lnTo>
                  <a:pt x="66145" y="9592"/>
                </a:lnTo>
                <a:lnTo>
                  <a:pt x="70075" y="8776"/>
                </a:lnTo>
                <a:lnTo>
                  <a:pt x="74282" y="8232"/>
                </a:lnTo>
                <a:lnTo>
                  <a:pt x="77881" y="7870"/>
                </a:lnTo>
                <a:lnTo>
                  <a:pt x="81074" y="7628"/>
                </a:lnTo>
                <a:lnTo>
                  <a:pt x="83996" y="7466"/>
                </a:lnTo>
                <a:lnTo>
                  <a:pt x="86738" y="6565"/>
                </a:lnTo>
                <a:lnTo>
                  <a:pt x="89360" y="5170"/>
                </a:lnTo>
                <a:lnTo>
                  <a:pt x="91901" y="3447"/>
                </a:lnTo>
                <a:lnTo>
                  <a:pt x="95183" y="2299"/>
                </a:lnTo>
                <a:lnTo>
                  <a:pt x="98959" y="1532"/>
                </a:lnTo>
                <a:lnTo>
                  <a:pt x="103063" y="1022"/>
                </a:lnTo>
                <a:lnTo>
                  <a:pt x="106593" y="681"/>
                </a:lnTo>
                <a:lnTo>
                  <a:pt x="109740" y="454"/>
                </a:lnTo>
                <a:lnTo>
                  <a:pt x="112632" y="303"/>
                </a:lnTo>
                <a:lnTo>
                  <a:pt x="117962" y="135"/>
                </a:lnTo>
                <a:lnTo>
                  <a:pt x="1255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2"/>
          <p:cNvSpPr/>
          <p:nvPr/>
        </p:nvSpPr>
        <p:spPr>
          <a:xfrm>
            <a:off x="4321968" y="4493455"/>
            <a:ext cx="199928" cy="257139"/>
          </a:xfrm>
          <a:custGeom>
            <a:avLst/>
            <a:gdLst/>
            <a:ahLst/>
            <a:cxnLst/>
            <a:rect l="0" t="0" r="0" b="0"/>
            <a:pathLst>
              <a:path w="199928" h="257139">
                <a:moveTo>
                  <a:pt x="42863" y="49970"/>
                </a:moveTo>
                <a:lnTo>
                  <a:pt x="42863" y="43120"/>
                </a:lnTo>
                <a:lnTo>
                  <a:pt x="48566" y="37181"/>
                </a:lnTo>
                <a:lnTo>
                  <a:pt x="52806" y="32909"/>
                </a:lnTo>
                <a:lnTo>
                  <a:pt x="55048" y="31452"/>
                </a:lnTo>
                <a:lnTo>
                  <a:pt x="59655" y="29833"/>
                </a:lnTo>
                <a:lnTo>
                  <a:pt x="62789" y="28608"/>
                </a:lnTo>
                <a:lnTo>
                  <a:pt x="66466" y="26997"/>
                </a:lnTo>
                <a:lnTo>
                  <a:pt x="70504" y="25130"/>
                </a:lnTo>
                <a:lnTo>
                  <a:pt x="73990" y="23091"/>
                </a:lnTo>
                <a:lnTo>
                  <a:pt x="79981" y="18709"/>
                </a:lnTo>
                <a:lnTo>
                  <a:pt x="83483" y="16429"/>
                </a:lnTo>
                <a:lnTo>
                  <a:pt x="87406" y="14115"/>
                </a:lnTo>
                <a:lnTo>
                  <a:pt x="91608" y="11780"/>
                </a:lnTo>
                <a:lnTo>
                  <a:pt x="95203" y="9429"/>
                </a:lnTo>
                <a:lnTo>
                  <a:pt x="101315" y="4699"/>
                </a:lnTo>
                <a:lnTo>
                  <a:pt x="104850" y="3120"/>
                </a:lnTo>
                <a:lnTo>
                  <a:pt x="108794" y="2069"/>
                </a:lnTo>
                <a:lnTo>
                  <a:pt x="113010" y="1366"/>
                </a:lnTo>
                <a:lnTo>
                  <a:pt x="116616" y="899"/>
                </a:lnTo>
                <a:lnTo>
                  <a:pt x="122738" y="379"/>
                </a:lnTo>
                <a:lnTo>
                  <a:pt x="126275" y="241"/>
                </a:lnTo>
                <a:lnTo>
                  <a:pt x="140375" y="0"/>
                </a:lnTo>
                <a:lnTo>
                  <a:pt x="142003" y="781"/>
                </a:lnTo>
                <a:lnTo>
                  <a:pt x="148085" y="4880"/>
                </a:lnTo>
                <a:lnTo>
                  <a:pt x="152599" y="6117"/>
                </a:lnTo>
                <a:lnTo>
                  <a:pt x="154120" y="8034"/>
                </a:lnTo>
                <a:lnTo>
                  <a:pt x="155134" y="10901"/>
                </a:lnTo>
                <a:lnTo>
                  <a:pt x="156262" y="17524"/>
                </a:lnTo>
                <a:lnTo>
                  <a:pt x="156762" y="23114"/>
                </a:lnTo>
                <a:lnTo>
                  <a:pt x="154868" y="30361"/>
                </a:lnTo>
                <a:lnTo>
                  <a:pt x="153252" y="34516"/>
                </a:lnTo>
                <a:lnTo>
                  <a:pt x="152174" y="38873"/>
                </a:lnTo>
                <a:lnTo>
                  <a:pt x="151456" y="43366"/>
                </a:lnTo>
                <a:lnTo>
                  <a:pt x="150977" y="47949"/>
                </a:lnTo>
                <a:lnTo>
                  <a:pt x="149070" y="53385"/>
                </a:lnTo>
                <a:lnTo>
                  <a:pt x="146211" y="59390"/>
                </a:lnTo>
                <a:lnTo>
                  <a:pt x="142718" y="65775"/>
                </a:lnTo>
                <a:lnTo>
                  <a:pt x="139596" y="70825"/>
                </a:lnTo>
                <a:lnTo>
                  <a:pt x="134009" y="78553"/>
                </a:lnTo>
                <a:lnTo>
                  <a:pt x="131409" y="82519"/>
                </a:lnTo>
                <a:lnTo>
                  <a:pt x="128881" y="86750"/>
                </a:lnTo>
                <a:lnTo>
                  <a:pt x="126402" y="91159"/>
                </a:lnTo>
                <a:lnTo>
                  <a:pt x="123162" y="95685"/>
                </a:lnTo>
                <a:lnTo>
                  <a:pt x="119414" y="100290"/>
                </a:lnTo>
                <a:lnTo>
                  <a:pt x="111810" y="108847"/>
                </a:lnTo>
                <a:lnTo>
                  <a:pt x="105786" y="115295"/>
                </a:lnTo>
                <a:lnTo>
                  <a:pt x="97931" y="123389"/>
                </a:lnTo>
                <a:lnTo>
                  <a:pt x="95450" y="125109"/>
                </a:lnTo>
                <a:lnTo>
                  <a:pt x="90577" y="127021"/>
                </a:lnTo>
                <a:lnTo>
                  <a:pt x="85736" y="128547"/>
                </a:lnTo>
                <a:lnTo>
                  <a:pt x="85729" y="124757"/>
                </a:lnTo>
                <a:lnTo>
                  <a:pt x="87315" y="122847"/>
                </a:lnTo>
                <a:lnTo>
                  <a:pt x="93311" y="118607"/>
                </a:lnTo>
                <a:lnTo>
                  <a:pt x="99151" y="116194"/>
                </a:lnTo>
                <a:lnTo>
                  <a:pt x="101819" y="115550"/>
                </a:lnTo>
                <a:lnTo>
                  <a:pt x="106901" y="112719"/>
                </a:lnTo>
                <a:lnTo>
                  <a:pt x="111805" y="108814"/>
                </a:lnTo>
                <a:lnTo>
                  <a:pt x="116631" y="104433"/>
                </a:lnTo>
                <a:lnTo>
                  <a:pt x="119823" y="102947"/>
                </a:lnTo>
                <a:lnTo>
                  <a:pt x="123538" y="101957"/>
                </a:lnTo>
                <a:lnTo>
                  <a:pt x="127603" y="101297"/>
                </a:lnTo>
                <a:lnTo>
                  <a:pt x="131106" y="100063"/>
                </a:lnTo>
                <a:lnTo>
                  <a:pt x="137116" y="96575"/>
                </a:lnTo>
                <a:lnTo>
                  <a:pt x="140623" y="95327"/>
                </a:lnTo>
                <a:lnTo>
                  <a:pt x="144549" y="94495"/>
                </a:lnTo>
                <a:lnTo>
                  <a:pt x="148754" y="93941"/>
                </a:lnTo>
                <a:lnTo>
                  <a:pt x="153144" y="93571"/>
                </a:lnTo>
                <a:lnTo>
                  <a:pt x="157658" y="93325"/>
                </a:lnTo>
                <a:lnTo>
                  <a:pt x="169480" y="92978"/>
                </a:lnTo>
                <a:lnTo>
                  <a:pt x="172518" y="92929"/>
                </a:lnTo>
                <a:lnTo>
                  <a:pt x="175337" y="93690"/>
                </a:lnTo>
                <a:lnTo>
                  <a:pt x="180586" y="96653"/>
                </a:lnTo>
                <a:lnTo>
                  <a:pt x="185565" y="100616"/>
                </a:lnTo>
                <a:lnTo>
                  <a:pt x="188004" y="102784"/>
                </a:lnTo>
                <a:lnTo>
                  <a:pt x="189630" y="105023"/>
                </a:lnTo>
                <a:lnTo>
                  <a:pt x="192712" y="111966"/>
                </a:lnTo>
                <a:lnTo>
                  <a:pt x="197506" y="119051"/>
                </a:lnTo>
                <a:lnTo>
                  <a:pt x="198906" y="123799"/>
                </a:lnTo>
                <a:lnTo>
                  <a:pt x="199693" y="130935"/>
                </a:lnTo>
                <a:lnTo>
                  <a:pt x="199878" y="137813"/>
                </a:lnTo>
                <a:lnTo>
                  <a:pt x="199927" y="141869"/>
                </a:lnTo>
                <a:lnTo>
                  <a:pt x="199166" y="146161"/>
                </a:lnTo>
                <a:lnTo>
                  <a:pt x="197865" y="150610"/>
                </a:lnTo>
                <a:lnTo>
                  <a:pt x="196204" y="155163"/>
                </a:lnTo>
                <a:lnTo>
                  <a:pt x="193509" y="159786"/>
                </a:lnTo>
                <a:lnTo>
                  <a:pt x="190125" y="164456"/>
                </a:lnTo>
                <a:lnTo>
                  <a:pt x="186281" y="169156"/>
                </a:lnTo>
                <a:lnTo>
                  <a:pt x="182925" y="173877"/>
                </a:lnTo>
                <a:lnTo>
                  <a:pt x="179894" y="178612"/>
                </a:lnTo>
                <a:lnTo>
                  <a:pt x="177079" y="183356"/>
                </a:lnTo>
                <a:lnTo>
                  <a:pt x="173616" y="188107"/>
                </a:lnTo>
                <a:lnTo>
                  <a:pt x="169719" y="192861"/>
                </a:lnTo>
                <a:lnTo>
                  <a:pt x="165534" y="197618"/>
                </a:lnTo>
                <a:lnTo>
                  <a:pt x="161949" y="202377"/>
                </a:lnTo>
                <a:lnTo>
                  <a:pt x="158767" y="207137"/>
                </a:lnTo>
                <a:lnTo>
                  <a:pt x="155851" y="211898"/>
                </a:lnTo>
                <a:lnTo>
                  <a:pt x="152320" y="215866"/>
                </a:lnTo>
                <a:lnTo>
                  <a:pt x="148377" y="219305"/>
                </a:lnTo>
                <a:lnTo>
                  <a:pt x="144162" y="222391"/>
                </a:lnTo>
                <a:lnTo>
                  <a:pt x="139765" y="225242"/>
                </a:lnTo>
                <a:lnTo>
                  <a:pt x="135245" y="227937"/>
                </a:lnTo>
                <a:lnTo>
                  <a:pt x="130645" y="230527"/>
                </a:lnTo>
                <a:lnTo>
                  <a:pt x="121300" y="235521"/>
                </a:lnTo>
                <a:lnTo>
                  <a:pt x="102365" y="245195"/>
                </a:lnTo>
                <a:lnTo>
                  <a:pt x="98407" y="246795"/>
                </a:lnTo>
                <a:lnTo>
                  <a:pt x="94973" y="247861"/>
                </a:lnTo>
                <a:lnTo>
                  <a:pt x="91891" y="248572"/>
                </a:lnTo>
                <a:lnTo>
                  <a:pt x="88248" y="249046"/>
                </a:lnTo>
                <a:lnTo>
                  <a:pt x="84232" y="249363"/>
                </a:lnTo>
                <a:lnTo>
                  <a:pt x="79967" y="249573"/>
                </a:lnTo>
                <a:lnTo>
                  <a:pt x="75537" y="250508"/>
                </a:lnTo>
                <a:lnTo>
                  <a:pt x="70995" y="251924"/>
                </a:lnTo>
                <a:lnTo>
                  <a:pt x="66380" y="253662"/>
                </a:lnTo>
                <a:lnTo>
                  <a:pt x="61716" y="254821"/>
                </a:lnTo>
                <a:lnTo>
                  <a:pt x="57019" y="255593"/>
                </a:lnTo>
                <a:lnTo>
                  <a:pt x="52301" y="256108"/>
                </a:lnTo>
                <a:lnTo>
                  <a:pt x="48361" y="256451"/>
                </a:lnTo>
                <a:lnTo>
                  <a:pt x="44941" y="256681"/>
                </a:lnTo>
                <a:lnTo>
                  <a:pt x="39023" y="256935"/>
                </a:lnTo>
                <a:lnTo>
                  <a:pt x="31230" y="257078"/>
                </a:lnTo>
                <a:lnTo>
                  <a:pt x="0" y="2571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3"/>
          <p:cNvSpPr/>
          <p:nvPr/>
        </p:nvSpPr>
        <p:spPr>
          <a:xfrm>
            <a:off x="3857625" y="4879182"/>
            <a:ext cx="14288" cy="192881"/>
          </a:xfrm>
          <a:custGeom>
            <a:avLst/>
            <a:gdLst/>
            <a:ahLst/>
            <a:cxnLst/>
            <a:rect l="0" t="0" r="0" b="0"/>
            <a:pathLst>
              <a:path w="14288" h="192881">
                <a:moveTo>
                  <a:pt x="0" y="42861"/>
                </a:moveTo>
                <a:lnTo>
                  <a:pt x="13207" y="29654"/>
                </a:lnTo>
                <a:lnTo>
                  <a:pt x="13567" y="28500"/>
                </a:lnTo>
                <a:lnTo>
                  <a:pt x="13967" y="25102"/>
                </a:lnTo>
                <a:lnTo>
                  <a:pt x="14245" y="19797"/>
                </a:lnTo>
                <a:lnTo>
                  <a:pt x="14287" y="0"/>
                </a:lnTo>
                <a:lnTo>
                  <a:pt x="14287" y="48045"/>
                </a:lnTo>
                <a:lnTo>
                  <a:pt x="13493" y="52667"/>
                </a:lnTo>
                <a:lnTo>
                  <a:pt x="12170" y="57336"/>
                </a:lnTo>
                <a:lnTo>
                  <a:pt x="10495" y="62036"/>
                </a:lnTo>
                <a:lnTo>
                  <a:pt x="9377" y="66757"/>
                </a:lnTo>
                <a:lnTo>
                  <a:pt x="8633" y="71492"/>
                </a:lnTo>
                <a:lnTo>
                  <a:pt x="8136" y="76236"/>
                </a:lnTo>
                <a:lnTo>
                  <a:pt x="7805" y="80986"/>
                </a:lnTo>
                <a:lnTo>
                  <a:pt x="7584" y="85740"/>
                </a:lnTo>
                <a:lnTo>
                  <a:pt x="7339" y="95256"/>
                </a:lnTo>
                <a:lnTo>
                  <a:pt x="7143" y="183994"/>
                </a:lnTo>
                <a:lnTo>
                  <a:pt x="7937" y="185369"/>
                </a:lnTo>
                <a:lnTo>
                  <a:pt x="9260" y="187079"/>
                </a:lnTo>
                <a:lnTo>
                  <a:pt x="14287" y="192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4"/>
          <p:cNvSpPr/>
          <p:nvPr/>
        </p:nvSpPr>
        <p:spPr>
          <a:xfrm>
            <a:off x="3979068" y="4936331"/>
            <a:ext cx="100014" cy="99923"/>
          </a:xfrm>
          <a:custGeom>
            <a:avLst/>
            <a:gdLst/>
            <a:ahLst/>
            <a:cxnLst/>
            <a:rect l="0" t="0" r="0" b="0"/>
            <a:pathLst>
              <a:path w="100014" h="99923">
                <a:moveTo>
                  <a:pt x="0" y="7144"/>
                </a:moveTo>
                <a:lnTo>
                  <a:pt x="6151" y="7144"/>
                </a:lnTo>
                <a:lnTo>
                  <a:pt x="6482" y="7938"/>
                </a:lnTo>
                <a:lnTo>
                  <a:pt x="6850" y="10936"/>
                </a:lnTo>
                <a:lnTo>
                  <a:pt x="6948" y="12847"/>
                </a:lnTo>
                <a:lnTo>
                  <a:pt x="7057" y="17086"/>
                </a:lnTo>
                <a:lnTo>
                  <a:pt x="7118" y="23936"/>
                </a:lnTo>
                <a:lnTo>
                  <a:pt x="7921" y="26276"/>
                </a:lnTo>
                <a:lnTo>
                  <a:pt x="9249" y="28630"/>
                </a:lnTo>
                <a:lnTo>
                  <a:pt x="10929" y="30993"/>
                </a:lnTo>
                <a:lnTo>
                  <a:pt x="12048" y="33362"/>
                </a:lnTo>
                <a:lnTo>
                  <a:pt x="12795" y="35735"/>
                </a:lnTo>
                <a:lnTo>
                  <a:pt x="13292" y="38111"/>
                </a:lnTo>
                <a:lnTo>
                  <a:pt x="13624" y="41282"/>
                </a:lnTo>
                <a:lnTo>
                  <a:pt x="13846" y="44984"/>
                </a:lnTo>
                <a:lnTo>
                  <a:pt x="14091" y="52537"/>
                </a:lnTo>
                <a:lnTo>
                  <a:pt x="14249" y="63853"/>
                </a:lnTo>
                <a:lnTo>
                  <a:pt x="14287" y="91455"/>
                </a:lnTo>
                <a:lnTo>
                  <a:pt x="15082" y="91926"/>
                </a:lnTo>
                <a:lnTo>
                  <a:pt x="18080" y="92450"/>
                </a:lnTo>
                <a:lnTo>
                  <a:pt x="19198" y="93383"/>
                </a:lnTo>
                <a:lnTo>
                  <a:pt x="19942" y="94799"/>
                </a:lnTo>
                <a:lnTo>
                  <a:pt x="21344" y="99707"/>
                </a:lnTo>
                <a:lnTo>
                  <a:pt x="19276" y="99877"/>
                </a:lnTo>
                <a:lnTo>
                  <a:pt x="17613" y="99922"/>
                </a:lnTo>
                <a:lnTo>
                  <a:pt x="16505" y="99158"/>
                </a:lnTo>
                <a:lnTo>
                  <a:pt x="15766" y="97855"/>
                </a:lnTo>
                <a:lnTo>
                  <a:pt x="14580" y="93854"/>
                </a:lnTo>
                <a:lnTo>
                  <a:pt x="14418" y="91190"/>
                </a:lnTo>
                <a:lnTo>
                  <a:pt x="14345" y="87360"/>
                </a:lnTo>
                <a:lnTo>
                  <a:pt x="14288" y="54766"/>
                </a:lnTo>
                <a:lnTo>
                  <a:pt x="15082" y="52385"/>
                </a:lnTo>
                <a:lnTo>
                  <a:pt x="16405" y="50005"/>
                </a:lnTo>
                <a:lnTo>
                  <a:pt x="20439" y="44273"/>
                </a:lnTo>
                <a:lnTo>
                  <a:pt x="23107" y="41373"/>
                </a:lnTo>
                <a:lnTo>
                  <a:pt x="31288" y="33043"/>
                </a:lnTo>
                <a:lnTo>
                  <a:pt x="32765" y="30760"/>
                </a:lnTo>
                <a:lnTo>
                  <a:pt x="33749" y="28444"/>
                </a:lnTo>
                <a:lnTo>
                  <a:pt x="34406" y="26106"/>
                </a:lnTo>
                <a:lnTo>
                  <a:pt x="36431" y="24548"/>
                </a:lnTo>
                <a:lnTo>
                  <a:pt x="39369" y="23509"/>
                </a:lnTo>
                <a:lnTo>
                  <a:pt x="42915" y="22817"/>
                </a:lnTo>
                <a:lnTo>
                  <a:pt x="46072" y="21561"/>
                </a:lnTo>
                <a:lnTo>
                  <a:pt x="48971" y="19930"/>
                </a:lnTo>
                <a:lnTo>
                  <a:pt x="55535" y="15402"/>
                </a:lnTo>
                <a:lnTo>
                  <a:pt x="57661" y="14237"/>
                </a:lnTo>
                <a:lnTo>
                  <a:pt x="64256" y="10825"/>
                </a:lnTo>
                <a:lnTo>
                  <a:pt x="67444" y="9598"/>
                </a:lnTo>
                <a:lnTo>
                  <a:pt x="70363" y="8780"/>
                </a:lnTo>
                <a:lnTo>
                  <a:pt x="73102" y="8235"/>
                </a:lnTo>
                <a:lnTo>
                  <a:pt x="76516" y="7871"/>
                </a:lnTo>
                <a:lnTo>
                  <a:pt x="80380" y="7628"/>
                </a:lnTo>
                <a:lnTo>
                  <a:pt x="84543" y="7467"/>
                </a:lnTo>
                <a:lnTo>
                  <a:pt x="87318" y="6565"/>
                </a:lnTo>
                <a:lnTo>
                  <a:pt x="89168" y="5170"/>
                </a:lnTo>
                <a:lnTo>
                  <a:pt x="90402" y="3447"/>
                </a:lnTo>
                <a:lnTo>
                  <a:pt x="92018" y="2298"/>
                </a:lnTo>
                <a:lnTo>
                  <a:pt x="93889" y="1532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5"/>
          <p:cNvSpPr/>
          <p:nvPr/>
        </p:nvSpPr>
        <p:spPr>
          <a:xfrm>
            <a:off x="4121943" y="4907784"/>
            <a:ext cx="107147" cy="106128"/>
          </a:xfrm>
          <a:custGeom>
            <a:avLst/>
            <a:gdLst/>
            <a:ahLst/>
            <a:cxnLst/>
            <a:rect l="0" t="0" r="0" b="0"/>
            <a:pathLst>
              <a:path w="107147" h="106128">
                <a:moveTo>
                  <a:pt x="0" y="57122"/>
                </a:moveTo>
                <a:lnTo>
                  <a:pt x="0" y="60914"/>
                </a:lnTo>
                <a:lnTo>
                  <a:pt x="794" y="62032"/>
                </a:lnTo>
                <a:lnTo>
                  <a:pt x="2117" y="62776"/>
                </a:lnTo>
                <a:lnTo>
                  <a:pt x="6151" y="63971"/>
                </a:lnTo>
                <a:lnTo>
                  <a:pt x="8819" y="64135"/>
                </a:lnTo>
                <a:lnTo>
                  <a:pt x="12651" y="64207"/>
                </a:lnTo>
                <a:lnTo>
                  <a:pt x="30986" y="64263"/>
                </a:lnTo>
                <a:lnTo>
                  <a:pt x="34151" y="63470"/>
                </a:lnTo>
                <a:lnTo>
                  <a:pt x="37848" y="62148"/>
                </a:lnTo>
                <a:lnTo>
                  <a:pt x="41901" y="60473"/>
                </a:lnTo>
                <a:lnTo>
                  <a:pt x="45397" y="58562"/>
                </a:lnTo>
                <a:lnTo>
                  <a:pt x="48521" y="56494"/>
                </a:lnTo>
                <a:lnTo>
                  <a:pt x="51398" y="54322"/>
                </a:lnTo>
                <a:lnTo>
                  <a:pt x="54109" y="52874"/>
                </a:lnTo>
                <a:lnTo>
                  <a:pt x="56710" y="51909"/>
                </a:lnTo>
                <a:lnTo>
                  <a:pt x="59238" y="51265"/>
                </a:lnTo>
                <a:lnTo>
                  <a:pt x="61717" y="50042"/>
                </a:lnTo>
                <a:lnTo>
                  <a:pt x="64164" y="48434"/>
                </a:lnTo>
                <a:lnTo>
                  <a:pt x="66588" y="46567"/>
                </a:lnTo>
                <a:lnTo>
                  <a:pt x="69792" y="44529"/>
                </a:lnTo>
                <a:lnTo>
                  <a:pt x="73516" y="42377"/>
                </a:lnTo>
                <a:lnTo>
                  <a:pt x="77585" y="40148"/>
                </a:lnTo>
                <a:lnTo>
                  <a:pt x="81093" y="37868"/>
                </a:lnTo>
                <a:lnTo>
                  <a:pt x="84225" y="35555"/>
                </a:lnTo>
                <a:lnTo>
                  <a:pt x="87106" y="33219"/>
                </a:lnTo>
                <a:lnTo>
                  <a:pt x="89821" y="30868"/>
                </a:lnTo>
                <a:lnTo>
                  <a:pt x="92424" y="28506"/>
                </a:lnTo>
                <a:lnTo>
                  <a:pt x="97434" y="23766"/>
                </a:lnTo>
                <a:lnTo>
                  <a:pt x="105719" y="15668"/>
                </a:lnTo>
                <a:lnTo>
                  <a:pt x="106198" y="14405"/>
                </a:lnTo>
                <a:lnTo>
                  <a:pt x="106518" y="12769"/>
                </a:lnTo>
                <a:lnTo>
                  <a:pt x="107031" y="8232"/>
                </a:lnTo>
                <a:lnTo>
                  <a:pt x="107101" y="5495"/>
                </a:lnTo>
                <a:lnTo>
                  <a:pt x="107146" y="1063"/>
                </a:lnTo>
                <a:lnTo>
                  <a:pt x="106355" y="699"/>
                </a:lnTo>
                <a:lnTo>
                  <a:pt x="103361" y="295"/>
                </a:lnTo>
                <a:lnTo>
                  <a:pt x="101451" y="187"/>
                </a:lnTo>
                <a:lnTo>
                  <a:pt x="94156" y="0"/>
                </a:lnTo>
                <a:lnTo>
                  <a:pt x="91324" y="2101"/>
                </a:lnTo>
                <a:lnTo>
                  <a:pt x="89458" y="3773"/>
                </a:lnTo>
                <a:lnTo>
                  <a:pt x="86626" y="4887"/>
                </a:lnTo>
                <a:lnTo>
                  <a:pt x="83151" y="5630"/>
                </a:lnTo>
                <a:lnTo>
                  <a:pt x="79247" y="6125"/>
                </a:lnTo>
                <a:lnTo>
                  <a:pt x="75850" y="7249"/>
                </a:lnTo>
                <a:lnTo>
                  <a:pt x="72792" y="8792"/>
                </a:lnTo>
                <a:lnTo>
                  <a:pt x="69959" y="10615"/>
                </a:lnTo>
                <a:lnTo>
                  <a:pt x="67277" y="12623"/>
                </a:lnTo>
                <a:lnTo>
                  <a:pt x="64695" y="14756"/>
                </a:lnTo>
                <a:lnTo>
                  <a:pt x="62180" y="16972"/>
                </a:lnTo>
                <a:lnTo>
                  <a:pt x="59710" y="19243"/>
                </a:lnTo>
                <a:lnTo>
                  <a:pt x="54848" y="23883"/>
                </a:lnTo>
                <a:lnTo>
                  <a:pt x="47649" y="30957"/>
                </a:lnTo>
                <a:lnTo>
                  <a:pt x="44466" y="33329"/>
                </a:lnTo>
                <a:lnTo>
                  <a:pt x="40757" y="35704"/>
                </a:lnTo>
                <a:lnTo>
                  <a:pt x="36696" y="38081"/>
                </a:lnTo>
                <a:lnTo>
                  <a:pt x="33989" y="40459"/>
                </a:lnTo>
                <a:lnTo>
                  <a:pt x="32185" y="42838"/>
                </a:lnTo>
                <a:lnTo>
                  <a:pt x="30982" y="45218"/>
                </a:lnTo>
                <a:lnTo>
                  <a:pt x="29386" y="47599"/>
                </a:lnTo>
                <a:lnTo>
                  <a:pt x="27528" y="49979"/>
                </a:lnTo>
                <a:lnTo>
                  <a:pt x="25496" y="52360"/>
                </a:lnTo>
                <a:lnTo>
                  <a:pt x="24141" y="54741"/>
                </a:lnTo>
                <a:lnTo>
                  <a:pt x="23238" y="57122"/>
                </a:lnTo>
                <a:lnTo>
                  <a:pt x="22636" y="59503"/>
                </a:lnTo>
                <a:lnTo>
                  <a:pt x="22234" y="61884"/>
                </a:lnTo>
                <a:lnTo>
                  <a:pt x="21967" y="64266"/>
                </a:lnTo>
                <a:lnTo>
                  <a:pt x="21788" y="66647"/>
                </a:lnTo>
                <a:lnTo>
                  <a:pt x="21669" y="69028"/>
                </a:lnTo>
                <a:lnTo>
                  <a:pt x="21463" y="77142"/>
                </a:lnTo>
                <a:lnTo>
                  <a:pt x="21435" y="88372"/>
                </a:lnTo>
                <a:lnTo>
                  <a:pt x="22227" y="89862"/>
                </a:lnTo>
                <a:lnTo>
                  <a:pt x="23550" y="90855"/>
                </a:lnTo>
                <a:lnTo>
                  <a:pt x="25225" y="91517"/>
                </a:lnTo>
                <a:lnTo>
                  <a:pt x="27135" y="91958"/>
                </a:lnTo>
                <a:lnTo>
                  <a:pt x="29203" y="92252"/>
                </a:lnTo>
                <a:lnTo>
                  <a:pt x="31375" y="92449"/>
                </a:lnTo>
                <a:lnTo>
                  <a:pt x="33616" y="93373"/>
                </a:lnTo>
                <a:lnTo>
                  <a:pt x="35905" y="94783"/>
                </a:lnTo>
                <a:lnTo>
                  <a:pt x="38224" y="96517"/>
                </a:lnTo>
                <a:lnTo>
                  <a:pt x="40564" y="97672"/>
                </a:lnTo>
                <a:lnTo>
                  <a:pt x="42918" y="98443"/>
                </a:lnTo>
                <a:lnTo>
                  <a:pt x="45281" y="98957"/>
                </a:lnTo>
                <a:lnTo>
                  <a:pt x="47650" y="99299"/>
                </a:lnTo>
                <a:lnTo>
                  <a:pt x="50023" y="99528"/>
                </a:lnTo>
                <a:lnTo>
                  <a:pt x="52399" y="99680"/>
                </a:lnTo>
                <a:lnTo>
                  <a:pt x="54776" y="99782"/>
                </a:lnTo>
                <a:lnTo>
                  <a:pt x="59535" y="99894"/>
                </a:lnTo>
                <a:lnTo>
                  <a:pt x="62709" y="100718"/>
                </a:lnTo>
                <a:lnTo>
                  <a:pt x="66412" y="102061"/>
                </a:lnTo>
                <a:lnTo>
                  <a:pt x="70468" y="103750"/>
                </a:lnTo>
                <a:lnTo>
                  <a:pt x="73967" y="104876"/>
                </a:lnTo>
                <a:lnTo>
                  <a:pt x="77092" y="105627"/>
                </a:lnTo>
                <a:lnTo>
                  <a:pt x="79970" y="106127"/>
                </a:lnTo>
                <a:lnTo>
                  <a:pt x="82682" y="105667"/>
                </a:lnTo>
                <a:lnTo>
                  <a:pt x="85284" y="104567"/>
                </a:lnTo>
                <a:lnTo>
                  <a:pt x="87812" y="103039"/>
                </a:lnTo>
                <a:lnTo>
                  <a:pt x="90292" y="102021"/>
                </a:lnTo>
                <a:lnTo>
                  <a:pt x="92738" y="101342"/>
                </a:lnTo>
                <a:lnTo>
                  <a:pt x="100013" y="999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6"/>
          <p:cNvSpPr/>
          <p:nvPr/>
        </p:nvSpPr>
        <p:spPr>
          <a:xfrm>
            <a:off x="4293723" y="4808835"/>
            <a:ext cx="249703" cy="184522"/>
          </a:xfrm>
          <a:custGeom>
            <a:avLst/>
            <a:gdLst/>
            <a:ahLst/>
            <a:cxnLst/>
            <a:rect l="0" t="0" r="0" b="0"/>
            <a:pathLst>
              <a:path w="249703" h="184522">
                <a:moveTo>
                  <a:pt x="63964" y="106065"/>
                </a:moveTo>
                <a:lnTo>
                  <a:pt x="63964" y="92772"/>
                </a:lnTo>
                <a:lnTo>
                  <a:pt x="63170" y="92441"/>
                </a:lnTo>
                <a:lnTo>
                  <a:pt x="56688" y="91836"/>
                </a:lnTo>
                <a:lnTo>
                  <a:pt x="50757" y="91785"/>
                </a:lnTo>
                <a:lnTo>
                  <a:pt x="45923" y="93897"/>
                </a:lnTo>
                <a:lnTo>
                  <a:pt x="37469" y="97929"/>
                </a:lnTo>
                <a:lnTo>
                  <a:pt x="32214" y="102419"/>
                </a:lnTo>
                <a:lnTo>
                  <a:pt x="30890" y="104428"/>
                </a:lnTo>
                <a:lnTo>
                  <a:pt x="29421" y="108777"/>
                </a:lnTo>
                <a:lnTo>
                  <a:pt x="26651" y="113356"/>
                </a:lnTo>
                <a:lnTo>
                  <a:pt x="22775" y="118036"/>
                </a:lnTo>
                <a:lnTo>
                  <a:pt x="18405" y="122762"/>
                </a:lnTo>
                <a:lnTo>
                  <a:pt x="16129" y="125928"/>
                </a:lnTo>
                <a:lnTo>
                  <a:pt x="13818" y="129625"/>
                </a:lnTo>
                <a:lnTo>
                  <a:pt x="11483" y="133678"/>
                </a:lnTo>
                <a:lnTo>
                  <a:pt x="9927" y="137967"/>
                </a:lnTo>
                <a:lnTo>
                  <a:pt x="8889" y="142414"/>
                </a:lnTo>
                <a:lnTo>
                  <a:pt x="8198" y="146966"/>
                </a:lnTo>
                <a:lnTo>
                  <a:pt x="6943" y="150795"/>
                </a:lnTo>
                <a:lnTo>
                  <a:pt x="5313" y="154141"/>
                </a:lnTo>
                <a:lnTo>
                  <a:pt x="3431" y="157166"/>
                </a:lnTo>
                <a:lnTo>
                  <a:pt x="1342" y="162643"/>
                </a:lnTo>
                <a:lnTo>
                  <a:pt x="413" y="167723"/>
                </a:lnTo>
                <a:lnTo>
                  <a:pt x="0" y="172626"/>
                </a:lnTo>
                <a:lnTo>
                  <a:pt x="684" y="175046"/>
                </a:lnTo>
                <a:lnTo>
                  <a:pt x="3560" y="179850"/>
                </a:lnTo>
                <a:lnTo>
                  <a:pt x="6528" y="184225"/>
                </a:lnTo>
                <a:lnTo>
                  <a:pt x="10522" y="184521"/>
                </a:lnTo>
                <a:lnTo>
                  <a:pt x="11667" y="183769"/>
                </a:lnTo>
                <a:lnTo>
                  <a:pt x="12431" y="182473"/>
                </a:lnTo>
                <a:lnTo>
                  <a:pt x="12940" y="180817"/>
                </a:lnTo>
                <a:lnTo>
                  <a:pt x="14073" y="179712"/>
                </a:lnTo>
                <a:lnTo>
                  <a:pt x="15622" y="178975"/>
                </a:lnTo>
                <a:lnTo>
                  <a:pt x="17449" y="178484"/>
                </a:lnTo>
                <a:lnTo>
                  <a:pt x="21594" y="175822"/>
                </a:lnTo>
                <a:lnTo>
                  <a:pt x="23811" y="174001"/>
                </a:lnTo>
                <a:lnTo>
                  <a:pt x="26083" y="171199"/>
                </a:lnTo>
                <a:lnTo>
                  <a:pt x="28391" y="167744"/>
                </a:lnTo>
                <a:lnTo>
                  <a:pt x="30724" y="163853"/>
                </a:lnTo>
                <a:lnTo>
                  <a:pt x="32279" y="160465"/>
                </a:lnTo>
                <a:lnTo>
                  <a:pt x="33316" y="157413"/>
                </a:lnTo>
                <a:lnTo>
                  <a:pt x="34007" y="154584"/>
                </a:lnTo>
                <a:lnTo>
                  <a:pt x="36055" y="151905"/>
                </a:lnTo>
                <a:lnTo>
                  <a:pt x="42564" y="146811"/>
                </a:lnTo>
                <a:lnTo>
                  <a:pt x="44935" y="143547"/>
                </a:lnTo>
                <a:lnTo>
                  <a:pt x="46516" y="139785"/>
                </a:lnTo>
                <a:lnTo>
                  <a:pt x="47569" y="135688"/>
                </a:lnTo>
                <a:lnTo>
                  <a:pt x="49065" y="132164"/>
                </a:lnTo>
                <a:lnTo>
                  <a:pt x="50857" y="129020"/>
                </a:lnTo>
                <a:lnTo>
                  <a:pt x="54964" y="123411"/>
                </a:lnTo>
                <a:lnTo>
                  <a:pt x="59435" y="118272"/>
                </a:lnTo>
                <a:lnTo>
                  <a:pt x="62622" y="114709"/>
                </a:lnTo>
                <a:lnTo>
                  <a:pt x="63069" y="113415"/>
                </a:lnTo>
                <a:lnTo>
                  <a:pt x="63787" y="107752"/>
                </a:lnTo>
                <a:lnTo>
                  <a:pt x="63846" y="107189"/>
                </a:lnTo>
                <a:lnTo>
                  <a:pt x="64679" y="106814"/>
                </a:lnTo>
                <a:lnTo>
                  <a:pt x="70811" y="106094"/>
                </a:lnTo>
                <a:lnTo>
                  <a:pt x="71049" y="111774"/>
                </a:lnTo>
                <a:lnTo>
                  <a:pt x="71108" y="151396"/>
                </a:lnTo>
                <a:lnTo>
                  <a:pt x="71902" y="153748"/>
                </a:lnTo>
                <a:lnTo>
                  <a:pt x="74900" y="158478"/>
                </a:lnTo>
                <a:lnTo>
                  <a:pt x="76762" y="163226"/>
                </a:lnTo>
                <a:lnTo>
                  <a:pt x="77259" y="165604"/>
                </a:lnTo>
                <a:lnTo>
                  <a:pt x="78383" y="167188"/>
                </a:lnTo>
                <a:lnTo>
                  <a:pt x="79927" y="168245"/>
                </a:lnTo>
                <a:lnTo>
                  <a:pt x="81750" y="168949"/>
                </a:lnTo>
                <a:lnTo>
                  <a:pt x="88108" y="173734"/>
                </a:lnTo>
                <a:lnTo>
                  <a:pt x="91226" y="176385"/>
                </a:lnTo>
                <a:lnTo>
                  <a:pt x="94072" y="177006"/>
                </a:lnTo>
                <a:lnTo>
                  <a:pt x="100137" y="177355"/>
                </a:lnTo>
                <a:lnTo>
                  <a:pt x="106961" y="177459"/>
                </a:lnTo>
                <a:lnTo>
                  <a:pt x="109297" y="177473"/>
                </a:lnTo>
                <a:lnTo>
                  <a:pt x="111649" y="176689"/>
                </a:lnTo>
                <a:lnTo>
                  <a:pt x="116378" y="173701"/>
                </a:lnTo>
                <a:lnTo>
                  <a:pt x="123243" y="169727"/>
                </a:lnTo>
                <a:lnTo>
                  <a:pt x="127295" y="167556"/>
                </a:lnTo>
                <a:lnTo>
                  <a:pt x="130791" y="164522"/>
                </a:lnTo>
                <a:lnTo>
                  <a:pt x="133916" y="160911"/>
                </a:lnTo>
                <a:lnTo>
                  <a:pt x="136792" y="156916"/>
                </a:lnTo>
                <a:lnTo>
                  <a:pt x="139504" y="153459"/>
                </a:lnTo>
                <a:lnTo>
                  <a:pt x="142105" y="150361"/>
                </a:lnTo>
                <a:lnTo>
                  <a:pt x="144633" y="147502"/>
                </a:lnTo>
                <a:lnTo>
                  <a:pt x="151675" y="142208"/>
                </a:lnTo>
                <a:lnTo>
                  <a:pt x="155776" y="139685"/>
                </a:lnTo>
                <a:lnTo>
                  <a:pt x="159303" y="136416"/>
                </a:lnTo>
                <a:lnTo>
                  <a:pt x="162448" y="132649"/>
                </a:lnTo>
                <a:lnTo>
                  <a:pt x="165339" y="128550"/>
                </a:lnTo>
                <a:lnTo>
                  <a:pt x="168060" y="125023"/>
                </a:lnTo>
                <a:lnTo>
                  <a:pt x="170668" y="121879"/>
                </a:lnTo>
                <a:lnTo>
                  <a:pt x="173200" y="118989"/>
                </a:lnTo>
                <a:lnTo>
                  <a:pt x="175682" y="115475"/>
                </a:lnTo>
                <a:lnTo>
                  <a:pt x="178130" y="111544"/>
                </a:lnTo>
                <a:lnTo>
                  <a:pt x="180556" y="107337"/>
                </a:lnTo>
                <a:lnTo>
                  <a:pt x="185368" y="98428"/>
                </a:lnTo>
                <a:lnTo>
                  <a:pt x="187763" y="93830"/>
                </a:lnTo>
                <a:lnTo>
                  <a:pt x="190947" y="89971"/>
                </a:lnTo>
                <a:lnTo>
                  <a:pt x="194657" y="86604"/>
                </a:lnTo>
                <a:lnTo>
                  <a:pt x="198717" y="83566"/>
                </a:lnTo>
                <a:lnTo>
                  <a:pt x="201425" y="80747"/>
                </a:lnTo>
                <a:lnTo>
                  <a:pt x="203230" y="78073"/>
                </a:lnTo>
                <a:lnTo>
                  <a:pt x="206029" y="72193"/>
                </a:lnTo>
                <a:lnTo>
                  <a:pt x="209919" y="64288"/>
                </a:lnTo>
                <a:lnTo>
                  <a:pt x="211273" y="60751"/>
                </a:lnTo>
                <a:lnTo>
                  <a:pt x="212176" y="57599"/>
                </a:lnTo>
                <a:lnTo>
                  <a:pt x="213180" y="51981"/>
                </a:lnTo>
                <a:lnTo>
                  <a:pt x="213626" y="46838"/>
                </a:lnTo>
                <a:lnTo>
                  <a:pt x="213824" y="41906"/>
                </a:lnTo>
                <a:lnTo>
                  <a:pt x="213935" y="34667"/>
                </a:lnTo>
                <a:lnTo>
                  <a:pt x="213982" y="14608"/>
                </a:lnTo>
                <a:lnTo>
                  <a:pt x="211866" y="11707"/>
                </a:lnTo>
                <a:lnTo>
                  <a:pt x="206707" y="6003"/>
                </a:lnTo>
                <a:lnTo>
                  <a:pt x="203341" y="2591"/>
                </a:lnTo>
                <a:lnTo>
                  <a:pt x="201332" y="1364"/>
                </a:lnTo>
                <a:lnTo>
                  <a:pt x="196983" y="0"/>
                </a:lnTo>
                <a:lnTo>
                  <a:pt x="195506" y="429"/>
                </a:lnTo>
                <a:lnTo>
                  <a:pt x="194521" y="1510"/>
                </a:lnTo>
                <a:lnTo>
                  <a:pt x="193865" y="3024"/>
                </a:lnTo>
                <a:lnTo>
                  <a:pt x="192633" y="4033"/>
                </a:lnTo>
                <a:lnTo>
                  <a:pt x="191018" y="4706"/>
                </a:lnTo>
                <a:lnTo>
                  <a:pt x="184954" y="5654"/>
                </a:lnTo>
                <a:lnTo>
                  <a:pt x="182723" y="5786"/>
                </a:lnTo>
                <a:lnTo>
                  <a:pt x="181237" y="6669"/>
                </a:lnTo>
                <a:lnTo>
                  <a:pt x="180246" y="8051"/>
                </a:lnTo>
                <a:lnTo>
                  <a:pt x="179586" y="9766"/>
                </a:lnTo>
                <a:lnTo>
                  <a:pt x="176735" y="13788"/>
                </a:lnTo>
                <a:lnTo>
                  <a:pt x="174863" y="15972"/>
                </a:lnTo>
                <a:lnTo>
                  <a:pt x="173615" y="19015"/>
                </a:lnTo>
                <a:lnTo>
                  <a:pt x="172784" y="22632"/>
                </a:lnTo>
                <a:lnTo>
                  <a:pt x="172229" y="26630"/>
                </a:lnTo>
                <a:lnTo>
                  <a:pt x="171066" y="30089"/>
                </a:lnTo>
                <a:lnTo>
                  <a:pt x="169496" y="33189"/>
                </a:lnTo>
                <a:lnTo>
                  <a:pt x="167657" y="36050"/>
                </a:lnTo>
                <a:lnTo>
                  <a:pt x="166430" y="39545"/>
                </a:lnTo>
                <a:lnTo>
                  <a:pt x="165612" y="43462"/>
                </a:lnTo>
                <a:lnTo>
                  <a:pt x="165067" y="47660"/>
                </a:lnTo>
                <a:lnTo>
                  <a:pt x="164703" y="52047"/>
                </a:lnTo>
                <a:lnTo>
                  <a:pt x="164461" y="56559"/>
                </a:lnTo>
                <a:lnTo>
                  <a:pt x="164300" y="61155"/>
                </a:lnTo>
                <a:lnTo>
                  <a:pt x="163398" y="65012"/>
                </a:lnTo>
                <a:lnTo>
                  <a:pt x="162003" y="68378"/>
                </a:lnTo>
                <a:lnTo>
                  <a:pt x="160280" y="71415"/>
                </a:lnTo>
                <a:lnTo>
                  <a:pt x="159131" y="75027"/>
                </a:lnTo>
                <a:lnTo>
                  <a:pt x="158365" y="79023"/>
                </a:lnTo>
                <a:lnTo>
                  <a:pt x="157854" y="83274"/>
                </a:lnTo>
                <a:lnTo>
                  <a:pt x="157514" y="86902"/>
                </a:lnTo>
                <a:lnTo>
                  <a:pt x="157287" y="90115"/>
                </a:lnTo>
                <a:lnTo>
                  <a:pt x="157135" y="93050"/>
                </a:lnTo>
                <a:lnTo>
                  <a:pt x="157828" y="95801"/>
                </a:lnTo>
                <a:lnTo>
                  <a:pt x="160715" y="100973"/>
                </a:lnTo>
                <a:lnTo>
                  <a:pt x="161802" y="104258"/>
                </a:lnTo>
                <a:lnTo>
                  <a:pt x="162527" y="108035"/>
                </a:lnTo>
                <a:lnTo>
                  <a:pt x="163010" y="112141"/>
                </a:lnTo>
                <a:lnTo>
                  <a:pt x="164126" y="115672"/>
                </a:lnTo>
                <a:lnTo>
                  <a:pt x="165664" y="118820"/>
                </a:lnTo>
                <a:lnTo>
                  <a:pt x="168695" y="124433"/>
                </a:lnTo>
                <a:lnTo>
                  <a:pt x="170042" y="129574"/>
                </a:lnTo>
                <a:lnTo>
                  <a:pt x="172758" y="134505"/>
                </a:lnTo>
                <a:lnTo>
                  <a:pt x="174594" y="136931"/>
                </a:lnTo>
                <a:lnTo>
                  <a:pt x="176611" y="138549"/>
                </a:lnTo>
                <a:lnTo>
                  <a:pt x="178749" y="139627"/>
                </a:lnTo>
                <a:lnTo>
                  <a:pt x="180968" y="140346"/>
                </a:lnTo>
                <a:lnTo>
                  <a:pt x="185552" y="143261"/>
                </a:lnTo>
                <a:lnTo>
                  <a:pt x="187885" y="145150"/>
                </a:lnTo>
                <a:lnTo>
                  <a:pt x="191028" y="146409"/>
                </a:lnTo>
                <a:lnTo>
                  <a:pt x="198753" y="147808"/>
                </a:lnTo>
                <a:lnTo>
                  <a:pt x="204443" y="148596"/>
                </a:lnTo>
                <a:lnTo>
                  <a:pt x="207891" y="150897"/>
                </a:lnTo>
                <a:lnTo>
                  <a:pt x="209922" y="152621"/>
                </a:lnTo>
                <a:lnTo>
                  <a:pt x="212863" y="152977"/>
                </a:lnTo>
                <a:lnTo>
                  <a:pt x="220365" y="151256"/>
                </a:lnTo>
                <a:lnTo>
                  <a:pt x="226873" y="149962"/>
                </a:lnTo>
                <a:lnTo>
                  <a:pt x="232412" y="149387"/>
                </a:lnTo>
                <a:lnTo>
                  <a:pt x="239993" y="149063"/>
                </a:lnTo>
                <a:lnTo>
                  <a:pt x="249702" y="1489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7"/>
          <p:cNvSpPr/>
          <p:nvPr/>
        </p:nvSpPr>
        <p:spPr>
          <a:xfrm>
            <a:off x="3629061" y="5172104"/>
            <a:ext cx="185702" cy="185708"/>
          </a:xfrm>
          <a:custGeom>
            <a:avLst/>
            <a:gdLst/>
            <a:ahLst/>
            <a:cxnLst/>
            <a:rect l="0" t="0" r="0" b="0"/>
            <a:pathLst>
              <a:path w="185702" h="185708">
                <a:moveTo>
                  <a:pt x="14251" y="64264"/>
                </a:moveTo>
                <a:lnTo>
                  <a:pt x="24893" y="53622"/>
                </a:lnTo>
                <a:lnTo>
                  <a:pt x="26902" y="52407"/>
                </a:lnTo>
                <a:lnTo>
                  <a:pt x="31251" y="51057"/>
                </a:lnTo>
                <a:lnTo>
                  <a:pt x="35830" y="48340"/>
                </a:lnTo>
                <a:lnTo>
                  <a:pt x="40510" y="44487"/>
                </a:lnTo>
                <a:lnTo>
                  <a:pt x="45236" y="40129"/>
                </a:lnTo>
                <a:lnTo>
                  <a:pt x="48402" y="37855"/>
                </a:lnTo>
                <a:lnTo>
                  <a:pt x="52099" y="35546"/>
                </a:lnTo>
                <a:lnTo>
                  <a:pt x="56152" y="33212"/>
                </a:lnTo>
                <a:lnTo>
                  <a:pt x="59647" y="30863"/>
                </a:lnTo>
                <a:lnTo>
                  <a:pt x="62772" y="28503"/>
                </a:lnTo>
                <a:lnTo>
                  <a:pt x="65648" y="26136"/>
                </a:lnTo>
                <a:lnTo>
                  <a:pt x="69153" y="23764"/>
                </a:lnTo>
                <a:lnTo>
                  <a:pt x="73078" y="21389"/>
                </a:lnTo>
                <a:lnTo>
                  <a:pt x="77281" y="19012"/>
                </a:lnTo>
                <a:lnTo>
                  <a:pt x="86185" y="14255"/>
                </a:lnTo>
                <a:lnTo>
                  <a:pt x="90782" y="11874"/>
                </a:lnTo>
                <a:lnTo>
                  <a:pt x="95434" y="10288"/>
                </a:lnTo>
                <a:lnTo>
                  <a:pt x="100123" y="9230"/>
                </a:lnTo>
                <a:lnTo>
                  <a:pt x="104837" y="8525"/>
                </a:lnTo>
                <a:lnTo>
                  <a:pt x="108773" y="7261"/>
                </a:lnTo>
                <a:lnTo>
                  <a:pt x="112191" y="5624"/>
                </a:lnTo>
                <a:lnTo>
                  <a:pt x="115263" y="3740"/>
                </a:lnTo>
                <a:lnTo>
                  <a:pt x="118898" y="2483"/>
                </a:lnTo>
                <a:lnTo>
                  <a:pt x="122910" y="1646"/>
                </a:lnTo>
                <a:lnTo>
                  <a:pt x="127171" y="1087"/>
                </a:lnTo>
                <a:lnTo>
                  <a:pt x="130807" y="715"/>
                </a:lnTo>
                <a:lnTo>
                  <a:pt x="134024" y="467"/>
                </a:lnTo>
                <a:lnTo>
                  <a:pt x="136962" y="301"/>
                </a:lnTo>
                <a:lnTo>
                  <a:pt x="144460" y="118"/>
                </a:lnTo>
                <a:lnTo>
                  <a:pt x="154624" y="0"/>
                </a:lnTo>
                <a:lnTo>
                  <a:pt x="156252" y="784"/>
                </a:lnTo>
                <a:lnTo>
                  <a:pt x="160177" y="3772"/>
                </a:lnTo>
                <a:lnTo>
                  <a:pt x="163129" y="4886"/>
                </a:lnTo>
                <a:lnTo>
                  <a:pt x="166684" y="5629"/>
                </a:lnTo>
                <a:lnTo>
                  <a:pt x="170642" y="6124"/>
                </a:lnTo>
                <a:lnTo>
                  <a:pt x="173280" y="7248"/>
                </a:lnTo>
                <a:lnTo>
                  <a:pt x="175040" y="8791"/>
                </a:lnTo>
                <a:lnTo>
                  <a:pt x="177788" y="12622"/>
                </a:lnTo>
                <a:lnTo>
                  <a:pt x="181655" y="16971"/>
                </a:lnTo>
                <a:lnTo>
                  <a:pt x="183003" y="19241"/>
                </a:lnTo>
                <a:lnTo>
                  <a:pt x="184502" y="23881"/>
                </a:lnTo>
                <a:lnTo>
                  <a:pt x="185168" y="28589"/>
                </a:lnTo>
                <a:lnTo>
                  <a:pt x="185464" y="34121"/>
                </a:lnTo>
                <a:lnTo>
                  <a:pt x="185631" y="46161"/>
                </a:lnTo>
                <a:lnTo>
                  <a:pt x="185670" y="55160"/>
                </a:lnTo>
                <a:lnTo>
                  <a:pt x="184886" y="58989"/>
                </a:lnTo>
                <a:lnTo>
                  <a:pt x="183571" y="62335"/>
                </a:lnTo>
                <a:lnTo>
                  <a:pt x="181899" y="65359"/>
                </a:lnTo>
                <a:lnTo>
                  <a:pt x="177926" y="72953"/>
                </a:lnTo>
                <a:lnTo>
                  <a:pt x="161852" y="104836"/>
                </a:lnTo>
                <a:lnTo>
                  <a:pt x="159483" y="108774"/>
                </a:lnTo>
                <a:lnTo>
                  <a:pt x="157109" y="112194"/>
                </a:lnTo>
                <a:lnTo>
                  <a:pt x="154734" y="115267"/>
                </a:lnTo>
                <a:lnTo>
                  <a:pt x="151562" y="118904"/>
                </a:lnTo>
                <a:lnTo>
                  <a:pt x="147861" y="122916"/>
                </a:lnTo>
                <a:lnTo>
                  <a:pt x="143805" y="127177"/>
                </a:lnTo>
                <a:lnTo>
                  <a:pt x="140308" y="131607"/>
                </a:lnTo>
                <a:lnTo>
                  <a:pt x="137183" y="136147"/>
                </a:lnTo>
                <a:lnTo>
                  <a:pt x="134306" y="140761"/>
                </a:lnTo>
                <a:lnTo>
                  <a:pt x="131593" y="144631"/>
                </a:lnTo>
                <a:lnTo>
                  <a:pt x="128992" y="148004"/>
                </a:lnTo>
                <a:lnTo>
                  <a:pt x="126464" y="151047"/>
                </a:lnTo>
                <a:lnTo>
                  <a:pt x="123191" y="154663"/>
                </a:lnTo>
                <a:lnTo>
                  <a:pt x="115321" y="162915"/>
                </a:lnTo>
                <a:lnTo>
                  <a:pt x="111793" y="165750"/>
                </a:lnTo>
                <a:lnTo>
                  <a:pt x="108648" y="167640"/>
                </a:lnTo>
                <a:lnTo>
                  <a:pt x="105757" y="168900"/>
                </a:lnTo>
                <a:lnTo>
                  <a:pt x="98312" y="172417"/>
                </a:lnTo>
                <a:lnTo>
                  <a:pt x="80597" y="181142"/>
                </a:lnTo>
                <a:lnTo>
                  <a:pt x="76738" y="182664"/>
                </a:lnTo>
                <a:lnTo>
                  <a:pt x="73372" y="183679"/>
                </a:lnTo>
                <a:lnTo>
                  <a:pt x="70334" y="184355"/>
                </a:lnTo>
                <a:lnTo>
                  <a:pt x="66721" y="184807"/>
                </a:lnTo>
                <a:lnTo>
                  <a:pt x="62725" y="185107"/>
                </a:lnTo>
                <a:lnTo>
                  <a:pt x="54845" y="185441"/>
                </a:lnTo>
                <a:lnTo>
                  <a:pt x="45946" y="185629"/>
                </a:lnTo>
                <a:lnTo>
                  <a:pt x="19022" y="185707"/>
                </a:lnTo>
                <a:lnTo>
                  <a:pt x="16638" y="184913"/>
                </a:lnTo>
                <a:lnTo>
                  <a:pt x="11872" y="181916"/>
                </a:lnTo>
                <a:lnTo>
                  <a:pt x="7108" y="180054"/>
                </a:lnTo>
                <a:lnTo>
                  <a:pt x="1375" y="178858"/>
                </a:lnTo>
                <a:lnTo>
                  <a:pt x="905" y="177967"/>
                </a:lnTo>
                <a:lnTo>
                  <a:pt x="382" y="174859"/>
                </a:lnTo>
                <a:lnTo>
                  <a:pt x="150" y="170832"/>
                </a:lnTo>
                <a:lnTo>
                  <a:pt x="46" y="166397"/>
                </a:lnTo>
                <a:lnTo>
                  <a:pt x="0" y="161779"/>
                </a:lnTo>
                <a:lnTo>
                  <a:pt x="782" y="159437"/>
                </a:lnTo>
                <a:lnTo>
                  <a:pt x="3767" y="154718"/>
                </a:lnTo>
                <a:lnTo>
                  <a:pt x="5622" y="149974"/>
                </a:lnTo>
                <a:lnTo>
                  <a:pt x="7241" y="144426"/>
                </a:lnTo>
                <a:lnTo>
                  <a:pt x="8784" y="140724"/>
                </a:lnTo>
                <a:lnTo>
                  <a:pt x="10606" y="136669"/>
                </a:lnTo>
                <a:lnTo>
                  <a:pt x="13408" y="133172"/>
                </a:lnTo>
                <a:lnTo>
                  <a:pt x="16864" y="130046"/>
                </a:lnTo>
                <a:lnTo>
                  <a:pt x="20756" y="127169"/>
                </a:lnTo>
                <a:lnTo>
                  <a:pt x="24144" y="124457"/>
                </a:lnTo>
                <a:lnTo>
                  <a:pt x="27196" y="121855"/>
                </a:lnTo>
                <a:lnTo>
                  <a:pt x="30025" y="119327"/>
                </a:lnTo>
                <a:lnTo>
                  <a:pt x="33498" y="117641"/>
                </a:lnTo>
                <a:lnTo>
                  <a:pt x="37402" y="116518"/>
                </a:lnTo>
                <a:lnTo>
                  <a:pt x="41591" y="115769"/>
                </a:lnTo>
                <a:lnTo>
                  <a:pt x="45177" y="114476"/>
                </a:lnTo>
                <a:lnTo>
                  <a:pt x="48362" y="112820"/>
                </a:lnTo>
                <a:lnTo>
                  <a:pt x="51280" y="110922"/>
                </a:lnTo>
                <a:lnTo>
                  <a:pt x="54812" y="109657"/>
                </a:lnTo>
                <a:lnTo>
                  <a:pt x="58754" y="108814"/>
                </a:lnTo>
                <a:lnTo>
                  <a:pt x="62970" y="108251"/>
                </a:lnTo>
                <a:lnTo>
                  <a:pt x="67368" y="107876"/>
                </a:lnTo>
                <a:lnTo>
                  <a:pt x="71887" y="107626"/>
                </a:lnTo>
                <a:lnTo>
                  <a:pt x="81142" y="107349"/>
                </a:lnTo>
                <a:lnTo>
                  <a:pt x="100974" y="107156"/>
                </a:lnTo>
                <a:lnTo>
                  <a:pt x="104611" y="107940"/>
                </a:lnTo>
                <a:lnTo>
                  <a:pt x="108622" y="109256"/>
                </a:lnTo>
                <a:lnTo>
                  <a:pt x="112884" y="110928"/>
                </a:lnTo>
                <a:lnTo>
                  <a:pt x="116518" y="112836"/>
                </a:lnTo>
                <a:lnTo>
                  <a:pt x="119736" y="114901"/>
                </a:lnTo>
                <a:lnTo>
                  <a:pt x="122674" y="117072"/>
                </a:lnTo>
                <a:lnTo>
                  <a:pt x="128056" y="119485"/>
                </a:lnTo>
                <a:lnTo>
                  <a:pt x="130602" y="120128"/>
                </a:lnTo>
                <a:lnTo>
                  <a:pt x="135548" y="122959"/>
                </a:lnTo>
                <a:lnTo>
                  <a:pt x="141186" y="126863"/>
                </a:lnTo>
                <a:lnTo>
                  <a:pt x="144912" y="129016"/>
                </a:lnTo>
                <a:lnTo>
                  <a:pt x="148983" y="131244"/>
                </a:lnTo>
                <a:lnTo>
                  <a:pt x="151698" y="134318"/>
                </a:lnTo>
                <a:lnTo>
                  <a:pt x="153507" y="137954"/>
                </a:lnTo>
                <a:lnTo>
                  <a:pt x="154713" y="141966"/>
                </a:lnTo>
                <a:lnTo>
                  <a:pt x="156311" y="145434"/>
                </a:lnTo>
                <a:lnTo>
                  <a:pt x="158170" y="148540"/>
                </a:lnTo>
                <a:lnTo>
                  <a:pt x="162352" y="154108"/>
                </a:lnTo>
                <a:lnTo>
                  <a:pt x="166858" y="159228"/>
                </a:lnTo>
                <a:lnTo>
                  <a:pt x="169170" y="160911"/>
                </a:lnTo>
                <a:lnTo>
                  <a:pt x="173856" y="162781"/>
                </a:lnTo>
                <a:lnTo>
                  <a:pt x="178585" y="163612"/>
                </a:lnTo>
                <a:lnTo>
                  <a:pt x="180957" y="163834"/>
                </a:lnTo>
                <a:lnTo>
                  <a:pt x="182538" y="164775"/>
                </a:lnTo>
                <a:lnTo>
                  <a:pt x="183593" y="166196"/>
                </a:lnTo>
                <a:lnTo>
                  <a:pt x="185701" y="17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8"/>
          <p:cNvSpPr/>
          <p:nvPr/>
        </p:nvSpPr>
        <p:spPr>
          <a:xfrm>
            <a:off x="3964781" y="5200650"/>
            <a:ext cx="1" cy="121444"/>
          </a:xfrm>
          <a:custGeom>
            <a:avLst/>
            <a:gdLst/>
            <a:ahLst/>
            <a:cxnLst/>
            <a:rect l="0" t="0" r="0" b="0"/>
            <a:pathLst>
              <a:path w="1" h="121444">
                <a:moveTo>
                  <a:pt x="0" y="0"/>
                </a:moveTo>
                <a:lnTo>
                  <a:pt x="0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9"/>
          <p:cNvSpPr/>
          <p:nvPr/>
        </p:nvSpPr>
        <p:spPr>
          <a:xfrm>
            <a:off x="3929062" y="5157787"/>
            <a:ext cx="7145" cy="7145"/>
          </a:xfrm>
          <a:custGeom>
            <a:avLst/>
            <a:gdLst/>
            <a:ahLst/>
            <a:cxnLst/>
            <a:rect l="0" t="0" r="0" b="0"/>
            <a:pathLst>
              <a:path w="7145" h="7145">
                <a:moveTo>
                  <a:pt x="7144" y="0"/>
                </a:moveTo>
                <a:lnTo>
                  <a:pt x="294" y="0"/>
                </a:lnTo>
                <a:lnTo>
                  <a:pt x="196" y="794"/>
                </a:lnTo>
                <a:lnTo>
                  <a:pt x="131" y="2117"/>
                </a:lnTo>
                <a:lnTo>
                  <a:pt x="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0"/>
          <p:cNvSpPr/>
          <p:nvPr/>
        </p:nvSpPr>
        <p:spPr>
          <a:xfrm>
            <a:off x="4014787" y="5143634"/>
            <a:ext cx="178595" cy="178101"/>
          </a:xfrm>
          <a:custGeom>
            <a:avLst/>
            <a:gdLst/>
            <a:ahLst/>
            <a:cxnLst/>
            <a:rect l="0" t="0" r="0" b="0"/>
            <a:pathLst>
              <a:path w="178595" h="178101">
                <a:moveTo>
                  <a:pt x="0" y="21297"/>
                </a:moveTo>
                <a:lnTo>
                  <a:pt x="3792" y="25089"/>
                </a:lnTo>
                <a:lnTo>
                  <a:pt x="4910" y="27000"/>
                </a:lnTo>
                <a:lnTo>
                  <a:pt x="6151" y="31240"/>
                </a:lnTo>
                <a:lnTo>
                  <a:pt x="6703" y="35770"/>
                </a:lnTo>
                <a:lnTo>
                  <a:pt x="6948" y="40429"/>
                </a:lnTo>
                <a:lnTo>
                  <a:pt x="7057" y="45146"/>
                </a:lnTo>
                <a:lnTo>
                  <a:pt x="7143" y="97534"/>
                </a:lnTo>
                <a:lnTo>
                  <a:pt x="7937" y="102284"/>
                </a:lnTo>
                <a:lnTo>
                  <a:pt x="9260" y="107038"/>
                </a:lnTo>
                <a:lnTo>
                  <a:pt x="10936" y="111795"/>
                </a:lnTo>
                <a:lnTo>
                  <a:pt x="12054" y="116554"/>
                </a:lnTo>
                <a:lnTo>
                  <a:pt x="12798" y="121314"/>
                </a:lnTo>
                <a:lnTo>
                  <a:pt x="13295" y="126075"/>
                </a:lnTo>
                <a:lnTo>
                  <a:pt x="13626" y="130837"/>
                </a:lnTo>
                <a:lnTo>
                  <a:pt x="13846" y="135598"/>
                </a:lnTo>
                <a:lnTo>
                  <a:pt x="13993" y="140360"/>
                </a:lnTo>
                <a:lnTo>
                  <a:pt x="14885" y="144329"/>
                </a:lnTo>
                <a:lnTo>
                  <a:pt x="16273" y="147768"/>
                </a:lnTo>
                <a:lnTo>
                  <a:pt x="17993" y="150855"/>
                </a:lnTo>
                <a:lnTo>
                  <a:pt x="19139" y="154500"/>
                </a:lnTo>
                <a:lnTo>
                  <a:pt x="19903" y="158518"/>
                </a:lnTo>
                <a:lnTo>
                  <a:pt x="21130" y="168787"/>
                </a:lnTo>
                <a:lnTo>
                  <a:pt x="21298" y="172309"/>
                </a:lnTo>
                <a:lnTo>
                  <a:pt x="21423" y="178100"/>
                </a:lnTo>
                <a:lnTo>
                  <a:pt x="21431" y="110272"/>
                </a:lnTo>
                <a:lnTo>
                  <a:pt x="22225" y="105219"/>
                </a:lnTo>
                <a:lnTo>
                  <a:pt x="23548" y="100264"/>
                </a:lnTo>
                <a:lnTo>
                  <a:pt x="25224" y="95373"/>
                </a:lnTo>
                <a:lnTo>
                  <a:pt x="27134" y="90524"/>
                </a:lnTo>
                <a:lnTo>
                  <a:pt x="29202" y="85705"/>
                </a:lnTo>
                <a:lnTo>
                  <a:pt x="33616" y="76116"/>
                </a:lnTo>
                <a:lnTo>
                  <a:pt x="38224" y="66563"/>
                </a:lnTo>
                <a:lnTo>
                  <a:pt x="39770" y="62587"/>
                </a:lnTo>
                <a:lnTo>
                  <a:pt x="40801" y="59143"/>
                </a:lnTo>
                <a:lnTo>
                  <a:pt x="41488" y="56052"/>
                </a:lnTo>
                <a:lnTo>
                  <a:pt x="44369" y="50502"/>
                </a:lnTo>
                <a:lnTo>
                  <a:pt x="48294" y="45389"/>
                </a:lnTo>
                <a:lnTo>
                  <a:pt x="52685" y="40471"/>
                </a:lnTo>
                <a:lnTo>
                  <a:pt x="55827" y="37032"/>
                </a:lnTo>
                <a:lnTo>
                  <a:pt x="57062" y="36550"/>
                </a:lnTo>
                <a:lnTo>
                  <a:pt x="62592" y="35870"/>
                </a:lnTo>
                <a:lnTo>
                  <a:pt x="66977" y="35711"/>
                </a:lnTo>
                <a:lnTo>
                  <a:pt x="70116" y="35622"/>
                </a:lnTo>
                <a:lnTo>
                  <a:pt x="72966" y="37718"/>
                </a:lnTo>
                <a:lnTo>
                  <a:pt x="76880" y="41295"/>
                </a:lnTo>
                <a:lnTo>
                  <a:pt x="81264" y="45531"/>
                </a:lnTo>
                <a:lnTo>
                  <a:pt x="82752" y="48566"/>
                </a:lnTo>
                <a:lnTo>
                  <a:pt x="83743" y="52175"/>
                </a:lnTo>
                <a:lnTo>
                  <a:pt x="84403" y="56171"/>
                </a:lnTo>
                <a:lnTo>
                  <a:pt x="85638" y="59627"/>
                </a:lnTo>
                <a:lnTo>
                  <a:pt x="87254" y="62725"/>
                </a:lnTo>
                <a:lnTo>
                  <a:pt x="90374" y="68285"/>
                </a:lnTo>
                <a:lnTo>
                  <a:pt x="91760" y="73401"/>
                </a:lnTo>
                <a:lnTo>
                  <a:pt x="92129" y="76671"/>
                </a:lnTo>
                <a:lnTo>
                  <a:pt x="92376" y="80438"/>
                </a:lnTo>
                <a:lnTo>
                  <a:pt x="92771" y="90306"/>
                </a:lnTo>
                <a:lnTo>
                  <a:pt x="93598" y="91909"/>
                </a:lnTo>
                <a:lnTo>
                  <a:pt x="96632" y="95807"/>
                </a:lnTo>
                <a:lnTo>
                  <a:pt x="97759" y="97958"/>
                </a:lnTo>
                <a:lnTo>
                  <a:pt x="99011" y="102464"/>
                </a:lnTo>
                <a:lnTo>
                  <a:pt x="99925" y="106622"/>
                </a:lnTo>
                <a:lnTo>
                  <a:pt x="94347" y="106969"/>
                </a:lnTo>
                <a:lnTo>
                  <a:pt x="93854" y="106986"/>
                </a:lnTo>
                <a:lnTo>
                  <a:pt x="93525" y="106205"/>
                </a:lnTo>
                <a:lnTo>
                  <a:pt x="93063" y="101312"/>
                </a:lnTo>
                <a:lnTo>
                  <a:pt x="92956" y="97076"/>
                </a:lnTo>
                <a:lnTo>
                  <a:pt x="92876" y="79380"/>
                </a:lnTo>
                <a:lnTo>
                  <a:pt x="93668" y="75100"/>
                </a:lnTo>
                <a:lnTo>
                  <a:pt x="94989" y="70660"/>
                </a:lnTo>
                <a:lnTo>
                  <a:pt x="96663" y="66112"/>
                </a:lnTo>
                <a:lnTo>
                  <a:pt x="97780" y="61492"/>
                </a:lnTo>
                <a:lnTo>
                  <a:pt x="98524" y="56825"/>
                </a:lnTo>
                <a:lnTo>
                  <a:pt x="99020" y="52126"/>
                </a:lnTo>
                <a:lnTo>
                  <a:pt x="100145" y="47406"/>
                </a:lnTo>
                <a:lnTo>
                  <a:pt x="101688" y="42672"/>
                </a:lnTo>
                <a:lnTo>
                  <a:pt x="103511" y="37928"/>
                </a:lnTo>
                <a:lnTo>
                  <a:pt x="105520" y="33178"/>
                </a:lnTo>
                <a:lnTo>
                  <a:pt x="107653" y="28424"/>
                </a:lnTo>
                <a:lnTo>
                  <a:pt x="109869" y="23667"/>
                </a:lnTo>
                <a:lnTo>
                  <a:pt x="112140" y="19702"/>
                </a:lnTo>
                <a:lnTo>
                  <a:pt x="114447" y="16264"/>
                </a:lnTo>
                <a:lnTo>
                  <a:pt x="116780" y="13180"/>
                </a:lnTo>
                <a:lnTo>
                  <a:pt x="121487" y="7635"/>
                </a:lnTo>
                <a:lnTo>
                  <a:pt x="123854" y="5045"/>
                </a:lnTo>
                <a:lnTo>
                  <a:pt x="126226" y="3319"/>
                </a:lnTo>
                <a:lnTo>
                  <a:pt x="130978" y="1400"/>
                </a:lnTo>
                <a:lnTo>
                  <a:pt x="135735" y="548"/>
                </a:lnTo>
                <a:lnTo>
                  <a:pt x="140496" y="169"/>
                </a:lnTo>
                <a:lnTo>
                  <a:pt x="145257" y="0"/>
                </a:lnTo>
                <a:lnTo>
                  <a:pt x="147638" y="749"/>
                </a:lnTo>
                <a:lnTo>
                  <a:pt x="152400" y="3698"/>
                </a:lnTo>
                <a:lnTo>
                  <a:pt x="154781" y="6389"/>
                </a:lnTo>
                <a:lnTo>
                  <a:pt x="157163" y="9771"/>
                </a:lnTo>
                <a:lnTo>
                  <a:pt x="159544" y="13613"/>
                </a:lnTo>
                <a:lnTo>
                  <a:pt x="161131" y="16968"/>
                </a:lnTo>
                <a:lnTo>
                  <a:pt x="162190" y="19998"/>
                </a:lnTo>
                <a:lnTo>
                  <a:pt x="162895" y="22812"/>
                </a:lnTo>
                <a:lnTo>
                  <a:pt x="163366" y="26276"/>
                </a:lnTo>
                <a:lnTo>
                  <a:pt x="163679" y="30172"/>
                </a:lnTo>
                <a:lnTo>
                  <a:pt x="163888" y="34358"/>
                </a:lnTo>
                <a:lnTo>
                  <a:pt x="164821" y="39529"/>
                </a:lnTo>
                <a:lnTo>
                  <a:pt x="166238" y="45358"/>
                </a:lnTo>
                <a:lnTo>
                  <a:pt x="167975" y="51625"/>
                </a:lnTo>
                <a:lnTo>
                  <a:pt x="169133" y="58184"/>
                </a:lnTo>
                <a:lnTo>
                  <a:pt x="169906" y="64938"/>
                </a:lnTo>
                <a:lnTo>
                  <a:pt x="170421" y="71823"/>
                </a:lnTo>
                <a:lnTo>
                  <a:pt x="171557" y="77999"/>
                </a:lnTo>
                <a:lnTo>
                  <a:pt x="173109" y="83705"/>
                </a:lnTo>
                <a:lnTo>
                  <a:pt x="174937" y="89096"/>
                </a:lnTo>
                <a:lnTo>
                  <a:pt x="176156" y="95071"/>
                </a:lnTo>
                <a:lnTo>
                  <a:pt x="176969" y="101436"/>
                </a:lnTo>
                <a:lnTo>
                  <a:pt x="177510" y="108060"/>
                </a:lnTo>
                <a:lnTo>
                  <a:pt x="177872" y="114064"/>
                </a:lnTo>
                <a:lnTo>
                  <a:pt x="178273" y="124968"/>
                </a:lnTo>
                <a:lnTo>
                  <a:pt x="178531" y="139201"/>
                </a:lnTo>
                <a:lnTo>
                  <a:pt x="178591" y="149421"/>
                </a:lnTo>
                <a:lnTo>
                  <a:pt x="178594" y="142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1"/>
          <p:cNvSpPr/>
          <p:nvPr/>
        </p:nvSpPr>
        <p:spPr>
          <a:xfrm>
            <a:off x="4222348" y="5129212"/>
            <a:ext cx="128196" cy="164307"/>
          </a:xfrm>
          <a:custGeom>
            <a:avLst/>
            <a:gdLst/>
            <a:ahLst/>
            <a:cxnLst/>
            <a:rect l="0" t="0" r="0" b="0"/>
            <a:pathLst>
              <a:path w="128196" h="164307">
                <a:moveTo>
                  <a:pt x="85333" y="0"/>
                </a:moveTo>
                <a:lnTo>
                  <a:pt x="68248" y="0"/>
                </a:lnTo>
                <a:lnTo>
                  <a:pt x="66799" y="794"/>
                </a:lnTo>
                <a:lnTo>
                  <a:pt x="65834" y="2117"/>
                </a:lnTo>
                <a:lnTo>
                  <a:pt x="65189" y="3792"/>
                </a:lnTo>
                <a:lnTo>
                  <a:pt x="63967" y="4910"/>
                </a:lnTo>
                <a:lnTo>
                  <a:pt x="62357" y="5654"/>
                </a:lnTo>
                <a:lnTo>
                  <a:pt x="60491" y="6151"/>
                </a:lnTo>
                <a:lnTo>
                  <a:pt x="58453" y="7276"/>
                </a:lnTo>
                <a:lnTo>
                  <a:pt x="56300" y="8819"/>
                </a:lnTo>
                <a:lnTo>
                  <a:pt x="54071" y="10642"/>
                </a:lnTo>
                <a:lnTo>
                  <a:pt x="51792" y="12651"/>
                </a:lnTo>
                <a:lnTo>
                  <a:pt x="49478" y="14784"/>
                </a:lnTo>
                <a:lnTo>
                  <a:pt x="47142" y="17000"/>
                </a:lnTo>
                <a:lnTo>
                  <a:pt x="44791" y="20064"/>
                </a:lnTo>
                <a:lnTo>
                  <a:pt x="42430" y="23695"/>
                </a:lnTo>
                <a:lnTo>
                  <a:pt x="40062" y="27703"/>
                </a:lnTo>
                <a:lnTo>
                  <a:pt x="37690" y="31962"/>
                </a:lnTo>
                <a:lnTo>
                  <a:pt x="32937" y="40929"/>
                </a:lnTo>
                <a:lnTo>
                  <a:pt x="25799" y="54901"/>
                </a:lnTo>
                <a:lnTo>
                  <a:pt x="23419" y="60414"/>
                </a:lnTo>
                <a:lnTo>
                  <a:pt x="21038" y="66470"/>
                </a:lnTo>
                <a:lnTo>
                  <a:pt x="18657" y="72888"/>
                </a:lnTo>
                <a:lnTo>
                  <a:pt x="17070" y="79548"/>
                </a:lnTo>
                <a:lnTo>
                  <a:pt x="16012" y="86370"/>
                </a:lnTo>
                <a:lnTo>
                  <a:pt x="15306" y="93299"/>
                </a:lnTo>
                <a:lnTo>
                  <a:pt x="14042" y="99506"/>
                </a:lnTo>
                <a:lnTo>
                  <a:pt x="12406" y="105231"/>
                </a:lnTo>
                <a:lnTo>
                  <a:pt x="10521" y="110635"/>
                </a:lnTo>
                <a:lnTo>
                  <a:pt x="8471" y="115825"/>
                </a:lnTo>
                <a:lnTo>
                  <a:pt x="6310" y="120873"/>
                </a:lnTo>
                <a:lnTo>
                  <a:pt x="4076" y="125826"/>
                </a:lnTo>
                <a:lnTo>
                  <a:pt x="2587" y="130715"/>
                </a:lnTo>
                <a:lnTo>
                  <a:pt x="1594" y="135562"/>
                </a:lnTo>
                <a:lnTo>
                  <a:pt x="932" y="140381"/>
                </a:lnTo>
                <a:lnTo>
                  <a:pt x="490" y="144388"/>
                </a:lnTo>
                <a:lnTo>
                  <a:pt x="196" y="147852"/>
                </a:lnTo>
                <a:lnTo>
                  <a:pt x="0" y="150956"/>
                </a:lnTo>
                <a:lnTo>
                  <a:pt x="663" y="153818"/>
                </a:lnTo>
                <a:lnTo>
                  <a:pt x="1899" y="156521"/>
                </a:lnTo>
                <a:lnTo>
                  <a:pt x="3516" y="159116"/>
                </a:lnTo>
                <a:lnTo>
                  <a:pt x="5388" y="160846"/>
                </a:lnTo>
                <a:lnTo>
                  <a:pt x="7431" y="162000"/>
                </a:lnTo>
                <a:lnTo>
                  <a:pt x="12618" y="163850"/>
                </a:lnTo>
                <a:lnTo>
                  <a:pt x="15444" y="164104"/>
                </a:lnTo>
                <a:lnTo>
                  <a:pt x="17309" y="164171"/>
                </a:lnTo>
                <a:lnTo>
                  <a:pt x="19346" y="163423"/>
                </a:lnTo>
                <a:lnTo>
                  <a:pt x="21498" y="162130"/>
                </a:lnTo>
                <a:lnTo>
                  <a:pt x="23726" y="160474"/>
                </a:lnTo>
                <a:lnTo>
                  <a:pt x="26005" y="158576"/>
                </a:lnTo>
                <a:lnTo>
                  <a:pt x="28319" y="156518"/>
                </a:lnTo>
                <a:lnTo>
                  <a:pt x="33006" y="152113"/>
                </a:lnTo>
                <a:lnTo>
                  <a:pt x="37734" y="147510"/>
                </a:lnTo>
                <a:lnTo>
                  <a:pt x="39313" y="144378"/>
                </a:lnTo>
                <a:lnTo>
                  <a:pt x="40366" y="140702"/>
                </a:lnTo>
                <a:lnTo>
                  <a:pt x="41067" y="136664"/>
                </a:lnTo>
                <a:lnTo>
                  <a:pt x="42328" y="132384"/>
                </a:lnTo>
                <a:lnTo>
                  <a:pt x="43964" y="127943"/>
                </a:lnTo>
                <a:lnTo>
                  <a:pt x="45847" y="123396"/>
                </a:lnTo>
                <a:lnTo>
                  <a:pt x="47897" y="119570"/>
                </a:lnTo>
                <a:lnTo>
                  <a:pt x="50057" y="116226"/>
                </a:lnTo>
                <a:lnTo>
                  <a:pt x="52290" y="113202"/>
                </a:lnTo>
                <a:lnTo>
                  <a:pt x="54573" y="109600"/>
                </a:lnTo>
                <a:lnTo>
                  <a:pt x="56889" y="105610"/>
                </a:lnTo>
                <a:lnTo>
                  <a:pt x="59227" y="101363"/>
                </a:lnTo>
                <a:lnTo>
                  <a:pt x="60785" y="96944"/>
                </a:lnTo>
                <a:lnTo>
                  <a:pt x="61824" y="92411"/>
                </a:lnTo>
                <a:lnTo>
                  <a:pt x="62516" y="87801"/>
                </a:lnTo>
                <a:lnTo>
                  <a:pt x="63772" y="83140"/>
                </a:lnTo>
                <a:lnTo>
                  <a:pt x="65403" y="78446"/>
                </a:lnTo>
                <a:lnTo>
                  <a:pt x="67284" y="73728"/>
                </a:lnTo>
                <a:lnTo>
                  <a:pt x="69331" y="68996"/>
                </a:lnTo>
                <a:lnTo>
                  <a:pt x="76866" y="52821"/>
                </a:lnTo>
                <a:lnTo>
                  <a:pt x="77601" y="49140"/>
                </a:lnTo>
                <a:lnTo>
                  <a:pt x="78185" y="42911"/>
                </a:lnTo>
                <a:lnTo>
                  <a:pt x="78188" y="42872"/>
                </a:lnTo>
                <a:lnTo>
                  <a:pt x="78189" y="97965"/>
                </a:lnTo>
                <a:lnTo>
                  <a:pt x="78983" y="102616"/>
                </a:lnTo>
                <a:lnTo>
                  <a:pt x="80306" y="107305"/>
                </a:lnTo>
                <a:lnTo>
                  <a:pt x="81981" y="112018"/>
                </a:lnTo>
                <a:lnTo>
                  <a:pt x="83099" y="115953"/>
                </a:lnTo>
                <a:lnTo>
                  <a:pt x="83843" y="119371"/>
                </a:lnTo>
                <a:lnTo>
                  <a:pt x="84340" y="122443"/>
                </a:lnTo>
                <a:lnTo>
                  <a:pt x="85465" y="125285"/>
                </a:lnTo>
                <a:lnTo>
                  <a:pt x="87008" y="127974"/>
                </a:lnTo>
                <a:lnTo>
                  <a:pt x="88831" y="130559"/>
                </a:lnTo>
                <a:lnTo>
                  <a:pt x="90840" y="133871"/>
                </a:lnTo>
                <a:lnTo>
                  <a:pt x="92973" y="137666"/>
                </a:lnTo>
                <a:lnTo>
                  <a:pt x="98308" y="147579"/>
                </a:lnTo>
                <a:lnTo>
                  <a:pt x="101153" y="151051"/>
                </a:lnTo>
                <a:lnTo>
                  <a:pt x="105064" y="155240"/>
                </a:lnTo>
                <a:lnTo>
                  <a:pt x="109448" y="159748"/>
                </a:lnTo>
                <a:lnTo>
                  <a:pt x="111728" y="161267"/>
                </a:lnTo>
                <a:lnTo>
                  <a:pt x="114043" y="162280"/>
                </a:lnTo>
                <a:lnTo>
                  <a:pt x="116379" y="162956"/>
                </a:lnTo>
                <a:lnTo>
                  <a:pt x="118730" y="163406"/>
                </a:lnTo>
                <a:lnTo>
                  <a:pt x="121092" y="163706"/>
                </a:lnTo>
                <a:lnTo>
                  <a:pt x="128195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2"/>
          <p:cNvSpPr/>
          <p:nvPr/>
        </p:nvSpPr>
        <p:spPr>
          <a:xfrm>
            <a:off x="4372127" y="5150654"/>
            <a:ext cx="92717" cy="249915"/>
          </a:xfrm>
          <a:custGeom>
            <a:avLst/>
            <a:gdLst/>
            <a:ahLst/>
            <a:cxnLst/>
            <a:rect l="0" t="0" r="0" b="0"/>
            <a:pathLst>
              <a:path w="92717" h="249915">
                <a:moveTo>
                  <a:pt x="56998" y="7133"/>
                </a:moveTo>
                <a:lnTo>
                  <a:pt x="56998" y="283"/>
                </a:lnTo>
                <a:lnTo>
                  <a:pt x="54881" y="120"/>
                </a:lnTo>
                <a:lnTo>
                  <a:pt x="53205" y="76"/>
                </a:lnTo>
                <a:lnTo>
                  <a:pt x="51294" y="841"/>
                </a:lnTo>
                <a:lnTo>
                  <a:pt x="49227" y="2145"/>
                </a:lnTo>
                <a:lnTo>
                  <a:pt x="43997" y="6148"/>
                </a:lnTo>
                <a:lnTo>
                  <a:pt x="41981" y="6476"/>
                </a:lnTo>
                <a:lnTo>
                  <a:pt x="39049" y="6695"/>
                </a:lnTo>
                <a:lnTo>
                  <a:pt x="35507" y="6841"/>
                </a:lnTo>
                <a:lnTo>
                  <a:pt x="32351" y="7732"/>
                </a:lnTo>
                <a:lnTo>
                  <a:pt x="29455" y="9120"/>
                </a:lnTo>
                <a:lnTo>
                  <a:pt x="26730" y="10839"/>
                </a:lnTo>
                <a:lnTo>
                  <a:pt x="24913" y="12778"/>
                </a:lnTo>
                <a:lnTo>
                  <a:pt x="23701" y="14865"/>
                </a:lnTo>
                <a:lnTo>
                  <a:pt x="22894" y="17051"/>
                </a:lnTo>
                <a:lnTo>
                  <a:pt x="21562" y="19301"/>
                </a:lnTo>
                <a:lnTo>
                  <a:pt x="19880" y="21595"/>
                </a:lnTo>
                <a:lnTo>
                  <a:pt x="15270" y="27188"/>
                </a:lnTo>
                <a:lnTo>
                  <a:pt x="12523" y="30069"/>
                </a:lnTo>
                <a:lnTo>
                  <a:pt x="10679" y="31949"/>
                </a:lnTo>
                <a:lnTo>
                  <a:pt x="9450" y="33996"/>
                </a:lnTo>
                <a:lnTo>
                  <a:pt x="8084" y="38387"/>
                </a:lnTo>
                <a:lnTo>
                  <a:pt x="7477" y="45101"/>
                </a:lnTo>
                <a:lnTo>
                  <a:pt x="7207" y="52583"/>
                </a:lnTo>
                <a:lnTo>
                  <a:pt x="7055" y="61257"/>
                </a:lnTo>
                <a:lnTo>
                  <a:pt x="6992" y="88088"/>
                </a:lnTo>
                <a:lnTo>
                  <a:pt x="7786" y="89678"/>
                </a:lnTo>
                <a:lnTo>
                  <a:pt x="9108" y="90738"/>
                </a:lnTo>
                <a:lnTo>
                  <a:pt x="10784" y="91445"/>
                </a:lnTo>
                <a:lnTo>
                  <a:pt x="12695" y="91916"/>
                </a:lnTo>
                <a:lnTo>
                  <a:pt x="14762" y="92230"/>
                </a:lnTo>
                <a:lnTo>
                  <a:pt x="16934" y="92439"/>
                </a:lnTo>
                <a:lnTo>
                  <a:pt x="18383" y="93373"/>
                </a:lnTo>
                <a:lnTo>
                  <a:pt x="19348" y="94789"/>
                </a:lnTo>
                <a:lnTo>
                  <a:pt x="19992" y="96526"/>
                </a:lnTo>
                <a:lnTo>
                  <a:pt x="20421" y="96891"/>
                </a:lnTo>
                <a:lnTo>
                  <a:pt x="20707" y="96340"/>
                </a:lnTo>
                <a:lnTo>
                  <a:pt x="20897" y="95180"/>
                </a:lnTo>
                <a:lnTo>
                  <a:pt x="21818" y="94406"/>
                </a:lnTo>
                <a:lnTo>
                  <a:pt x="23226" y="93890"/>
                </a:lnTo>
                <a:lnTo>
                  <a:pt x="24958" y="93546"/>
                </a:lnTo>
                <a:lnTo>
                  <a:pt x="26113" y="92523"/>
                </a:lnTo>
                <a:lnTo>
                  <a:pt x="26883" y="91047"/>
                </a:lnTo>
                <a:lnTo>
                  <a:pt x="27396" y="89269"/>
                </a:lnTo>
                <a:lnTo>
                  <a:pt x="30083" y="85178"/>
                </a:lnTo>
                <a:lnTo>
                  <a:pt x="31911" y="82976"/>
                </a:lnTo>
                <a:lnTo>
                  <a:pt x="33923" y="81507"/>
                </a:lnTo>
                <a:lnTo>
                  <a:pt x="36058" y="80528"/>
                </a:lnTo>
                <a:lnTo>
                  <a:pt x="38275" y="79875"/>
                </a:lnTo>
                <a:lnTo>
                  <a:pt x="39754" y="77853"/>
                </a:lnTo>
                <a:lnTo>
                  <a:pt x="41396" y="71372"/>
                </a:lnTo>
                <a:lnTo>
                  <a:pt x="44242" y="65317"/>
                </a:lnTo>
                <a:lnTo>
                  <a:pt x="46113" y="62591"/>
                </a:lnTo>
                <a:lnTo>
                  <a:pt x="48191" y="55329"/>
                </a:lnTo>
                <a:lnTo>
                  <a:pt x="48745" y="51170"/>
                </a:lnTo>
                <a:lnTo>
                  <a:pt x="51478" y="44432"/>
                </a:lnTo>
                <a:lnTo>
                  <a:pt x="53318" y="41524"/>
                </a:lnTo>
                <a:lnTo>
                  <a:pt x="55362" y="34060"/>
                </a:lnTo>
                <a:lnTo>
                  <a:pt x="55908" y="29847"/>
                </a:lnTo>
                <a:lnTo>
                  <a:pt x="58630" y="23049"/>
                </a:lnTo>
                <a:lnTo>
                  <a:pt x="60467" y="20124"/>
                </a:lnTo>
                <a:lnTo>
                  <a:pt x="62508" y="14759"/>
                </a:lnTo>
                <a:lnTo>
                  <a:pt x="63657" y="7276"/>
                </a:lnTo>
                <a:lnTo>
                  <a:pt x="64139" y="27"/>
                </a:lnTo>
                <a:lnTo>
                  <a:pt x="67933" y="0"/>
                </a:lnTo>
                <a:lnTo>
                  <a:pt x="69050" y="791"/>
                </a:lnTo>
                <a:lnTo>
                  <a:pt x="69795" y="2111"/>
                </a:lnTo>
                <a:lnTo>
                  <a:pt x="70623" y="5695"/>
                </a:lnTo>
                <a:lnTo>
                  <a:pt x="71089" y="12969"/>
                </a:lnTo>
                <a:lnTo>
                  <a:pt x="71198" y="20575"/>
                </a:lnTo>
                <a:lnTo>
                  <a:pt x="72021" y="24031"/>
                </a:lnTo>
                <a:lnTo>
                  <a:pt x="73363" y="27130"/>
                </a:lnTo>
                <a:lnTo>
                  <a:pt x="76178" y="32690"/>
                </a:lnTo>
                <a:lnTo>
                  <a:pt x="77428" y="37806"/>
                </a:lnTo>
                <a:lnTo>
                  <a:pt x="77984" y="44843"/>
                </a:lnTo>
                <a:lnTo>
                  <a:pt x="78132" y="48942"/>
                </a:lnTo>
                <a:lnTo>
                  <a:pt x="79025" y="53262"/>
                </a:lnTo>
                <a:lnTo>
                  <a:pt x="80414" y="57729"/>
                </a:lnTo>
                <a:lnTo>
                  <a:pt x="82134" y="62295"/>
                </a:lnTo>
                <a:lnTo>
                  <a:pt x="83280" y="66927"/>
                </a:lnTo>
                <a:lnTo>
                  <a:pt x="84044" y="71602"/>
                </a:lnTo>
                <a:lnTo>
                  <a:pt x="84554" y="76306"/>
                </a:lnTo>
                <a:lnTo>
                  <a:pt x="85687" y="81030"/>
                </a:lnTo>
                <a:lnTo>
                  <a:pt x="87236" y="85766"/>
                </a:lnTo>
                <a:lnTo>
                  <a:pt x="89063" y="90511"/>
                </a:lnTo>
                <a:lnTo>
                  <a:pt x="90281" y="95262"/>
                </a:lnTo>
                <a:lnTo>
                  <a:pt x="91092" y="100017"/>
                </a:lnTo>
                <a:lnTo>
                  <a:pt x="91634" y="104774"/>
                </a:lnTo>
                <a:lnTo>
                  <a:pt x="91995" y="109534"/>
                </a:lnTo>
                <a:lnTo>
                  <a:pt x="92235" y="114294"/>
                </a:lnTo>
                <a:lnTo>
                  <a:pt x="92503" y="123816"/>
                </a:lnTo>
                <a:lnTo>
                  <a:pt x="92708" y="161914"/>
                </a:lnTo>
                <a:lnTo>
                  <a:pt x="92716" y="211626"/>
                </a:lnTo>
                <a:lnTo>
                  <a:pt x="91922" y="215693"/>
                </a:lnTo>
                <a:lnTo>
                  <a:pt x="90599" y="219198"/>
                </a:lnTo>
                <a:lnTo>
                  <a:pt x="87013" y="226003"/>
                </a:lnTo>
                <a:lnTo>
                  <a:pt x="82773" y="234319"/>
                </a:lnTo>
                <a:lnTo>
                  <a:pt x="80531" y="237171"/>
                </a:lnTo>
                <a:lnTo>
                  <a:pt x="78243" y="239073"/>
                </a:lnTo>
                <a:lnTo>
                  <a:pt x="75924" y="240341"/>
                </a:lnTo>
                <a:lnTo>
                  <a:pt x="73584" y="241980"/>
                </a:lnTo>
                <a:lnTo>
                  <a:pt x="71230" y="243867"/>
                </a:lnTo>
                <a:lnTo>
                  <a:pt x="68867" y="245918"/>
                </a:lnTo>
                <a:lnTo>
                  <a:pt x="66498" y="247285"/>
                </a:lnTo>
                <a:lnTo>
                  <a:pt x="64125" y="248197"/>
                </a:lnTo>
                <a:lnTo>
                  <a:pt x="61749" y="248805"/>
                </a:lnTo>
                <a:lnTo>
                  <a:pt x="59372" y="249210"/>
                </a:lnTo>
                <a:lnTo>
                  <a:pt x="56993" y="249480"/>
                </a:lnTo>
                <a:lnTo>
                  <a:pt x="54613" y="249660"/>
                </a:lnTo>
                <a:lnTo>
                  <a:pt x="52233" y="249780"/>
                </a:lnTo>
                <a:lnTo>
                  <a:pt x="47472" y="249914"/>
                </a:lnTo>
                <a:lnTo>
                  <a:pt x="44297" y="249155"/>
                </a:lnTo>
                <a:lnTo>
                  <a:pt x="40593" y="247857"/>
                </a:lnTo>
                <a:lnTo>
                  <a:pt x="36536" y="246197"/>
                </a:lnTo>
                <a:lnTo>
                  <a:pt x="33038" y="245090"/>
                </a:lnTo>
                <a:lnTo>
                  <a:pt x="29912" y="244352"/>
                </a:lnTo>
                <a:lnTo>
                  <a:pt x="27034" y="243860"/>
                </a:lnTo>
                <a:lnTo>
                  <a:pt x="23528" y="242739"/>
                </a:lnTo>
                <a:lnTo>
                  <a:pt x="19604" y="241197"/>
                </a:lnTo>
                <a:lnTo>
                  <a:pt x="15399" y="239376"/>
                </a:lnTo>
                <a:lnTo>
                  <a:pt x="11803" y="237368"/>
                </a:lnTo>
                <a:lnTo>
                  <a:pt x="8611" y="235235"/>
                </a:lnTo>
                <a:lnTo>
                  <a:pt x="5690" y="233020"/>
                </a:lnTo>
                <a:lnTo>
                  <a:pt x="3743" y="230749"/>
                </a:lnTo>
                <a:lnTo>
                  <a:pt x="2444" y="228442"/>
                </a:lnTo>
                <a:lnTo>
                  <a:pt x="360" y="222828"/>
                </a:lnTo>
                <a:lnTo>
                  <a:pt x="0" y="218063"/>
                </a:lnTo>
                <a:lnTo>
                  <a:pt x="743" y="216015"/>
                </a:lnTo>
                <a:lnTo>
                  <a:pt x="2032" y="213856"/>
                </a:lnTo>
                <a:lnTo>
                  <a:pt x="3685" y="211624"/>
                </a:lnTo>
                <a:lnTo>
                  <a:pt x="5522" y="204909"/>
                </a:lnTo>
                <a:lnTo>
                  <a:pt x="6012" y="200897"/>
                </a:lnTo>
                <a:lnTo>
                  <a:pt x="7132" y="197427"/>
                </a:lnTo>
                <a:lnTo>
                  <a:pt x="8673" y="194321"/>
                </a:lnTo>
                <a:lnTo>
                  <a:pt x="10493" y="191457"/>
                </a:lnTo>
                <a:lnTo>
                  <a:pt x="12501" y="187959"/>
                </a:lnTo>
                <a:lnTo>
                  <a:pt x="16848" y="179840"/>
                </a:lnTo>
                <a:lnTo>
                  <a:pt x="23758" y="166344"/>
                </a:lnTo>
                <a:lnTo>
                  <a:pt x="26901" y="161693"/>
                </a:lnTo>
                <a:lnTo>
                  <a:pt x="30583" y="157004"/>
                </a:lnTo>
                <a:lnTo>
                  <a:pt x="34625" y="152290"/>
                </a:lnTo>
                <a:lnTo>
                  <a:pt x="38114" y="147561"/>
                </a:lnTo>
                <a:lnTo>
                  <a:pt x="41234" y="142821"/>
                </a:lnTo>
                <a:lnTo>
                  <a:pt x="44107" y="138072"/>
                </a:lnTo>
                <a:lnTo>
                  <a:pt x="47610" y="133320"/>
                </a:lnTo>
                <a:lnTo>
                  <a:pt x="51533" y="128564"/>
                </a:lnTo>
                <a:lnTo>
                  <a:pt x="55736" y="123806"/>
                </a:lnTo>
                <a:lnTo>
                  <a:pt x="59331" y="119046"/>
                </a:lnTo>
                <a:lnTo>
                  <a:pt x="62522" y="114285"/>
                </a:lnTo>
                <a:lnTo>
                  <a:pt x="65443" y="109524"/>
                </a:lnTo>
                <a:lnTo>
                  <a:pt x="68184" y="105556"/>
                </a:lnTo>
                <a:lnTo>
                  <a:pt x="70805" y="102117"/>
                </a:lnTo>
                <a:lnTo>
                  <a:pt x="78429" y="928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3"/>
          <p:cNvSpPr/>
          <p:nvPr/>
        </p:nvSpPr>
        <p:spPr>
          <a:xfrm>
            <a:off x="4514850" y="5136356"/>
            <a:ext cx="7144" cy="150020"/>
          </a:xfrm>
          <a:custGeom>
            <a:avLst/>
            <a:gdLst/>
            <a:ahLst/>
            <a:cxnLst/>
            <a:rect l="0" t="0" r="0" b="0"/>
            <a:pathLst>
              <a:path w="7144" h="150020">
                <a:moveTo>
                  <a:pt x="0" y="0"/>
                </a:moveTo>
                <a:lnTo>
                  <a:pt x="0" y="90204"/>
                </a:lnTo>
                <a:lnTo>
                  <a:pt x="794" y="95061"/>
                </a:lnTo>
                <a:lnTo>
                  <a:pt x="2116" y="99887"/>
                </a:lnTo>
                <a:lnTo>
                  <a:pt x="3792" y="104691"/>
                </a:lnTo>
                <a:lnTo>
                  <a:pt x="4909" y="109481"/>
                </a:lnTo>
                <a:lnTo>
                  <a:pt x="5654" y="114263"/>
                </a:lnTo>
                <a:lnTo>
                  <a:pt x="6150" y="119037"/>
                </a:lnTo>
                <a:lnTo>
                  <a:pt x="6481" y="123808"/>
                </a:lnTo>
                <a:lnTo>
                  <a:pt x="6702" y="128576"/>
                </a:lnTo>
                <a:lnTo>
                  <a:pt x="7012" y="140755"/>
                </a:lnTo>
                <a:lnTo>
                  <a:pt x="7143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4"/>
          <p:cNvSpPr/>
          <p:nvPr/>
        </p:nvSpPr>
        <p:spPr>
          <a:xfrm>
            <a:off x="4507706" y="510063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5"/>
          <p:cNvSpPr/>
          <p:nvPr/>
        </p:nvSpPr>
        <p:spPr>
          <a:xfrm>
            <a:off x="4579143" y="5107781"/>
            <a:ext cx="100014" cy="171451"/>
          </a:xfrm>
          <a:custGeom>
            <a:avLst/>
            <a:gdLst/>
            <a:ahLst/>
            <a:cxnLst/>
            <a:rect l="0" t="0" r="0" b="0"/>
            <a:pathLst>
              <a:path w="100014" h="171451">
                <a:moveTo>
                  <a:pt x="0" y="0"/>
                </a:moveTo>
                <a:lnTo>
                  <a:pt x="0" y="21491"/>
                </a:lnTo>
                <a:lnTo>
                  <a:pt x="794" y="24646"/>
                </a:lnTo>
                <a:lnTo>
                  <a:pt x="2117" y="27543"/>
                </a:lnTo>
                <a:lnTo>
                  <a:pt x="3793" y="30268"/>
                </a:lnTo>
                <a:lnTo>
                  <a:pt x="4910" y="33673"/>
                </a:lnTo>
                <a:lnTo>
                  <a:pt x="5655" y="37530"/>
                </a:lnTo>
                <a:lnTo>
                  <a:pt x="6151" y="41689"/>
                </a:lnTo>
                <a:lnTo>
                  <a:pt x="6482" y="46842"/>
                </a:lnTo>
                <a:lnTo>
                  <a:pt x="6703" y="52659"/>
                </a:lnTo>
                <a:lnTo>
                  <a:pt x="7013" y="70107"/>
                </a:lnTo>
                <a:lnTo>
                  <a:pt x="7136" y="104697"/>
                </a:lnTo>
                <a:lnTo>
                  <a:pt x="7933" y="109486"/>
                </a:lnTo>
                <a:lnTo>
                  <a:pt x="9257" y="114265"/>
                </a:lnTo>
                <a:lnTo>
                  <a:pt x="10934" y="119039"/>
                </a:lnTo>
                <a:lnTo>
                  <a:pt x="11258" y="123016"/>
                </a:lnTo>
                <a:lnTo>
                  <a:pt x="10681" y="126460"/>
                </a:lnTo>
                <a:lnTo>
                  <a:pt x="9502" y="129550"/>
                </a:lnTo>
                <a:lnTo>
                  <a:pt x="8716" y="132404"/>
                </a:lnTo>
                <a:lnTo>
                  <a:pt x="7842" y="137692"/>
                </a:lnTo>
                <a:lnTo>
                  <a:pt x="7454" y="142688"/>
                </a:lnTo>
                <a:lnTo>
                  <a:pt x="7150" y="149892"/>
                </a:lnTo>
                <a:lnTo>
                  <a:pt x="7144" y="140064"/>
                </a:lnTo>
                <a:lnTo>
                  <a:pt x="7938" y="137826"/>
                </a:lnTo>
                <a:lnTo>
                  <a:pt x="10936" y="133223"/>
                </a:lnTo>
                <a:lnTo>
                  <a:pt x="12054" y="130090"/>
                </a:lnTo>
                <a:lnTo>
                  <a:pt x="12798" y="126414"/>
                </a:lnTo>
                <a:lnTo>
                  <a:pt x="13295" y="122376"/>
                </a:lnTo>
                <a:lnTo>
                  <a:pt x="13626" y="118096"/>
                </a:lnTo>
                <a:lnTo>
                  <a:pt x="13847" y="113656"/>
                </a:lnTo>
                <a:lnTo>
                  <a:pt x="14092" y="104489"/>
                </a:lnTo>
                <a:lnTo>
                  <a:pt x="14201" y="95123"/>
                </a:lnTo>
                <a:lnTo>
                  <a:pt x="15023" y="89609"/>
                </a:lnTo>
                <a:lnTo>
                  <a:pt x="16366" y="83552"/>
                </a:lnTo>
                <a:lnTo>
                  <a:pt x="18055" y="77132"/>
                </a:lnTo>
                <a:lnTo>
                  <a:pt x="19180" y="71265"/>
                </a:lnTo>
                <a:lnTo>
                  <a:pt x="19931" y="65766"/>
                </a:lnTo>
                <a:lnTo>
                  <a:pt x="20431" y="60513"/>
                </a:lnTo>
                <a:lnTo>
                  <a:pt x="21558" y="55423"/>
                </a:lnTo>
                <a:lnTo>
                  <a:pt x="23103" y="50442"/>
                </a:lnTo>
                <a:lnTo>
                  <a:pt x="24927" y="45535"/>
                </a:lnTo>
                <a:lnTo>
                  <a:pt x="26937" y="41469"/>
                </a:lnTo>
                <a:lnTo>
                  <a:pt x="29071" y="37964"/>
                </a:lnTo>
                <a:lnTo>
                  <a:pt x="31287" y="34835"/>
                </a:lnTo>
                <a:lnTo>
                  <a:pt x="33558" y="31954"/>
                </a:lnTo>
                <a:lnTo>
                  <a:pt x="35866" y="29240"/>
                </a:lnTo>
                <a:lnTo>
                  <a:pt x="38198" y="26637"/>
                </a:lnTo>
                <a:lnTo>
                  <a:pt x="39753" y="24108"/>
                </a:lnTo>
                <a:lnTo>
                  <a:pt x="41481" y="19181"/>
                </a:lnTo>
                <a:lnTo>
                  <a:pt x="44365" y="14346"/>
                </a:lnTo>
                <a:lnTo>
                  <a:pt x="46246" y="11945"/>
                </a:lnTo>
                <a:lnTo>
                  <a:pt x="48293" y="10345"/>
                </a:lnTo>
                <a:lnTo>
                  <a:pt x="50452" y="9277"/>
                </a:lnTo>
                <a:lnTo>
                  <a:pt x="52685" y="8566"/>
                </a:lnTo>
                <a:lnTo>
                  <a:pt x="54967" y="8092"/>
                </a:lnTo>
                <a:lnTo>
                  <a:pt x="57282" y="7776"/>
                </a:lnTo>
                <a:lnTo>
                  <a:pt x="59619" y="7565"/>
                </a:lnTo>
                <a:lnTo>
                  <a:pt x="61178" y="8218"/>
                </a:lnTo>
                <a:lnTo>
                  <a:pt x="62216" y="9448"/>
                </a:lnTo>
                <a:lnTo>
                  <a:pt x="62909" y="11061"/>
                </a:lnTo>
                <a:lnTo>
                  <a:pt x="65795" y="14970"/>
                </a:lnTo>
                <a:lnTo>
                  <a:pt x="67676" y="17124"/>
                </a:lnTo>
                <a:lnTo>
                  <a:pt x="68930" y="19353"/>
                </a:lnTo>
                <a:lnTo>
                  <a:pt x="70323" y="23947"/>
                </a:lnTo>
                <a:lnTo>
                  <a:pt x="73059" y="28635"/>
                </a:lnTo>
                <a:lnTo>
                  <a:pt x="74900" y="30996"/>
                </a:lnTo>
                <a:lnTo>
                  <a:pt x="76127" y="34157"/>
                </a:lnTo>
                <a:lnTo>
                  <a:pt x="76945" y="37853"/>
                </a:lnTo>
                <a:lnTo>
                  <a:pt x="77490" y="41904"/>
                </a:lnTo>
                <a:lnTo>
                  <a:pt x="78648" y="46192"/>
                </a:lnTo>
                <a:lnTo>
                  <a:pt x="80214" y="50639"/>
                </a:lnTo>
                <a:lnTo>
                  <a:pt x="82050" y="55190"/>
                </a:lnTo>
                <a:lnTo>
                  <a:pt x="84069" y="59812"/>
                </a:lnTo>
                <a:lnTo>
                  <a:pt x="88429" y="69181"/>
                </a:lnTo>
                <a:lnTo>
                  <a:pt x="89909" y="74696"/>
                </a:lnTo>
                <a:lnTo>
                  <a:pt x="90895" y="80753"/>
                </a:lnTo>
                <a:lnTo>
                  <a:pt x="91554" y="87173"/>
                </a:lnTo>
                <a:lnTo>
                  <a:pt x="91992" y="93040"/>
                </a:lnTo>
                <a:lnTo>
                  <a:pt x="92284" y="98539"/>
                </a:lnTo>
                <a:lnTo>
                  <a:pt x="92479" y="103793"/>
                </a:lnTo>
                <a:lnTo>
                  <a:pt x="93403" y="108883"/>
                </a:lnTo>
                <a:lnTo>
                  <a:pt x="94812" y="113863"/>
                </a:lnTo>
                <a:lnTo>
                  <a:pt x="96546" y="118771"/>
                </a:lnTo>
                <a:lnTo>
                  <a:pt x="97701" y="124425"/>
                </a:lnTo>
                <a:lnTo>
                  <a:pt x="98472" y="130575"/>
                </a:lnTo>
                <a:lnTo>
                  <a:pt x="99328" y="142171"/>
                </a:lnTo>
                <a:lnTo>
                  <a:pt x="99709" y="149970"/>
                </a:lnTo>
                <a:lnTo>
                  <a:pt x="99877" y="158199"/>
                </a:lnTo>
                <a:lnTo>
                  <a:pt x="100012" y="171430"/>
                </a:lnTo>
                <a:lnTo>
                  <a:pt x="10001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6"/>
          <p:cNvSpPr/>
          <p:nvPr/>
        </p:nvSpPr>
        <p:spPr>
          <a:xfrm>
            <a:off x="4708026" y="5136356"/>
            <a:ext cx="92575" cy="92771"/>
          </a:xfrm>
          <a:custGeom>
            <a:avLst/>
            <a:gdLst/>
            <a:ahLst/>
            <a:cxnLst/>
            <a:rect l="0" t="0" r="0" b="0"/>
            <a:pathLst>
              <a:path w="92575" h="92771">
                <a:moveTo>
                  <a:pt x="49711" y="0"/>
                </a:moveTo>
                <a:lnTo>
                  <a:pt x="32626" y="0"/>
                </a:lnTo>
                <a:lnTo>
                  <a:pt x="30384" y="794"/>
                </a:lnTo>
                <a:lnTo>
                  <a:pt x="28095" y="2117"/>
                </a:lnTo>
                <a:lnTo>
                  <a:pt x="22511" y="6151"/>
                </a:lnTo>
                <a:lnTo>
                  <a:pt x="19630" y="8819"/>
                </a:lnTo>
                <a:lnTo>
                  <a:pt x="17751" y="10642"/>
                </a:lnTo>
                <a:lnTo>
                  <a:pt x="15705" y="11857"/>
                </a:lnTo>
                <a:lnTo>
                  <a:pt x="13546" y="12667"/>
                </a:lnTo>
                <a:lnTo>
                  <a:pt x="11314" y="13207"/>
                </a:lnTo>
                <a:lnTo>
                  <a:pt x="9825" y="14361"/>
                </a:lnTo>
                <a:lnTo>
                  <a:pt x="8833" y="15924"/>
                </a:lnTo>
                <a:lnTo>
                  <a:pt x="8171" y="17760"/>
                </a:lnTo>
                <a:lnTo>
                  <a:pt x="7731" y="19777"/>
                </a:lnTo>
                <a:lnTo>
                  <a:pt x="7437" y="21916"/>
                </a:lnTo>
                <a:lnTo>
                  <a:pt x="7240" y="24135"/>
                </a:lnTo>
                <a:lnTo>
                  <a:pt x="7110" y="27203"/>
                </a:lnTo>
                <a:lnTo>
                  <a:pt x="6926" y="38311"/>
                </a:lnTo>
                <a:lnTo>
                  <a:pt x="6883" y="44279"/>
                </a:lnTo>
                <a:lnTo>
                  <a:pt x="6078" y="46982"/>
                </a:lnTo>
                <a:lnTo>
                  <a:pt x="4747" y="49577"/>
                </a:lnTo>
                <a:lnTo>
                  <a:pt x="3067" y="52102"/>
                </a:lnTo>
                <a:lnTo>
                  <a:pt x="1946" y="54578"/>
                </a:lnTo>
                <a:lnTo>
                  <a:pt x="1199" y="57023"/>
                </a:lnTo>
                <a:lnTo>
                  <a:pt x="701" y="59446"/>
                </a:lnTo>
                <a:lnTo>
                  <a:pt x="369" y="61856"/>
                </a:lnTo>
                <a:lnTo>
                  <a:pt x="147" y="64256"/>
                </a:lnTo>
                <a:lnTo>
                  <a:pt x="0" y="66650"/>
                </a:lnTo>
                <a:lnTo>
                  <a:pt x="695" y="69039"/>
                </a:lnTo>
                <a:lnTo>
                  <a:pt x="1952" y="71426"/>
                </a:lnTo>
                <a:lnTo>
                  <a:pt x="3584" y="73811"/>
                </a:lnTo>
                <a:lnTo>
                  <a:pt x="4673" y="76195"/>
                </a:lnTo>
                <a:lnTo>
                  <a:pt x="5398" y="78578"/>
                </a:lnTo>
                <a:lnTo>
                  <a:pt x="6562" y="84313"/>
                </a:lnTo>
                <a:lnTo>
                  <a:pt x="6657" y="85577"/>
                </a:lnTo>
                <a:lnTo>
                  <a:pt x="6721" y="87214"/>
                </a:lnTo>
                <a:lnTo>
                  <a:pt x="6824" y="91752"/>
                </a:lnTo>
                <a:lnTo>
                  <a:pt x="7626" y="92124"/>
                </a:lnTo>
                <a:lnTo>
                  <a:pt x="8954" y="92372"/>
                </a:lnTo>
                <a:lnTo>
                  <a:pt x="12997" y="92770"/>
                </a:lnTo>
                <a:lnTo>
                  <a:pt x="15667" y="90709"/>
                </a:lnTo>
                <a:lnTo>
                  <a:pt x="20055" y="86709"/>
                </a:lnTo>
                <a:lnTo>
                  <a:pt x="22773" y="86163"/>
                </a:lnTo>
                <a:lnTo>
                  <a:pt x="24609" y="86017"/>
                </a:lnTo>
                <a:lnTo>
                  <a:pt x="25832" y="85126"/>
                </a:lnTo>
                <a:lnTo>
                  <a:pt x="26648" y="83738"/>
                </a:lnTo>
                <a:lnTo>
                  <a:pt x="27192" y="82019"/>
                </a:lnTo>
                <a:lnTo>
                  <a:pt x="28348" y="80079"/>
                </a:lnTo>
                <a:lnTo>
                  <a:pt x="29913" y="77992"/>
                </a:lnTo>
                <a:lnTo>
                  <a:pt x="31750" y="75808"/>
                </a:lnTo>
                <a:lnTo>
                  <a:pt x="33769" y="72763"/>
                </a:lnTo>
                <a:lnTo>
                  <a:pt x="35908" y="69146"/>
                </a:lnTo>
                <a:lnTo>
                  <a:pt x="38128" y="65148"/>
                </a:lnTo>
                <a:lnTo>
                  <a:pt x="39608" y="61688"/>
                </a:lnTo>
                <a:lnTo>
                  <a:pt x="40594" y="58588"/>
                </a:lnTo>
                <a:lnTo>
                  <a:pt x="41252" y="55727"/>
                </a:lnTo>
                <a:lnTo>
                  <a:pt x="41691" y="52233"/>
                </a:lnTo>
                <a:lnTo>
                  <a:pt x="41982" y="48315"/>
                </a:lnTo>
                <a:lnTo>
                  <a:pt x="42177" y="44117"/>
                </a:lnTo>
                <a:lnTo>
                  <a:pt x="43101" y="40524"/>
                </a:lnTo>
                <a:lnTo>
                  <a:pt x="44511" y="37334"/>
                </a:lnTo>
                <a:lnTo>
                  <a:pt x="46244" y="34414"/>
                </a:lnTo>
                <a:lnTo>
                  <a:pt x="47400" y="30880"/>
                </a:lnTo>
                <a:lnTo>
                  <a:pt x="48170" y="26937"/>
                </a:lnTo>
                <a:lnTo>
                  <a:pt x="48684" y="22720"/>
                </a:lnTo>
                <a:lnTo>
                  <a:pt x="49027" y="19116"/>
                </a:lnTo>
                <a:lnTo>
                  <a:pt x="49254" y="15919"/>
                </a:lnTo>
                <a:lnTo>
                  <a:pt x="49407" y="12994"/>
                </a:lnTo>
                <a:lnTo>
                  <a:pt x="49576" y="7627"/>
                </a:lnTo>
                <a:lnTo>
                  <a:pt x="49710" y="59"/>
                </a:lnTo>
                <a:lnTo>
                  <a:pt x="49711" y="3"/>
                </a:lnTo>
                <a:lnTo>
                  <a:pt x="49711" y="16793"/>
                </a:lnTo>
                <a:lnTo>
                  <a:pt x="50505" y="19926"/>
                </a:lnTo>
                <a:lnTo>
                  <a:pt x="51828" y="23603"/>
                </a:lnTo>
                <a:lnTo>
                  <a:pt x="53503" y="27641"/>
                </a:lnTo>
                <a:lnTo>
                  <a:pt x="54621" y="31128"/>
                </a:lnTo>
                <a:lnTo>
                  <a:pt x="55365" y="34246"/>
                </a:lnTo>
                <a:lnTo>
                  <a:pt x="55862" y="37118"/>
                </a:lnTo>
                <a:lnTo>
                  <a:pt x="56987" y="40620"/>
                </a:lnTo>
                <a:lnTo>
                  <a:pt x="58530" y="44543"/>
                </a:lnTo>
                <a:lnTo>
                  <a:pt x="60353" y="48745"/>
                </a:lnTo>
                <a:lnTo>
                  <a:pt x="61568" y="53134"/>
                </a:lnTo>
                <a:lnTo>
                  <a:pt x="62378" y="57648"/>
                </a:lnTo>
                <a:lnTo>
                  <a:pt x="62918" y="62244"/>
                </a:lnTo>
                <a:lnTo>
                  <a:pt x="63279" y="66103"/>
                </a:lnTo>
                <a:lnTo>
                  <a:pt x="63518" y="69468"/>
                </a:lnTo>
                <a:lnTo>
                  <a:pt x="63678" y="72506"/>
                </a:lnTo>
                <a:lnTo>
                  <a:pt x="64579" y="75325"/>
                </a:lnTo>
                <a:lnTo>
                  <a:pt x="65973" y="77998"/>
                </a:lnTo>
                <a:lnTo>
                  <a:pt x="70121" y="84198"/>
                </a:lnTo>
                <a:lnTo>
                  <a:pt x="71255" y="84707"/>
                </a:lnTo>
                <a:lnTo>
                  <a:pt x="72805" y="85046"/>
                </a:lnTo>
                <a:lnTo>
                  <a:pt x="74632" y="85272"/>
                </a:lnTo>
                <a:lnTo>
                  <a:pt x="75850" y="84629"/>
                </a:lnTo>
                <a:lnTo>
                  <a:pt x="76662" y="83407"/>
                </a:lnTo>
                <a:lnTo>
                  <a:pt x="77204" y="81798"/>
                </a:lnTo>
                <a:lnTo>
                  <a:pt x="78358" y="79932"/>
                </a:lnTo>
                <a:lnTo>
                  <a:pt x="79922" y="77894"/>
                </a:lnTo>
                <a:lnTo>
                  <a:pt x="81757" y="75742"/>
                </a:lnTo>
                <a:lnTo>
                  <a:pt x="82981" y="73513"/>
                </a:lnTo>
                <a:lnTo>
                  <a:pt x="83798" y="71234"/>
                </a:lnTo>
                <a:lnTo>
                  <a:pt x="84342" y="68920"/>
                </a:lnTo>
                <a:lnTo>
                  <a:pt x="85498" y="65791"/>
                </a:lnTo>
                <a:lnTo>
                  <a:pt x="87063" y="62117"/>
                </a:lnTo>
                <a:lnTo>
                  <a:pt x="92574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7"/>
          <p:cNvSpPr/>
          <p:nvPr/>
        </p:nvSpPr>
        <p:spPr>
          <a:xfrm>
            <a:off x="4814887" y="5079341"/>
            <a:ext cx="292895" cy="270989"/>
          </a:xfrm>
          <a:custGeom>
            <a:avLst/>
            <a:gdLst/>
            <a:ahLst/>
            <a:cxnLst/>
            <a:rect l="0" t="0" r="0" b="0"/>
            <a:pathLst>
              <a:path w="292895" h="270989">
                <a:moveTo>
                  <a:pt x="0" y="42727"/>
                </a:moveTo>
                <a:lnTo>
                  <a:pt x="0" y="59520"/>
                </a:lnTo>
                <a:lnTo>
                  <a:pt x="794" y="61860"/>
                </a:lnTo>
                <a:lnTo>
                  <a:pt x="3792" y="66577"/>
                </a:lnTo>
                <a:lnTo>
                  <a:pt x="5654" y="73435"/>
                </a:lnTo>
                <a:lnTo>
                  <a:pt x="6482" y="80982"/>
                </a:lnTo>
                <a:lnTo>
                  <a:pt x="6850" y="86982"/>
                </a:lnTo>
                <a:lnTo>
                  <a:pt x="9130" y="94411"/>
                </a:lnTo>
                <a:lnTo>
                  <a:pt x="11995" y="102210"/>
                </a:lnTo>
                <a:lnTo>
                  <a:pt x="13269" y="108322"/>
                </a:lnTo>
                <a:lnTo>
                  <a:pt x="13835" y="115801"/>
                </a:lnTo>
                <a:lnTo>
                  <a:pt x="13986" y="120018"/>
                </a:lnTo>
                <a:lnTo>
                  <a:pt x="14880" y="124417"/>
                </a:lnTo>
                <a:lnTo>
                  <a:pt x="16270" y="128937"/>
                </a:lnTo>
                <a:lnTo>
                  <a:pt x="19137" y="137399"/>
                </a:lnTo>
                <a:lnTo>
                  <a:pt x="20412" y="143806"/>
                </a:lnTo>
                <a:lnTo>
                  <a:pt x="21129" y="151875"/>
                </a:lnTo>
                <a:lnTo>
                  <a:pt x="21392" y="158466"/>
                </a:lnTo>
                <a:lnTo>
                  <a:pt x="21431" y="164142"/>
                </a:lnTo>
                <a:lnTo>
                  <a:pt x="21431" y="160370"/>
                </a:lnTo>
                <a:lnTo>
                  <a:pt x="20638" y="159256"/>
                </a:lnTo>
                <a:lnTo>
                  <a:pt x="19315" y="158513"/>
                </a:lnTo>
                <a:lnTo>
                  <a:pt x="17639" y="158017"/>
                </a:lnTo>
                <a:lnTo>
                  <a:pt x="16521" y="156100"/>
                </a:lnTo>
                <a:lnTo>
                  <a:pt x="15280" y="149736"/>
                </a:lnTo>
                <a:lnTo>
                  <a:pt x="14729" y="143733"/>
                </a:lnTo>
                <a:lnTo>
                  <a:pt x="14484" y="137625"/>
                </a:lnTo>
                <a:lnTo>
                  <a:pt x="14375" y="129618"/>
                </a:lnTo>
                <a:lnTo>
                  <a:pt x="15139" y="125261"/>
                </a:lnTo>
                <a:lnTo>
                  <a:pt x="16443" y="120769"/>
                </a:lnTo>
                <a:lnTo>
                  <a:pt x="18106" y="116186"/>
                </a:lnTo>
                <a:lnTo>
                  <a:pt x="19214" y="111543"/>
                </a:lnTo>
                <a:lnTo>
                  <a:pt x="19953" y="106861"/>
                </a:lnTo>
                <a:lnTo>
                  <a:pt x="20446" y="102152"/>
                </a:lnTo>
                <a:lnTo>
                  <a:pt x="21568" y="97425"/>
                </a:lnTo>
                <a:lnTo>
                  <a:pt x="23110" y="92686"/>
                </a:lnTo>
                <a:lnTo>
                  <a:pt x="24932" y="87940"/>
                </a:lnTo>
                <a:lnTo>
                  <a:pt x="26940" y="83188"/>
                </a:lnTo>
                <a:lnTo>
                  <a:pt x="29073" y="78432"/>
                </a:lnTo>
                <a:lnTo>
                  <a:pt x="31288" y="73674"/>
                </a:lnTo>
                <a:lnTo>
                  <a:pt x="35866" y="66271"/>
                </a:lnTo>
                <a:lnTo>
                  <a:pt x="40547" y="59541"/>
                </a:lnTo>
                <a:lnTo>
                  <a:pt x="45273" y="51259"/>
                </a:lnTo>
                <a:lnTo>
                  <a:pt x="50019" y="44402"/>
                </a:lnTo>
                <a:lnTo>
                  <a:pt x="57154" y="36080"/>
                </a:lnTo>
                <a:lnTo>
                  <a:pt x="64295" y="28587"/>
                </a:lnTo>
                <a:lnTo>
                  <a:pt x="73819" y="18944"/>
                </a:lnTo>
                <a:lnTo>
                  <a:pt x="76200" y="17347"/>
                </a:lnTo>
                <a:lnTo>
                  <a:pt x="80963" y="15572"/>
                </a:lnTo>
                <a:lnTo>
                  <a:pt x="88106" y="14573"/>
                </a:lnTo>
                <a:lnTo>
                  <a:pt x="96838" y="14236"/>
                </a:lnTo>
                <a:lnTo>
                  <a:pt x="105481" y="14157"/>
                </a:lnTo>
                <a:lnTo>
                  <a:pt x="106825" y="14153"/>
                </a:lnTo>
                <a:lnTo>
                  <a:pt x="107113" y="21923"/>
                </a:lnTo>
                <a:lnTo>
                  <a:pt x="107156" y="123887"/>
                </a:lnTo>
                <a:lnTo>
                  <a:pt x="107950" y="125408"/>
                </a:lnTo>
                <a:lnTo>
                  <a:pt x="109273" y="126423"/>
                </a:lnTo>
                <a:lnTo>
                  <a:pt x="114006" y="128334"/>
                </a:lnTo>
                <a:lnTo>
                  <a:pt x="121558" y="121170"/>
                </a:lnTo>
                <a:lnTo>
                  <a:pt x="124934" y="117807"/>
                </a:lnTo>
                <a:lnTo>
                  <a:pt x="126152" y="115006"/>
                </a:lnTo>
                <a:lnTo>
                  <a:pt x="127505" y="107659"/>
                </a:lnTo>
                <a:lnTo>
                  <a:pt x="128660" y="103478"/>
                </a:lnTo>
                <a:lnTo>
                  <a:pt x="130223" y="99103"/>
                </a:lnTo>
                <a:lnTo>
                  <a:pt x="132059" y="94599"/>
                </a:lnTo>
                <a:lnTo>
                  <a:pt x="134077" y="90008"/>
                </a:lnTo>
                <a:lnTo>
                  <a:pt x="138435" y="80675"/>
                </a:lnTo>
                <a:lnTo>
                  <a:pt x="139915" y="75963"/>
                </a:lnTo>
                <a:lnTo>
                  <a:pt x="140902" y="71234"/>
                </a:lnTo>
                <a:lnTo>
                  <a:pt x="141560" y="66495"/>
                </a:lnTo>
                <a:lnTo>
                  <a:pt x="142792" y="61747"/>
                </a:lnTo>
                <a:lnTo>
                  <a:pt x="144407" y="56995"/>
                </a:lnTo>
                <a:lnTo>
                  <a:pt x="146278" y="52239"/>
                </a:lnTo>
                <a:lnTo>
                  <a:pt x="148318" y="47481"/>
                </a:lnTo>
                <a:lnTo>
                  <a:pt x="152702" y="37961"/>
                </a:lnTo>
                <a:lnTo>
                  <a:pt x="154189" y="33200"/>
                </a:lnTo>
                <a:lnTo>
                  <a:pt x="155180" y="28438"/>
                </a:lnTo>
                <a:lnTo>
                  <a:pt x="155841" y="23676"/>
                </a:lnTo>
                <a:lnTo>
                  <a:pt x="158692" y="16269"/>
                </a:lnTo>
                <a:lnTo>
                  <a:pt x="161811" y="10330"/>
                </a:lnTo>
                <a:lnTo>
                  <a:pt x="163197" y="5045"/>
                </a:lnTo>
                <a:lnTo>
                  <a:pt x="164361" y="3318"/>
                </a:lnTo>
                <a:lnTo>
                  <a:pt x="165930" y="2167"/>
                </a:lnTo>
                <a:lnTo>
                  <a:pt x="171127" y="0"/>
                </a:lnTo>
                <a:lnTo>
                  <a:pt x="171408" y="7653"/>
                </a:lnTo>
                <a:lnTo>
                  <a:pt x="171448" y="27508"/>
                </a:lnTo>
                <a:lnTo>
                  <a:pt x="172242" y="31787"/>
                </a:lnTo>
                <a:lnTo>
                  <a:pt x="173565" y="36228"/>
                </a:lnTo>
                <a:lnTo>
                  <a:pt x="175242" y="40775"/>
                </a:lnTo>
                <a:lnTo>
                  <a:pt x="176359" y="46188"/>
                </a:lnTo>
                <a:lnTo>
                  <a:pt x="177104" y="52179"/>
                </a:lnTo>
                <a:lnTo>
                  <a:pt x="177600" y="58553"/>
                </a:lnTo>
                <a:lnTo>
                  <a:pt x="177931" y="64390"/>
                </a:lnTo>
                <a:lnTo>
                  <a:pt x="178300" y="75110"/>
                </a:lnTo>
                <a:lnTo>
                  <a:pt x="178507" y="93861"/>
                </a:lnTo>
                <a:lnTo>
                  <a:pt x="179329" y="100630"/>
                </a:lnTo>
                <a:lnTo>
                  <a:pt x="180672" y="107523"/>
                </a:lnTo>
                <a:lnTo>
                  <a:pt x="182361" y="114499"/>
                </a:lnTo>
                <a:lnTo>
                  <a:pt x="183486" y="121531"/>
                </a:lnTo>
                <a:lnTo>
                  <a:pt x="184237" y="128601"/>
                </a:lnTo>
                <a:lnTo>
                  <a:pt x="184737" y="135695"/>
                </a:lnTo>
                <a:lnTo>
                  <a:pt x="185864" y="142806"/>
                </a:lnTo>
                <a:lnTo>
                  <a:pt x="187409" y="149928"/>
                </a:lnTo>
                <a:lnTo>
                  <a:pt x="189233" y="157057"/>
                </a:lnTo>
                <a:lnTo>
                  <a:pt x="190450" y="163397"/>
                </a:lnTo>
                <a:lnTo>
                  <a:pt x="191260" y="169211"/>
                </a:lnTo>
                <a:lnTo>
                  <a:pt x="191800" y="174675"/>
                </a:lnTo>
                <a:lnTo>
                  <a:pt x="192161" y="180699"/>
                </a:lnTo>
                <a:lnTo>
                  <a:pt x="192561" y="193741"/>
                </a:lnTo>
                <a:lnTo>
                  <a:pt x="192787" y="210680"/>
                </a:lnTo>
                <a:lnTo>
                  <a:pt x="192024" y="215814"/>
                </a:lnTo>
                <a:lnTo>
                  <a:pt x="190722" y="220825"/>
                </a:lnTo>
                <a:lnTo>
                  <a:pt x="189061" y="225753"/>
                </a:lnTo>
                <a:lnTo>
                  <a:pt x="187215" y="233345"/>
                </a:lnTo>
                <a:lnTo>
                  <a:pt x="185600" y="240159"/>
                </a:lnTo>
                <a:lnTo>
                  <a:pt x="182237" y="248479"/>
                </a:lnTo>
                <a:lnTo>
                  <a:pt x="180213" y="255351"/>
                </a:lnTo>
                <a:lnTo>
                  <a:pt x="179674" y="258295"/>
                </a:lnTo>
                <a:lnTo>
                  <a:pt x="178520" y="260258"/>
                </a:lnTo>
                <a:lnTo>
                  <a:pt x="176957" y="261567"/>
                </a:lnTo>
                <a:lnTo>
                  <a:pt x="175121" y="262439"/>
                </a:lnTo>
                <a:lnTo>
                  <a:pt x="166279" y="269608"/>
                </a:lnTo>
                <a:lnTo>
                  <a:pt x="165622" y="270181"/>
                </a:lnTo>
                <a:lnTo>
                  <a:pt x="162774" y="270818"/>
                </a:lnTo>
                <a:lnTo>
                  <a:pt x="160903" y="270988"/>
                </a:lnTo>
                <a:lnTo>
                  <a:pt x="159657" y="270308"/>
                </a:lnTo>
                <a:lnTo>
                  <a:pt x="158826" y="269060"/>
                </a:lnTo>
                <a:lnTo>
                  <a:pt x="158271" y="267434"/>
                </a:lnTo>
                <a:lnTo>
                  <a:pt x="155539" y="263511"/>
                </a:lnTo>
                <a:lnTo>
                  <a:pt x="148387" y="255491"/>
                </a:lnTo>
                <a:lnTo>
                  <a:pt x="146549" y="253626"/>
                </a:lnTo>
                <a:lnTo>
                  <a:pt x="145324" y="251589"/>
                </a:lnTo>
                <a:lnTo>
                  <a:pt x="143964" y="247209"/>
                </a:lnTo>
                <a:lnTo>
                  <a:pt x="144395" y="244136"/>
                </a:lnTo>
                <a:lnTo>
                  <a:pt x="146990" y="236488"/>
                </a:lnTo>
                <a:lnTo>
                  <a:pt x="147999" y="232226"/>
                </a:lnTo>
                <a:lnTo>
                  <a:pt x="148673" y="227797"/>
                </a:lnTo>
                <a:lnTo>
                  <a:pt x="149122" y="223257"/>
                </a:lnTo>
                <a:lnTo>
                  <a:pt x="150214" y="219437"/>
                </a:lnTo>
                <a:lnTo>
                  <a:pt x="153545" y="213075"/>
                </a:lnTo>
                <a:lnTo>
                  <a:pt x="159788" y="203369"/>
                </a:lnTo>
                <a:lnTo>
                  <a:pt x="163676" y="197447"/>
                </a:lnTo>
                <a:lnTo>
                  <a:pt x="167854" y="191911"/>
                </a:lnTo>
                <a:lnTo>
                  <a:pt x="172228" y="186633"/>
                </a:lnTo>
                <a:lnTo>
                  <a:pt x="176731" y="181527"/>
                </a:lnTo>
                <a:lnTo>
                  <a:pt x="185968" y="171621"/>
                </a:lnTo>
                <a:lnTo>
                  <a:pt x="202210" y="155001"/>
                </a:lnTo>
                <a:lnTo>
                  <a:pt x="208626" y="148533"/>
                </a:lnTo>
                <a:lnTo>
                  <a:pt x="215283" y="142633"/>
                </a:lnTo>
                <a:lnTo>
                  <a:pt x="222104" y="137113"/>
                </a:lnTo>
                <a:lnTo>
                  <a:pt x="229032" y="131844"/>
                </a:lnTo>
                <a:lnTo>
                  <a:pt x="243079" y="121758"/>
                </a:lnTo>
                <a:lnTo>
                  <a:pt x="250159" y="116845"/>
                </a:lnTo>
                <a:lnTo>
                  <a:pt x="256467" y="111983"/>
                </a:lnTo>
                <a:lnTo>
                  <a:pt x="262259" y="107154"/>
                </a:lnTo>
                <a:lnTo>
                  <a:pt x="267708" y="102347"/>
                </a:lnTo>
                <a:lnTo>
                  <a:pt x="272928" y="98349"/>
                </a:lnTo>
                <a:lnTo>
                  <a:pt x="277996" y="94890"/>
                </a:lnTo>
                <a:lnTo>
                  <a:pt x="292894" y="855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8"/>
          <p:cNvSpPr/>
          <p:nvPr/>
        </p:nvSpPr>
        <p:spPr>
          <a:xfrm>
            <a:off x="5500687" y="3693416"/>
            <a:ext cx="1371601" cy="1350072"/>
          </a:xfrm>
          <a:custGeom>
            <a:avLst/>
            <a:gdLst/>
            <a:ahLst/>
            <a:cxnLst/>
            <a:rect l="0" t="0" r="0" b="0"/>
            <a:pathLst>
              <a:path w="1371601" h="1350072">
                <a:moveTo>
                  <a:pt x="0" y="1342927"/>
                </a:moveTo>
                <a:lnTo>
                  <a:pt x="0" y="1335809"/>
                </a:lnTo>
                <a:lnTo>
                  <a:pt x="6151" y="1329635"/>
                </a:lnTo>
                <a:lnTo>
                  <a:pt x="6703" y="1326965"/>
                </a:lnTo>
                <a:lnTo>
                  <a:pt x="7144" y="1287825"/>
                </a:lnTo>
                <a:lnTo>
                  <a:pt x="7144" y="1279808"/>
                </a:lnTo>
                <a:lnTo>
                  <a:pt x="7938" y="1276241"/>
                </a:lnTo>
                <a:lnTo>
                  <a:pt x="12798" y="1264814"/>
                </a:lnTo>
                <a:lnTo>
                  <a:pt x="13846" y="1255224"/>
                </a:lnTo>
                <a:lnTo>
                  <a:pt x="14284" y="1213753"/>
                </a:lnTo>
                <a:lnTo>
                  <a:pt x="14288" y="1173554"/>
                </a:lnTo>
                <a:lnTo>
                  <a:pt x="16404" y="1164198"/>
                </a:lnTo>
                <a:lnTo>
                  <a:pt x="19197" y="1154748"/>
                </a:lnTo>
                <a:lnTo>
                  <a:pt x="21344" y="1116706"/>
                </a:lnTo>
                <a:lnTo>
                  <a:pt x="21406" y="1102420"/>
                </a:lnTo>
                <a:lnTo>
                  <a:pt x="23537" y="1092896"/>
                </a:lnTo>
                <a:lnTo>
                  <a:pt x="26336" y="1083371"/>
                </a:lnTo>
                <a:lnTo>
                  <a:pt x="28488" y="1045271"/>
                </a:lnTo>
                <a:lnTo>
                  <a:pt x="28567" y="1010545"/>
                </a:lnTo>
                <a:lnTo>
                  <a:pt x="30688" y="1000468"/>
                </a:lnTo>
                <a:lnTo>
                  <a:pt x="33483" y="990699"/>
                </a:lnTo>
                <a:lnTo>
                  <a:pt x="35588" y="951522"/>
                </a:lnTo>
                <a:lnTo>
                  <a:pt x="35718" y="881966"/>
                </a:lnTo>
                <a:lnTo>
                  <a:pt x="37835" y="871885"/>
                </a:lnTo>
                <a:lnTo>
                  <a:pt x="40629" y="862112"/>
                </a:lnTo>
                <a:lnTo>
                  <a:pt x="42994" y="847686"/>
                </a:lnTo>
                <a:lnTo>
                  <a:pt x="48386" y="828589"/>
                </a:lnTo>
                <a:lnTo>
                  <a:pt x="49912" y="791448"/>
                </a:lnTo>
                <a:lnTo>
                  <a:pt x="49978" y="774801"/>
                </a:lnTo>
                <a:lnTo>
                  <a:pt x="52110" y="764725"/>
                </a:lnTo>
                <a:lnTo>
                  <a:pt x="54910" y="754955"/>
                </a:lnTo>
                <a:lnTo>
                  <a:pt x="59136" y="721432"/>
                </a:lnTo>
                <a:lnTo>
                  <a:pt x="62001" y="711901"/>
                </a:lnTo>
                <a:lnTo>
                  <a:pt x="69814" y="672905"/>
                </a:lnTo>
                <a:lnTo>
                  <a:pt x="71374" y="634945"/>
                </a:lnTo>
                <a:lnTo>
                  <a:pt x="71410" y="624515"/>
                </a:lnTo>
                <a:lnTo>
                  <a:pt x="73542" y="614587"/>
                </a:lnTo>
                <a:lnTo>
                  <a:pt x="76341" y="604883"/>
                </a:lnTo>
                <a:lnTo>
                  <a:pt x="78711" y="590495"/>
                </a:lnTo>
                <a:lnTo>
                  <a:pt x="84104" y="571410"/>
                </a:lnTo>
                <a:lnTo>
                  <a:pt x="85799" y="561881"/>
                </a:lnTo>
                <a:lnTo>
                  <a:pt x="90421" y="547591"/>
                </a:lnTo>
                <a:lnTo>
                  <a:pt x="94842" y="508598"/>
                </a:lnTo>
                <a:lnTo>
                  <a:pt x="105213" y="478664"/>
                </a:lnTo>
                <a:lnTo>
                  <a:pt x="107694" y="454738"/>
                </a:lnTo>
                <a:lnTo>
                  <a:pt x="112760" y="435674"/>
                </a:lnTo>
                <a:lnTo>
                  <a:pt x="114409" y="426148"/>
                </a:lnTo>
                <a:lnTo>
                  <a:pt x="125631" y="396778"/>
                </a:lnTo>
                <a:lnTo>
                  <a:pt x="130120" y="372867"/>
                </a:lnTo>
                <a:lnTo>
                  <a:pt x="140893" y="342933"/>
                </a:lnTo>
                <a:lnTo>
                  <a:pt x="142788" y="333335"/>
                </a:lnTo>
                <a:lnTo>
                  <a:pt x="149111" y="318213"/>
                </a:lnTo>
                <a:lnTo>
                  <a:pt x="171048" y="278951"/>
                </a:lnTo>
                <a:lnTo>
                  <a:pt x="188095" y="239046"/>
                </a:lnTo>
                <a:lnTo>
                  <a:pt x="213870" y="199967"/>
                </a:lnTo>
                <a:lnTo>
                  <a:pt x="219672" y="190420"/>
                </a:lnTo>
                <a:lnTo>
                  <a:pt x="237106" y="166592"/>
                </a:lnTo>
                <a:lnTo>
                  <a:pt x="244967" y="152303"/>
                </a:lnTo>
                <a:lnTo>
                  <a:pt x="252014" y="144894"/>
                </a:lnTo>
                <a:lnTo>
                  <a:pt x="291540" y="112152"/>
                </a:lnTo>
                <a:lnTo>
                  <a:pt x="312344" y="99958"/>
                </a:lnTo>
                <a:lnTo>
                  <a:pt x="334670" y="83249"/>
                </a:lnTo>
                <a:lnTo>
                  <a:pt x="351887" y="74515"/>
                </a:lnTo>
                <a:lnTo>
                  <a:pt x="361085" y="72281"/>
                </a:lnTo>
                <a:lnTo>
                  <a:pt x="402375" y="71347"/>
                </a:lnTo>
                <a:lnTo>
                  <a:pt x="408492" y="71343"/>
                </a:lnTo>
                <a:lnTo>
                  <a:pt x="415973" y="73458"/>
                </a:lnTo>
                <a:lnTo>
                  <a:pt x="423796" y="77044"/>
                </a:lnTo>
                <a:lnTo>
                  <a:pt x="435285" y="85813"/>
                </a:lnTo>
                <a:lnTo>
                  <a:pt x="445198" y="95189"/>
                </a:lnTo>
                <a:lnTo>
                  <a:pt x="459573" y="115594"/>
                </a:lnTo>
                <a:lnTo>
                  <a:pt x="461163" y="119892"/>
                </a:lnTo>
                <a:lnTo>
                  <a:pt x="465832" y="141785"/>
                </a:lnTo>
                <a:lnTo>
                  <a:pt x="468974" y="151861"/>
                </a:lnTo>
                <a:lnTo>
                  <a:pt x="471157" y="179849"/>
                </a:lnTo>
                <a:lnTo>
                  <a:pt x="471459" y="217685"/>
                </a:lnTo>
                <a:lnTo>
                  <a:pt x="471485" y="257382"/>
                </a:lnTo>
                <a:lnTo>
                  <a:pt x="465833" y="292836"/>
                </a:lnTo>
                <a:lnTo>
                  <a:pt x="464540" y="328520"/>
                </a:lnTo>
                <a:lnTo>
                  <a:pt x="463608" y="350741"/>
                </a:lnTo>
                <a:lnTo>
                  <a:pt x="458201" y="391816"/>
                </a:lnTo>
                <a:lnTo>
                  <a:pt x="457332" y="428396"/>
                </a:lnTo>
                <a:lnTo>
                  <a:pt x="457200" y="546620"/>
                </a:lnTo>
                <a:lnTo>
                  <a:pt x="451546" y="585249"/>
                </a:lnTo>
                <a:lnTo>
                  <a:pt x="450252" y="621350"/>
                </a:lnTo>
                <a:lnTo>
                  <a:pt x="450056" y="770434"/>
                </a:lnTo>
                <a:lnTo>
                  <a:pt x="455711" y="807015"/>
                </a:lnTo>
                <a:lnTo>
                  <a:pt x="457004" y="843641"/>
                </a:lnTo>
                <a:lnTo>
                  <a:pt x="457192" y="906864"/>
                </a:lnTo>
                <a:lnTo>
                  <a:pt x="462854" y="942838"/>
                </a:lnTo>
                <a:lnTo>
                  <a:pt x="464941" y="977797"/>
                </a:lnTo>
                <a:lnTo>
                  <a:pt x="469959" y="1001516"/>
                </a:lnTo>
                <a:lnTo>
                  <a:pt x="473151" y="1021900"/>
                </a:lnTo>
                <a:lnTo>
                  <a:pt x="477007" y="1043021"/>
                </a:lnTo>
                <a:lnTo>
                  <a:pt x="479211" y="1072922"/>
                </a:lnTo>
                <a:lnTo>
                  <a:pt x="486360" y="1092714"/>
                </a:lnTo>
                <a:lnTo>
                  <a:pt x="490003" y="1102340"/>
                </a:lnTo>
                <a:lnTo>
                  <a:pt x="494460" y="1121455"/>
                </a:lnTo>
                <a:lnTo>
                  <a:pt x="497572" y="1130989"/>
                </a:lnTo>
                <a:lnTo>
                  <a:pt x="500638" y="1154661"/>
                </a:lnTo>
                <a:lnTo>
                  <a:pt x="514280" y="1189644"/>
                </a:lnTo>
                <a:lnTo>
                  <a:pt x="519004" y="1197409"/>
                </a:lnTo>
                <a:lnTo>
                  <a:pt x="521550" y="1204737"/>
                </a:lnTo>
                <a:lnTo>
                  <a:pt x="531340" y="1220503"/>
                </a:lnTo>
                <a:lnTo>
                  <a:pt x="533807" y="1227134"/>
                </a:lnTo>
                <a:lnTo>
                  <a:pt x="535196" y="1235328"/>
                </a:lnTo>
                <a:lnTo>
                  <a:pt x="535391" y="1237857"/>
                </a:lnTo>
                <a:lnTo>
                  <a:pt x="536315" y="1239543"/>
                </a:lnTo>
                <a:lnTo>
                  <a:pt x="537725" y="1240667"/>
                </a:lnTo>
                <a:lnTo>
                  <a:pt x="539458" y="1241416"/>
                </a:lnTo>
                <a:lnTo>
                  <a:pt x="540614" y="1242709"/>
                </a:lnTo>
                <a:lnTo>
                  <a:pt x="541384" y="1244365"/>
                </a:lnTo>
                <a:lnTo>
                  <a:pt x="541898" y="1246263"/>
                </a:lnTo>
                <a:lnTo>
                  <a:pt x="544585" y="1250488"/>
                </a:lnTo>
                <a:lnTo>
                  <a:pt x="546413" y="1252727"/>
                </a:lnTo>
                <a:lnTo>
                  <a:pt x="548425" y="1254218"/>
                </a:lnTo>
                <a:lnTo>
                  <a:pt x="552778" y="1255876"/>
                </a:lnTo>
                <a:lnTo>
                  <a:pt x="554256" y="1257112"/>
                </a:lnTo>
                <a:lnTo>
                  <a:pt x="555242" y="1258730"/>
                </a:lnTo>
                <a:lnTo>
                  <a:pt x="555899" y="1260602"/>
                </a:lnTo>
                <a:lnTo>
                  <a:pt x="557130" y="1261850"/>
                </a:lnTo>
                <a:lnTo>
                  <a:pt x="558745" y="1262682"/>
                </a:lnTo>
                <a:lnTo>
                  <a:pt x="560616" y="1263236"/>
                </a:lnTo>
                <a:lnTo>
                  <a:pt x="564810" y="1265970"/>
                </a:lnTo>
                <a:lnTo>
                  <a:pt x="570179" y="1270399"/>
                </a:lnTo>
                <a:lnTo>
                  <a:pt x="573029" y="1271005"/>
                </a:lnTo>
                <a:lnTo>
                  <a:pt x="577535" y="1271394"/>
                </a:lnTo>
                <a:lnTo>
                  <a:pt x="584128" y="1276381"/>
                </a:lnTo>
                <a:lnTo>
                  <a:pt x="591615" y="1278337"/>
                </a:lnTo>
                <a:lnTo>
                  <a:pt x="592848" y="1277642"/>
                </a:lnTo>
                <a:lnTo>
                  <a:pt x="596333" y="1274754"/>
                </a:lnTo>
                <a:lnTo>
                  <a:pt x="598374" y="1273666"/>
                </a:lnTo>
                <a:lnTo>
                  <a:pt x="605898" y="1271776"/>
                </a:lnTo>
                <a:lnTo>
                  <a:pt x="613254" y="1271515"/>
                </a:lnTo>
                <a:lnTo>
                  <a:pt x="620416" y="1265341"/>
                </a:lnTo>
                <a:lnTo>
                  <a:pt x="623138" y="1264789"/>
                </a:lnTo>
                <a:lnTo>
                  <a:pt x="624976" y="1264641"/>
                </a:lnTo>
                <a:lnTo>
                  <a:pt x="626994" y="1263749"/>
                </a:lnTo>
                <a:lnTo>
                  <a:pt x="634478" y="1258221"/>
                </a:lnTo>
                <a:lnTo>
                  <a:pt x="637326" y="1257655"/>
                </a:lnTo>
                <a:lnTo>
                  <a:pt x="639197" y="1257505"/>
                </a:lnTo>
                <a:lnTo>
                  <a:pt x="640443" y="1256610"/>
                </a:lnTo>
                <a:lnTo>
                  <a:pt x="641275" y="1255220"/>
                </a:lnTo>
                <a:lnTo>
                  <a:pt x="641829" y="1253499"/>
                </a:lnTo>
                <a:lnTo>
                  <a:pt x="642993" y="1252353"/>
                </a:lnTo>
                <a:lnTo>
                  <a:pt x="644562" y="1251588"/>
                </a:lnTo>
                <a:lnTo>
                  <a:pt x="648422" y="1250738"/>
                </a:lnTo>
                <a:lnTo>
                  <a:pt x="652783" y="1250361"/>
                </a:lnTo>
                <a:lnTo>
                  <a:pt x="654264" y="1249466"/>
                </a:lnTo>
                <a:lnTo>
                  <a:pt x="655251" y="1248076"/>
                </a:lnTo>
                <a:lnTo>
                  <a:pt x="655909" y="1246356"/>
                </a:lnTo>
                <a:lnTo>
                  <a:pt x="657142" y="1245209"/>
                </a:lnTo>
                <a:lnTo>
                  <a:pt x="658757" y="1244444"/>
                </a:lnTo>
                <a:lnTo>
                  <a:pt x="660627" y="1243934"/>
                </a:lnTo>
                <a:lnTo>
                  <a:pt x="661875" y="1242801"/>
                </a:lnTo>
                <a:lnTo>
                  <a:pt x="662706" y="1241251"/>
                </a:lnTo>
                <a:lnTo>
                  <a:pt x="663260" y="1239424"/>
                </a:lnTo>
                <a:lnTo>
                  <a:pt x="664424" y="1238207"/>
                </a:lnTo>
                <a:lnTo>
                  <a:pt x="665993" y="1237395"/>
                </a:lnTo>
                <a:lnTo>
                  <a:pt x="669853" y="1236493"/>
                </a:lnTo>
                <a:lnTo>
                  <a:pt x="674215" y="1236092"/>
                </a:lnTo>
                <a:lnTo>
                  <a:pt x="675695" y="1235191"/>
                </a:lnTo>
                <a:lnTo>
                  <a:pt x="676682" y="1233797"/>
                </a:lnTo>
                <a:lnTo>
                  <a:pt x="678266" y="1229649"/>
                </a:lnTo>
                <a:lnTo>
                  <a:pt x="682333" y="1225138"/>
                </a:lnTo>
                <a:lnTo>
                  <a:pt x="684283" y="1223919"/>
                </a:lnTo>
                <a:lnTo>
                  <a:pt x="688565" y="1222566"/>
                </a:lnTo>
                <a:lnTo>
                  <a:pt x="690025" y="1221411"/>
                </a:lnTo>
                <a:lnTo>
                  <a:pt x="690998" y="1219848"/>
                </a:lnTo>
                <a:lnTo>
                  <a:pt x="691647" y="1218012"/>
                </a:lnTo>
                <a:lnTo>
                  <a:pt x="694484" y="1213855"/>
                </a:lnTo>
                <a:lnTo>
                  <a:pt x="711414" y="1195088"/>
                </a:lnTo>
                <a:lnTo>
                  <a:pt x="714292" y="1188086"/>
                </a:lnTo>
                <a:lnTo>
                  <a:pt x="719025" y="1180985"/>
                </a:lnTo>
                <a:lnTo>
                  <a:pt x="721574" y="1173853"/>
                </a:lnTo>
                <a:lnTo>
                  <a:pt x="727003" y="1166713"/>
                </a:lnTo>
                <a:lnTo>
                  <a:pt x="731365" y="1161951"/>
                </a:lnTo>
                <a:lnTo>
                  <a:pt x="732845" y="1159570"/>
                </a:lnTo>
                <a:lnTo>
                  <a:pt x="735723" y="1152427"/>
                </a:lnTo>
                <a:lnTo>
                  <a:pt x="739208" y="1147665"/>
                </a:lnTo>
                <a:lnTo>
                  <a:pt x="740456" y="1144490"/>
                </a:lnTo>
                <a:lnTo>
                  <a:pt x="743005" y="1133230"/>
                </a:lnTo>
                <a:lnTo>
                  <a:pt x="754276" y="1111995"/>
                </a:lnTo>
                <a:lnTo>
                  <a:pt x="764835" y="1085267"/>
                </a:lnTo>
                <a:lnTo>
                  <a:pt x="768552" y="1076012"/>
                </a:lnTo>
                <a:lnTo>
                  <a:pt x="773054" y="1057135"/>
                </a:lnTo>
                <a:lnTo>
                  <a:pt x="776174" y="1047633"/>
                </a:lnTo>
                <a:lnTo>
                  <a:pt x="780293" y="1028598"/>
                </a:lnTo>
                <a:lnTo>
                  <a:pt x="789995" y="1004789"/>
                </a:lnTo>
                <a:lnTo>
                  <a:pt x="798399" y="971305"/>
                </a:lnTo>
                <a:lnTo>
                  <a:pt x="804271" y="954652"/>
                </a:lnTo>
                <a:lnTo>
                  <a:pt x="808773" y="930210"/>
                </a:lnTo>
                <a:lnTo>
                  <a:pt x="818558" y="900081"/>
                </a:lnTo>
                <a:lnTo>
                  <a:pt x="826974" y="863570"/>
                </a:lnTo>
                <a:lnTo>
                  <a:pt x="838289" y="828482"/>
                </a:lnTo>
                <a:lnTo>
                  <a:pt x="846949" y="799984"/>
                </a:lnTo>
                <a:lnTo>
                  <a:pt x="854739" y="756344"/>
                </a:lnTo>
                <a:lnTo>
                  <a:pt x="858093" y="730798"/>
                </a:lnTo>
                <a:lnTo>
                  <a:pt x="868412" y="700431"/>
                </a:lnTo>
                <a:lnTo>
                  <a:pt x="876829" y="663535"/>
                </a:lnTo>
                <a:lnTo>
                  <a:pt x="888276" y="622409"/>
                </a:lnTo>
                <a:lnTo>
                  <a:pt x="896951" y="588122"/>
                </a:lnTo>
                <a:lnTo>
                  <a:pt x="900764" y="564185"/>
                </a:lnTo>
                <a:lnTo>
                  <a:pt x="913353" y="528055"/>
                </a:lnTo>
                <a:lnTo>
                  <a:pt x="928596" y="473464"/>
                </a:lnTo>
                <a:lnTo>
                  <a:pt x="941987" y="439432"/>
                </a:lnTo>
                <a:lnTo>
                  <a:pt x="956819" y="398331"/>
                </a:lnTo>
                <a:lnTo>
                  <a:pt x="966700" y="361533"/>
                </a:lnTo>
                <a:lnTo>
                  <a:pt x="981998" y="324483"/>
                </a:lnTo>
                <a:lnTo>
                  <a:pt x="998191" y="291294"/>
                </a:lnTo>
                <a:lnTo>
                  <a:pt x="1012570" y="249883"/>
                </a:lnTo>
                <a:lnTo>
                  <a:pt x="1030055" y="208162"/>
                </a:lnTo>
                <a:lnTo>
                  <a:pt x="1044970" y="171496"/>
                </a:lnTo>
                <a:lnTo>
                  <a:pt x="1072648" y="125147"/>
                </a:lnTo>
                <a:lnTo>
                  <a:pt x="1093450" y="94448"/>
                </a:lnTo>
                <a:lnTo>
                  <a:pt x="1105300" y="78980"/>
                </a:lnTo>
                <a:lnTo>
                  <a:pt x="1115954" y="64343"/>
                </a:lnTo>
                <a:lnTo>
                  <a:pt x="1127049" y="49952"/>
                </a:lnTo>
                <a:lnTo>
                  <a:pt x="1137909" y="34659"/>
                </a:lnTo>
                <a:lnTo>
                  <a:pt x="1144970" y="29108"/>
                </a:lnTo>
                <a:lnTo>
                  <a:pt x="1176453" y="11845"/>
                </a:lnTo>
                <a:lnTo>
                  <a:pt x="1183797" y="9179"/>
                </a:lnTo>
                <a:lnTo>
                  <a:pt x="1190501" y="7200"/>
                </a:lnTo>
                <a:lnTo>
                  <a:pt x="1205623" y="1579"/>
                </a:lnTo>
                <a:lnTo>
                  <a:pt x="1218981" y="123"/>
                </a:lnTo>
                <a:lnTo>
                  <a:pt x="1223865" y="0"/>
                </a:lnTo>
                <a:lnTo>
                  <a:pt x="1230799" y="2063"/>
                </a:lnTo>
                <a:lnTo>
                  <a:pt x="1238378" y="4831"/>
                </a:lnTo>
                <a:lnTo>
                  <a:pt x="1244392" y="6062"/>
                </a:lnTo>
                <a:lnTo>
                  <a:pt x="1249711" y="8725"/>
                </a:lnTo>
                <a:lnTo>
                  <a:pt x="1252241" y="10547"/>
                </a:lnTo>
                <a:lnTo>
                  <a:pt x="1257168" y="12571"/>
                </a:lnTo>
                <a:lnTo>
                  <a:pt x="1262798" y="14264"/>
                </a:lnTo>
                <a:lnTo>
                  <a:pt x="1274098" y="19680"/>
                </a:lnTo>
                <a:lnTo>
                  <a:pt x="1280112" y="24038"/>
                </a:lnTo>
                <a:lnTo>
                  <a:pt x="1282033" y="26311"/>
                </a:lnTo>
                <a:lnTo>
                  <a:pt x="1283313" y="28621"/>
                </a:lnTo>
                <a:lnTo>
                  <a:pt x="1284167" y="30954"/>
                </a:lnTo>
                <a:lnTo>
                  <a:pt x="1296150" y="45312"/>
                </a:lnTo>
                <a:lnTo>
                  <a:pt x="1304441" y="54809"/>
                </a:lnTo>
                <a:lnTo>
                  <a:pt x="1316768" y="72642"/>
                </a:lnTo>
                <a:lnTo>
                  <a:pt x="1318376" y="76177"/>
                </a:lnTo>
                <a:lnTo>
                  <a:pt x="1327060" y="112857"/>
                </a:lnTo>
                <a:lnTo>
                  <a:pt x="1328786" y="123129"/>
                </a:lnTo>
                <a:lnTo>
                  <a:pt x="1333426" y="138631"/>
                </a:lnTo>
                <a:lnTo>
                  <a:pt x="1337855" y="180161"/>
                </a:lnTo>
                <a:lnTo>
                  <a:pt x="1341493" y="200421"/>
                </a:lnTo>
                <a:lnTo>
                  <a:pt x="1342823" y="235711"/>
                </a:lnTo>
                <a:lnTo>
                  <a:pt x="1343759" y="257097"/>
                </a:lnTo>
                <a:lnTo>
                  <a:pt x="1349501" y="295032"/>
                </a:lnTo>
                <a:lnTo>
                  <a:pt x="1352153" y="323930"/>
                </a:lnTo>
                <a:lnTo>
                  <a:pt x="1356293" y="356184"/>
                </a:lnTo>
                <a:lnTo>
                  <a:pt x="1357178" y="392690"/>
                </a:lnTo>
                <a:lnTo>
                  <a:pt x="1357313" y="524108"/>
                </a:lnTo>
                <a:lnTo>
                  <a:pt x="1351659" y="571446"/>
                </a:lnTo>
                <a:lnTo>
                  <a:pt x="1350463" y="613303"/>
                </a:lnTo>
                <a:lnTo>
                  <a:pt x="1346464" y="648023"/>
                </a:lnTo>
                <a:lnTo>
                  <a:pt x="1344044" y="679653"/>
                </a:lnTo>
                <a:lnTo>
                  <a:pt x="1343327" y="712926"/>
                </a:lnTo>
                <a:lnTo>
                  <a:pt x="1343027" y="841571"/>
                </a:lnTo>
                <a:lnTo>
                  <a:pt x="1337371" y="894504"/>
                </a:lnTo>
                <a:lnTo>
                  <a:pt x="1336323" y="926957"/>
                </a:lnTo>
                <a:lnTo>
                  <a:pt x="1335893" y="1026629"/>
                </a:lnTo>
                <a:lnTo>
                  <a:pt x="1335882" y="1098955"/>
                </a:lnTo>
                <a:lnTo>
                  <a:pt x="1341535" y="1149589"/>
                </a:lnTo>
                <a:lnTo>
                  <a:pt x="1346524" y="1188056"/>
                </a:lnTo>
                <a:lnTo>
                  <a:pt x="1350242" y="1226228"/>
                </a:lnTo>
                <a:lnTo>
                  <a:pt x="1356225" y="1266284"/>
                </a:lnTo>
                <a:lnTo>
                  <a:pt x="1357892" y="1292510"/>
                </a:lnTo>
                <a:lnTo>
                  <a:pt x="1362952" y="1308763"/>
                </a:lnTo>
                <a:lnTo>
                  <a:pt x="1369657" y="1326360"/>
                </a:lnTo>
                <a:lnTo>
                  <a:pt x="1371216" y="1337715"/>
                </a:lnTo>
                <a:lnTo>
                  <a:pt x="1371600" y="1350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9"/>
          <p:cNvSpPr/>
          <p:nvPr/>
        </p:nvSpPr>
        <p:spPr>
          <a:xfrm>
            <a:off x="5557840" y="4615893"/>
            <a:ext cx="178592" cy="227541"/>
          </a:xfrm>
          <a:custGeom>
            <a:avLst/>
            <a:gdLst/>
            <a:ahLst/>
            <a:cxnLst/>
            <a:rect l="0" t="0" r="0" b="0"/>
            <a:pathLst>
              <a:path w="178592" h="227541">
                <a:moveTo>
                  <a:pt x="100010" y="120413"/>
                </a:moveTo>
                <a:lnTo>
                  <a:pt x="100010" y="116621"/>
                </a:lnTo>
                <a:lnTo>
                  <a:pt x="99216" y="115503"/>
                </a:lnTo>
                <a:lnTo>
                  <a:pt x="97893" y="114758"/>
                </a:lnTo>
                <a:lnTo>
                  <a:pt x="93859" y="113563"/>
                </a:lnTo>
                <a:lnTo>
                  <a:pt x="89368" y="113356"/>
                </a:lnTo>
                <a:lnTo>
                  <a:pt x="86042" y="113277"/>
                </a:lnTo>
                <a:lnTo>
                  <a:pt x="85817" y="109479"/>
                </a:lnTo>
                <a:lnTo>
                  <a:pt x="84992" y="108361"/>
                </a:lnTo>
                <a:lnTo>
                  <a:pt x="83647" y="107616"/>
                </a:lnTo>
                <a:lnTo>
                  <a:pt x="79580" y="106420"/>
                </a:lnTo>
                <a:lnTo>
                  <a:pt x="75083" y="106212"/>
                </a:lnTo>
                <a:lnTo>
                  <a:pt x="68723" y="106151"/>
                </a:lnTo>
                <a:lnTo>
                  <a:pt x="67246" y="106936"/>
                </a:lnTo>
                <a:lnTo>
                  <a:pt x="66261" y="108253"/>
                </a:lnTo>
                <a:lnTo>
                  <a:pt x="65604" y="109925"/>
                </a:lnTo>
                <a:lnTo>
                  <a:pt x="64373" y="111040"/>
                </a:lnTo>
                <a:lnTo>
                  <a:pt x="62758" y="111783"/>
                </a:lnTo>
                <a:lnTo>
                  <a:pt x="60887" y="112278"/>
                </a:lnTo>
                <a:lnTo>
                  <a:pt x="56693" y="114946"/>
                </a:lnTo>
                <a:lnTo>
                  <a:pt x="54463" y="116768"/>
                </a:lnTo>
                <a:lnTo>
                  <a:pt x="52183" y="117983"/>
                </a:lnTo>
                <a:lnTo>
                  <a:pt x="47532" y="119333"/>
                </a:lnTo>
                <a:lnTo>
                  <a:pt x="42820" y="122049"/>
                </a:lnTo>
                <a:lnTo>
                  <a:pt x="40452" y="123885"/>
                </a:lnTo>
                <a:lnTo>
                  <a:pt x="35704" y="130158"/>
                </a:lnTo>
                <a:lnTo>
                  <a:pt x="33327" y="134054"/>
                </a:lnTo>
                <a:lnTo>
                  <a:pt x="28569" y="140498"/>
                </a:lnTo>
                <a:lnTo>
                  <a:pt x="23808" y="146008"/>
                </a:lnTo>
                <a:lnTo>
                  <a:pt x="19046" y="151103"/>
                </a:lnTo>
                <a:lnTo>
                  <a:pt x="14284" y="158130"/>
                </a:lnTo>
                <a:lnTo>
                  <a:pt x="11903" y="162226"/>
                </a:lnTo>
                <a:lnTo>
                  <a:pt x="7141" y="171011"/>
                </a:lnTo>
                <a:lnTo>
                  <a:pt x="4760" y="175576"/>
                </a:lnTo>
                <a:lnTo>
                  <a:pt x="3172" y="179414"/>
                </a:lnTo>
                <a:lnTo>
                  <a:pt x="1408" y="185794"/>
                </a:lnTo>
                <a:lnTo>
                  <a:pt x="938" y="189400"/>
                </a:lnTo>
                <a:lnTo>
                  <a:pt x="624" y="193392"/>
                </a:lnTo>
                <a:lnTo>
                  <a:pt x="276" y="201267"/>
                </a:lnTo>
                <a:lnTo>
                  <a:pt x="80" y="210163"/>
                </a:lnTo>
                <a:lnTo>
                  <a:pt x="0" y="223771"/>
                </a:lnTo>
                <a:lnTo>
                  <a:pt x="793" y="225037"/>
                </a:lnTo>
                <a:lnTo>
                  <a:pt x="2115" y="225881"/>
                </a:lnTo>
                <a:lnTo>
                  <a:pt x="5701" y="226819"/>
                </a:lnTo>
                <a:lnTo>
                  <a:pt x="9941" y="227236"/>
                </a:lnTo>
                <a:lnTo>
                  <a:pt x="14471" y="227421"/>
                </a:lnTo>
                <a:lnTo>
                  <a:pt x="21484" y="227526"/>
                </a:lnTo>
                <a:lnTo>
                  <a:pt x="23846" y="227540"/>
                </a:lnTo>
                <a:lnTo>
                  <a:pt x="26215" y="226756"/>
                </a:lnTo>
                <a:lnTo>
                  <a:pt x="30964" y="223768"/>
                </a:lnTo>
                <a:lnTo>
                  <a:pt x="35720" y="219794"/>
                </a:lnTo>
                <a:lnTo>
                  <a:pt x="41274" y="215382"/>
                </a:lnTo>
                <a:lnTo>
                  <a:pt x="44978" y="213094"/>
                </a:lnTo>
                <a:lnTo>
                  <a:pt x="49034" y="210776"/>
                </a:lnTo>
                <a:lnTo>
                  <a:pt x="52532" y="207642"/>
                </a:lnTo>
                <a:lnTo>
                  <a:pt x="55658" y="203966"/>
                </a:lnTo>
                <a:lnTo>
                  <a:pt x="58536" y="199928"/>
                </a:lnTo>
                <a:lnTo>
                  <a:pt x="61248" y="195648"/>
                </a:lnTo>
                <a:lnTo>
                  <a:pt x="63850" y="191207"/>
                </a:lnTo>
                <a:lnTo>
                  <a:pt x="66378" y="186659"/>
                </a:lnTo>
                <a:lnTo>
                  <a:pt x="69651" y="182039"/>
                </a:lnTo>
                <a:lnTo>
                  <a:pt x="73420" y="177372"/>
                </a:lnTo>
                <a:lnTo>
                  <a:pt x="77521" y="172673"/>
                </a:lnTo>
                <a:lnTo>
                  <a:pt x="80255" y="167953"/>
                </a:lnTo>
                <a:lnTo>
                  <a:pt x="82077" y="163219"/>
                </a:lnTo>
                <a:lnTo>
                  <a:pt x="83292" y="158475"/>
                </a:lnTo>
                <a:lnTo>
                  <a:pt x="84896" y="153725"/>
                </a:lnTo>
                <a:lnTo>
                  <a:pt x="86759" y="148971"/>
                </a:lnTo>
                <a:lnTo>
                  <a:pt x="88795" y="144214"/>
                </a:lnTo>
                <a:lnTo>
                  <a:pt x="90946" y="138662"/>
                </a:lnTo>
                <a:lnTo>
                  <a:pt x="95452" y="126142"/>
                </a:lnTo>
                <a:lnTo>
                  <a:pt x="97765" y="120264"/>
                </a:lnTo>
                <a:lnTo>
                  <a:pt x="100101" y="114757"/>
                </a:lnTo>
                <a:lnTo>
                  <a:pt x="104813" y="104405"/>
                </a:lnTo>
                <a:lnTo>
                  <a:pt x="109553" y="94513"/>
                </a:lnTo>
                <a:lnTo>
                  <a:pt x="111134" y="89653"/>
                </a:lnTo>
                <a:lnTo>
                  <a:pt x="112189" y="84825"/>
                </a:lnTo>
                <a:lnTo>
                  <a:pt x="112891" y="80019"/>
                </a:lnTo>
                <a:lnTo>
                  <a:pt x="114154" y="74433"/>
                </a:lnTo>
                <a:lnTo>
                  <a:pt x="115789" y="68328"/>
                </a:lnTo>
                <a:lnTo>
                  <a:pt x="117673" y="61878"/>
                </a:lnTo>
                <a:lnTo>
                  <a:pt x="118929" y="56783"/>
                </a:lnTo>
                <a:lnTo>
                  <a:pt x="119766" y="52593"/>
                </a:lnTo>
                <a:lnTo>
                  <a:pt x="120325" y="49006"/>
                </a:lnTo>
                <a:lnTo>
                  <a:pt x="120697" y="45027"/>
                </a:lnTo>
                <a:lnTo>
                  <a:pt x="120945" y="40787"/>
                </a:lnTo>
                <a:lnTo>
                  <a:pt x="121220" y="32636"/>
                </a:lnTo>
                <a:lnTo>
                  <a:pt x="121343" y="26368"/>
                </a:lnTo>
                <a:lnTo>
                  <a:pt x="120582" y="23585"/>
                </a:lnTo>
                <a:lnTo>
                  <a:pt x="117619" y="18376"/>
                </a:lnTo>
                <a:lnTo>
                  <a:pt x="115774" y="13415"/>
                </a:lnTo>
                <a:lnTo>
                  <a:pt x="114384" y="6540"/>
                </a:lnTo>
                <a:lnTo>
                  <a:pt x="109405" y="1288"/>
                </a:lnTo>
                <a:lnTo>
                  <a:pt x="108154" y="0"/>
                </a:lnTo>
                <a:lnTo>
                  <a:pt x="107027" y="450"/>
                </a:lnTo>
                <a:lnTo>
                  <a:pt x="101631" y="4759"/>
                </a:lnTo>
                <a:lnTo>
                  <a:pt x="101090" y="5210"/>
                </a:lnTo>
                <a:lnTo>
                  <a:pt x="100730" y="6305"/>
                </a:lnTo>
                <a:lnTo>
                  <a:pt x="100223" y="11638"/>
                </a:lnTo>
                <a:lnTo>
                  <a:pt x="100073" y="18245"/>
                </a:lnTo>
                <a:lnTo>
                  <a:pt x="100038" y="22882"/>
                </a:lnTo>
                <a:lnTo>
                  <a:pt x="100822" y="25229"/>
                </a:lnTo>
                <a:lnTo>
                  <a:pt x="103810" y="29955"/>
                </a:lnTo>
                <a:lnTo>
                  <a:pt x="105668" y="36818"/>
                </a:lnTo>
                <a:lnTo>
                  <a:pt x="106163" y="40870"/>
                </a:lnTo>
                <a:lnTo>
                  <a:pt x="106493" y="45953"/>
                </a:lnTo>
                <a:lnTo>
                  <a:pt x="106713" y="51723"/>
                </a:lnTo>
                <a:lnTo>
                  <a:pt x="106860" y="57951"/>
                </a:lnTo>
                <a:lnTo>
                  <a:pt x="107752" y="63691"/>
                </a:lnTo>
                <a:lnTo>
                  <a:pt x="109140" y="69104"/>
                </a:lnTo>
                <a:lnTo>
                  <a:pt x="110858" y="74300"/>
                </a:lnTo>
                <a:lnTo>
                  <a:pt x="112005" y="80146"/>
                </a:lnTo>
                <a:lnTo>
                  <a:pt x="112769" y="86425"/>
                </a:lnTo>
                <a:lnTo>
                  <a:pt x="113278" y="92992"/>
                </a:lnTo>
                <a:lnTo>
                  <a:pt x="113618" y="99750"/>
                </a:lnTo>
                <a:lnTo>
                  <a:pt x="113995" y="113611"/>
                </a:lnTo>
                <a:lnTo>
                  <a:pt x="114207" y="131009"/>
                </a:lnTo>
                <a:lnTo>
                  <a:pt x="115031" y="136208"/>
                </a:lnTo>
                <a:lnTo>
                  <a:pt x="116374" y="141262"/>
                </a:lnTo>
                <a:lnTo>
                  <a:pt x="118063" y="146219"/>
                </a:lnTo>
                <a:lnTo>
                  <a:pt x="119189" y="151110"/>
                </a:lnTo>
                <a:lnTo>
                  <a:pt x="119940" y="155959"/>
                </a:lnTo>
                <a:lnTo>
                  <a:pt x="120440" y="160779"/>
                </a:lnTo>
                <a:lnTo>
                  <a:pt x="120774" y="165580"/>
                </a:lnTo>
                <a:lnTo>
                  <a:pt x="120996" y="170368"/>
                </a:lnTo>
                <a:lnTo>
                  <a:pt x="121144" y="175148"/>
                </a:lnTo>
                <a:lnTo>
                  <a:pt x="122037" y="179128"/>
                </a:lnTo>
                <a:lnTo>
                  <a:pt x="125146" y="185667"/>
                </a:lnTo>
                <a:lnTo>
                  <a:pt x="129173" y="191219"/>
                </a:lnTo>
                <a:lnTo>
                  <a:pt x="133608" y="196332"/>
                </a:lnTo>
                <a:lnTo>
                  <a:pt x="138226" y="201250"/>
                </a:lnTo>
                <a:lnTo>
                  <a:pt x="140569" y="202879"/>
                </a:lnTo>
                <a:lnTo>
                  <a:pt x="145287" y="204690"/>
                </a:lnTo>
                <a:lnTo>
                  <a:pt x="150031" y="207611"/>
                </a:lnTo>
                <a:lnTo>
                  <a:pt x="152407" y="209501"/>
                </a:lnTo>
                <a:lnTo>
                  <a:pt x="154785" y="210761"/>
                </a:lnTo>
                <a:lnTo>
                  <a:pt x="159544" y="212161"/>
                </a:lnTo>
                <a:lnTo>
                  <a:pt x="161924" y="211741"/>
                </a:lnTo>
                <a:lnTo>
                  <a:pt x="166686" y="209157"/>
                </a:lnTo>
                <a:lnTo>
                  <a:pt x="171447" y="207480"/>
                </a:lnTo>
                <a:lnTo>
                  <a:pt x="173829" y="207032"/>
                </a:lnTo>
                <a:lnTo>
                  <a:pt x="175416" y="205941"/>
                </a:lnTo>
                <a:lnTo>
                  <a:pt x="176474" y="204419"/>
                </a:lnTo>
                <a:lnTo>
                  <a:pt x="178591" y="1989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0"/>
          <p:cNvSpPr/>
          <p:nvPr/>
        </p:nvSpPr>
        <p:spPr>
          <a:xfrm>
            <a:off x="5772175" y="4679156"/>
            <a:ext cx="121419" cy="28489"/>
          </a:xfrm>
          <a:custGeom>
            <a:avLst/>
            <a:gdLst/>
            <a:ahLst/>
            <a:cxnLst/>
            <a:rect l="0" t="0" r="0" b="0"/>
            <a:pathLst>
              <a:path w="121419" h="28489">
                <a:moveTo>
                  <a:pt x="7118" y="21431"/>
                </a:moveTo>
                <a:lnTo>
                  <a:pt x="269" y="21431"/>
                </a:lnTo>
                <a:lnTo>
                  <a:pt x="171" y="22225"/>
                </a:lnTo>
                <a:lnTo>
                  <a:pt x="105" y="23548"/>
                </a:lnTo>
                <a:lnTo>
                  <a:pt x="0" y="27582"/>
                </a:lnTo>
                <a:lnTo>
                  <a:pt x="785" y="27913"/>
                </a:lnTo>
                <a:lnTo>
                  <a:pt x="3774" y="28281"/>
                </a:lnTo>
                <a:lnTo>
                  <a:pt x="6128" y="28488"/>
                </a:lnTo>
                <a:lnTo>
                  <a:pt x="7252" y="27723"/>
                </a:lnTo>
                <a:lnTo>
                  <a:pt x="8795" y="26419"/>
                </a:lnTo>
                <a:lnTo>
                  <a:pt x="10617" y="24756"/>
                </a:lnTo>
                <a:lnTo>
                  <a:pt x="12626" y="23648"/>
                </a:lnTo>
                <a:lnTo>
                  <a:pt x="14758" y="22909"/>
                </a:lnTo>
                <a:lnTo>
                  <a:pt x="16975" y="22416"/>
                </a:lnTo>
                <a:lnTo>
                  <a:pt x="19245" y="22088"/>
                </a:lnTo>
                <a:lnTo>
                  <a:pt x="21553" y="21869"/>
                </a:lnTo>
                <a:lnTo>
                  <a:pt x="23885" y="21723"/>
                </a:lnTo>
                <a:lnTo>
                  <a:pt x="27027" y="20832"/>
                </a:lnTo>
                <a:lnTo>
                  <a:pt x="30710" y="19444"/>
                </a:lnTo>
                <a:lnTo>
                  <a:pt x="34752" y="17725"/>
                </a:lnTo>
                <a:lnTo>
                  <a:pt x="38241" y="16579"/>
                </a:lnTo>
                <a:lnTo>
                  <a:pt x="41361" y="15815"/>
                </a:lnTo>
                <a:lnTo>
                  <a:pt x="44234" y="15306"/>
                </a:lnTo>
                <a:lnTo>
                  <a:pt x="47737" y="14173"/>
                </a:lnTo>
                <a:lnTo>
                  <a:pt x="51660" y="12623"/>
                </a:lnTo>
                <a:lnTo>
                  <a:pt x="55863" y="10797"/>
                </a:lnTo>
                <a:lnTo>
                  <a:pt x="60252" y="9579"/>
                </a:lnTo>
                <a:lnTo>
                  <a:pt x="64766" y="8767"/>
                </a:lnTo>
                <a:lnTo>
                  <a:pt x="69363" y="8226"/>
                </a:lnTo>
                <a:lnTo>
                  <a:pt x="74015" y="7071"/>
                </a:lnTo>
                <a:lnTo>
                  <a:pt x="78703" y="5508"/>
                </a:lnTo>
                <a:lnTo>
                  <a:pt x="83417" y="3672"/>
                </a:lnTo>
                <a:lnTo>
                  <a:pt x="88147" y="2448"/>
                </a:lnTo>
                <a:lnTo>
                  <a:pt x="92887" y="1632"/>
                </a:lnTo>
                <a:lnTo>
                  <a:pt x="97635" y="1088"/>
                </a:lnTo>
                <a:lnTo>
                  <a:pt x="101594" y="725"/>
                </a:lnTo>
                <a:lnTo>
                  <a:pt x="105027" y="483"/>
                </a:lnTo>
                <a:lnTo>
                  <a:pt x="108110" y="322"/>
                </a:lnTo>
                <a:lnTo>
                  <a:pt x="113651" y="143"/>
                </a:lnTo>
                <a:lnTo>
                  <a:pt x="1214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1"/>
          <p:cNvSpPr/>
          <p:nvPr/>
        </p:nvSpPr>
        <p:spPr>
          <a:xfrm>
            <a:off x="5772175" y="4750593"/>
            <a:ext cx="128563" cy="28576"/>
          </a:xfrm>
          <a:custGeom>
            <a:avLst/>
            <a:gdLst/>
            <a:ahLst/>
            <a:cxnLst/>
            <a:rect l="0" t="0" r="0" b="0"/>
            <a:pathLst>
              <a:path w="128563" h="28576">
                <a:moveTo>
                  <a:pt x="7118" y="28575"/>
                </a:moveTo>
                <a:lnTo>
                  <a:pt x="62" y="28575"/>
                </a:lnTo>
                <a:lnTo>
                  <a:pt x="33" y="27782"/>
                </a:lnTo>
                <a:lnTo>
                  <a:pt x="0" y="24783"/>
                </a:lnTo>
                <a:lnTo>
                  <a:pt x="785" y="23665"/>
                </a:lnTo>
                <a:lnTo>
                  <a:pt x="2103" y="22921"/>
                </a:lnTo>
                <a:lnTo>
                  <a:pt x="5683" y="22093"/>
                </a:lnTo>
                <a:lnTo>
                  <a:pt x="7749" y="21873"/>
                </a:lnTo>
                <a:lnTo>
                  <a:pt x="9920" y="21726"/>
                </a:lnTo>
                <a:lnTo>
                  <a:pt x="12161" y="20834"/>
                </a:lnTo>
                <a:lnTo>
                  <a:pt x="14449" y="19446"/>
                </a:lnTo>
                <a:lnTo>
                  <a:pt x="16768" y="17726"/>
                </a:lnTo>
                <a:lnTo>
                  <a:pt x="19107" y="16580"/>
                </a:lnTo>
                <a:lnTo>
                  <a:pt x="21461" y="15816"/>
                </a:lnTo>
                <a:lnTo>
                  <a:pt x="23824" y="15307"/>
                </a:lnTo>
                <a:lnTo>
                  <a:pt x="26987" y="14173"/>
                </a:lnTo>
                <a:lnTo>
                  <a:pt x="30683" y="12624"/>
                </a:lnTo>
                <a:lnTo>
                  <a:pt x="34734" y="10797"/>
                </a:lnTo>
                <a:lnTo>
                  <a:pt x="38229" y="9580"/>
                </a:lnTo>
                <a:lnTo>
                  <a:pt x="41352" y="8768"/>
                </a:lnTo>
                <a:lnTo>
                  <a:pt x="44229" y="8226"/>
                </a:lnTo>
                <a:lnTo>
                  <a:pt x="47734" y="7072"/>
                </a:lnTo>
                <a:lnTo>
                  <a:pt x="51658" y="5508"/>
                </a:lnTo>
                <a:lnTo>
                  <a:pt x="55861" y="3673"/>
                </a:lnTo>
                <a:lnTo>
                  <a:pt x="59457" y="2449"/>
                </a:lnTo>
                <a:lnTo>
                  <a:pt x="62649" y="1632"/>
                </a:lnTo>
                <a:lnTo>
                  <a:pt x="65570" y="1088"/>
                </a:lnTo>
                <a:lnTo>
                  <a:pt x="69104" y="726"/>
                </a:lnTo>
                <a:lnTo>
                  <a:pt x="73049" y="484"/>
                </a:lnTo>
                <a:lnTo>
                  <a:pt x="81664" y="215"/>
                </a:lnTo>
                <a:lnTo>
                  <a:pt x="112200" y="13"/>
                </a:lnTo>
                <a:lnTo>
                  <a:pt x="1285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2" name="SMARTPenAnnotation342"/>
          <p:cNvSpPr/>
          <p:nvPr/>
        </p:nvSpPr>
        <p:spPr>
          <a:xfrm>
            <a:off x="5957890" y="4600575"/>
            <a:ext cx="121442" cy="85725"/>
          </a:xfrm>
          <a:custGeom>
            <a:avLst/>
            <a:gdLst/>
            <a:ahLst/>
            <a:cxnLst/>
            <a:rect l="0" t="0" r="0" b="0"/>
            <a:pathLst>
              <a:path w="121442" h="85725">
                <a:moveTo>
                  <a:pt x="35716" y="0"/>
                </a:moveTo>
                <a:lnTo>
                  <a:pt x="28659" y="0"/>
                </a:lnTo>
                <a:lnTo>
                  <a:pt x="30728" y="2116"/>
                </a:lnTo>
                <a:lnTo>
                  <a:pt x="34731" y="6150"/>
                </a:lnTo>
                <a:lnTo>
                  <a:pt x="34265" y="7275"/>
                </a:lnTo>
                <a:lnTo>
                  <a:pt x="33161" y="8819"/>
                </a:lnTo>
                <a:lnTo>
                  <a:pt x="31632" y="10641"/>
                </a:lnTo>
                <a:lnTo>
                  <a:pt x="30612" y="12651"/>
                </a:lnTo>
                <a:lnTo>
                  <a:pt x="29932" y="14783"/>
                </a:lnTo>
                <a:lnTo>
                  <a:pt x="29479" y="17000"/>
                </a:lnTo>
                <a:lnTo>
                  <a:pt x="28383" y="20064"/>
                </a:lnTo>
                <a:lnTo>
                  <a:pt x="26859" y="23695"/>
                </a:lnTo>
                <a:lnTo>
                  <a:pt x="25048" y="27702"/>
                </a:lnTo>
                <a:lnTo>
                  <a:pt x="23842" y="31169"/>
                </a:lnTo>
                <a:lnTo>
                  <a:pt x="23037" y="34273"/>
                </a:lnTo>
                <a:lnTo>
                  <a:pt x="22501" y="37135"/>
                </a:lnTo>
                <a:lnTo>
                  <a:pt x="21350" y="39838"/>
                </a:lnTo>
                <a:lnTo>
                  <a:pt x="19788" y="42434"/>
                </a:lnTo>
                <a:lnTo>
                  <a:pt x="17954" y="44958"/>
                </a:lnTo>
                <a:lnTo>
                  <a:pt x="16730" y="48228"/>
                </a:lnTo>
                <a:lnTo>
                  <a:pt x="15915" y="51996"/>
                </a:lnTo>
                <a:lnTo>
                  <a:pt x="15372" y="56095"/>
                </a:lnTo>
                <a:lnTo>
                  <a:pt x="14216" y="59621"/>
                </a:lnTo>
                <a:lnTo>
                  <a:pt x="12651" y="62766"/>
                </a:lnTo>
                <a:lnTo>
                  <a:pt x="10815" y="65657"/>
                </a:lnTo>
                <a:lnTo>
                  <a:pt x="9590" y="68377"/>
                </a:lnTo>
                <a:lnTo>
                  <a:pt x="8774" y="70984"/>
                </a:lnTo>
                <a:lnTo>
                  <a:pt x="8229" y="73517"/>
                </a:lnTo>
                <a:lnTo>
                  <a:pt x="7073" y="75205"/>
                </a:lnTo>
                <a:lnTo>
                  <a:pt x="5508" y="76330"/>
                </a:lnTo>
                <a:lnTo>
                  <a:pt x="3671" y="77080"/>
                </a:lnTo>
                <a:lnTo>
                  <a:pt x="2446" y="78374"/>
                </a:lnTo>
                <a:lnTo>
                  <a:pt x="1630" y="80031"/>
                </a:lnTo>
                <a:lnTo>
                  <a:pt x="6" y="85695"/>
                </a:lnTo>
                <a:lnTo>
                  <a:pt x="0" y="85716"/>
                </a:lnTo>
                <a:lnTo>
                  <a:pt x="10639" y="85724"/>
                </a:lnTo>
                <a:lnTo>
                  <a:pt x="12648" y="84930"/>
                </a:lnTo>
                <a:lnTo>
                  <a:pt x="14781" y="83608"/>
                </a:lnTo>
                <a:lnTo>
                  <a:pt x="16997" y="81932"/>
                </a:lnTo>
                <a:lnTo>
                  <a:pt x="19268" y="80815"/>
                </a:lnTo>
                <a:lnTo>
                  <a:pt x="21576" y="80070"/>
                </a:lnTo>
                <a:lnTo>
                  <a:pt x="23908" y="79574"/>
                </a:lnTo>
                <a:lnTo>
                  <a:pt x="26256" y="78449"/>
                </a:lnTo>
                <a:lnTo>
                  <a:pt x="28615" y="76906"/>
                </a:lnTo>
                <a:lnTo>
                  <a:pt x="30982" y="75083"/>
                </a:lnTo>
                <a:lnTo>
                  <a:pt x="33354" y="73074"/>
                </a:lnTo>
                <a:lnTo>
                  <a:pt x="35729" y="70941"/>
                </a:lnTo>
                <a:lnTo>
                  <a:pt x="38106" y="68725"/>
                </a:lnTo>
                <a:lnTo>
                  <a:pt x="41278" y="67248"/>
                </a:lnTo>
                <a:lnTo>
                  <a:pt x="44980" y="66263"/>
                </a:lnTo>
                <a:lnTo>
                  <a:pt x="49036" y="65606"/>
                </a:lnTo>
                <a:lnTo>
                  <a:pt x="52533" y="64375"/>
                </a:lnTo>
                <a:lnTo>
                  <a:pt x="55659" y="62760"/>
                </a:lnTo>
                <a:lnTo>
                  <a:pt x="58536" y="60890"/>
                </a:lnTo>
                <a:lnTo>
                  <a:pt x="62042" y="59643"/>
                </a:lnTo>
                <a:lnTo>
                  <a:pt x="65966" y="58812"/>
                </a:lnTo>
                <a:lnTo>
                  <a:pt x="70171" y="58258"/>
                </a:lnTo>
                <a:lnTo>
                  <a:pt x="73767" y="57889"/>
                </a:lnTo>
                <a:lnTo>
                  <a:pt x="76959" y="57642"/>
                </a:lnTo>
                <a:lnTo>
                  <a:pt x="79879" y="57478"/>
                </a:lnTo>
                <a:lnTo>
                  <a:pt x="82621" y="56575"/>
                </a:lnTo>
                <a:lnTo>
                  <a:pt x="85242" y="55179"/>
                </a:lnTo>
                <a:lnTo>
                  <a:pt x="87784" y="53454"/>
                </a:lnTo>
                <a:lnTo>
                  <a:pt x="90271" y="52305"/>
                </a:lnTo>
                <a:lnTo>
                  <a:pt x="92724" y="51538"/>
                </a:lnTo>
                <a:lnTo>
                  <a:pt x="95152" y="51028"/>
                </a:lnTo>
                <a:lnTo>
                  <a:pt x="98359" y="50687"/>
                </a:lnTo>
                <a:lnTo>
                  <a:pt x="102084" y="50460"/>
                </a:lnTo>
                <a:lnTo>
                  <a:pt x="111885" y="50096"/>
                </a:lnTo>
                <a:lnTo>
                  <a:pt x="113482" y="50860"/>
                </a:lnTo>
                <a:lnTo>
                  <a:pt x="115342" y="52162"/>
                </a:lnTo>
                <a:lnTo>
                  <a:pt x="121441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3" name="SMARTPenAnnotation343"/>
          <p:cNvSpPr/>
          <p:nvPr/>
        </p:nvSpPr>
        <p:spPr>
          <a:xfrm>
            <a:off x="6057900" y="4564856"/>
            <a:ext cx="35719" cy="192882"/>
          </a:xfrm>
          <a:custGeom>
            <a:avLst/>
            <a:gdLst/>
            <a:ahLst/>
            <a:cxnLst/>
            <a:rect l="0" t="0" r="0" b="0"/>
            <a:pathLst>
              <a:path w="35719" h="192882">
                <a:moveTo>
                  <a:pt x="35718" y="0"/>
                </a:moveTo>
                <a:lnTo>
                  <a:pt x="22718" y="0"/>
                </a:lnTo>
                <a:lnTo>
                  <a:pt x="22289" y="794"/>
                </a:lnTo>
                <a:lnTo>
                  <a:pt x="21544" y="6151"/>
                </a:lnTo>
                <a:lnTo>
                  <a:pt x="21453" y="11857"/>
                </a:lnTo>
                <a:lnTo>
                  <a:pt x="21441" y="13207"/>
                </a:lnTo>
                <a:lnTo>
                  <a:pt x="20644" y="15155"/>
                </a:lnTo>
                <a:lnTo>
                  <a:pt x="19318" y="18041"/>
                </a:lnTo>
                <a:lnTo>
                  <a:pt x="17641" y="21552"/>
                </a:lnTo>
                <a:lnTo>
                  <a:pt x="16523" y="24687"/>
                </a:lnTo>
                <a:lnTo>
                  <a:pt x="15778" y="27570"/>
                </a:lnTo>
                <a:lnTo>
                  <a:pt x="15281" y="30286"/>
                </a:lnTo>
                <a:lnTo>
                  <a:pt x="14950" y="33685"/>
                </a:lnTo>
                <a:lnTo>
                  <a:pt x="14729" y="37538"/>
                </a:lnTo>
                <a:lnTo>
                  <a:pt x="14483" y="45258"/>
                </a:lnTo>
                <a:lnTo>
                  <a:pt x="14346" y="55654"/>
                </a:lnTo>
                <a:lnTo>
                  <a:pt x="14288" y="111860"/>
                </a:lnTo>
                <a:lnTo>
                  <a:pt x="13494" y="116642"/>
                </a:lnTo>
                <a:lnTo>
                  <a:pt x="12170" y="121417"/>
                </a:lnTo>
                <a:lnTo>
                  <a:pt x="10495" y="126189"/>
                </a:lnTo>
                <a:lnTo>
                  <a:pt x="9378" y="131751"/>
                </a:lnTo>
                <a:lnTo>
                  <a:pt x="8633" y="137840"/>
                </a:lnTo>
                <a:lnTo>
                  <a:pt x="8137" y="144281"/>
                </a:lnTo>
                <a:lnTo>
                  <a:pt x="7011" y="149369"/>
                </a:lnTo>
                <a:lnTo>
                  <a:pt x="5468" y="153554"/>
                </a:lnTo>
                <a:lnTo>
                  <a:pt x="3645" y="157138"/>
                </a:lnTo>
                <a:lnTo>
                  <a:pt x="2430" y="161115"/>
                </a:lnTo>
                <a:lnTo>
                  <a:pt x="1620" y="165354"/>
                </a:lnTo>
                <a:lnTo>
                  <a:pt x="1080" y="169767"/>
                </a:lnTo>
                <a:lnTo>
                  <a:pt x="720" y="173503"/>
                </a:lnTo>
                <a:lnTo>
                  <a:pt x="480" y="176787"/>
                </a:lnTo>
                <a:lnTo>
                  <a:pt x="213" y="182553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6" name="SMARTPenAnnotation344"/>
          <p:cNvSpPr/>
          <p:nvPr/>
        </p:nvSpPr>
        <p:spPr>
          <a:xfrm>
            <a:off x="5557839" y="4939359"/>
            <a:ext cx="150018" cy="118406"/>
          </a:xfrm>
          <a:custGeom>
            <a:avLst/>
            <a:gdLst/>
            <a:ahLst/>
            <a:cxnLst/>
            <a:rect l="0" t="0" r="0" b="0"/>
            <a:pathLst>
              <a:path w="150018" h="118406">
                <a:moveTo>
                  <a:pt x="14286" y="4116"/>
                </a:moveTo>
                <a:lnTo>
                  <a:pt x="7229" y="4116"/>
                </a:lnTo>
                <a:lnTo>
                  <a:pt x="7181" y="1999"/>
                </a:lnTo>
                <a:lnTo>
                  <a:pt x="7159" y="0"/>
                </a:lnTo>
                <a:lnTo>
                  <a:pt x="7144" y="3417"/>
                </a:lnTo>
                <a:lnTo>
                  <a:pt x="7937" y="3650"/>
                </a:lnTo>
                <a:lnTo>
                  <a:pt x="10935" y="3909"/>
                </a:lnTo>
                <a:lnTo>
                  <a:pt x="12052" y="4771"/>
                </a:lnTo>
                <a:lnTo>
                  <a:pt x="12796" y="6140"/>
                </a:lnTo>
                <a:lnTo>
                  <a:pt x="13624" y="9778"/>
                </a:lnTo>
                <a:lnTo>
                  <a:pt x="13844" y="11859"/>
                </a:lnTo>
                <a:lnTo>
                  <a:pt x="13992" y="14040"/>
                </a:lnTo>
                <a:lnTo>
                  <a:pt x="14090" y="16288"/>
                </a:lnTo>
                <a:lnTo>
                  <a:pt x="14198" y="20903"/>
                </a:lnTo>
                <a:lnTo>
                  <a:pt x="14283" y="59011"/>
                </a:lnTo>
                <a:lnTo>
                  <a:pt x="13490" y="63731"/>
                </a:lnTo>
                <a:lnTo>
                  <a:pt x="12168" y="68465"/>
                </a:lnTo>
                <a:lnTo>
                  <a:pt x="10493" y="73209"/>
                </a:lnTo>
                <a:lnTo>
                  <a:pt x="9375" y="77959"/>
                </a:lnTo>
                <a:lnTo>
                  <a:pt x="8631" y="82714"/>
                </a:lnTo>
                <a:lnTo>
                  <a:pt x="8135" y="87470"/>
                </a:lnTo>
                <a:lnTo>
                  <a:pt x="7804" y="91435"/>
                </a:lnTo>
                <a:lnTo>
                  <a:pt x="7583" y="94873"/>
                </a:lnTo>
                <a:lnTo>
                  <a:pt x="7436" y="97958"/>
                </a:lnTo>
                <a:lnTo>
                  <a:pt x="6544" y="100808"/>
                </a:lnTo>
                <a:lnTo>
                  <a:pt x="5156" y="103502"/>
                </a:lnTo>
                <a:lnTo>
                  <a:pt x="3437" y="106092"/>
                </a:lnTo>
                <a:lnTo>
                  <a:pt x="2290" y="108613"/>
                </a:lnTo>
                <a:lnTo>
                  <a:pt x="1526" y="111086"/>
                </a:lnTo>
                <a:lnTo>
                  <a:pt x="1" y="118399"/>
                </a:lnTo>
                <a:lnTo>
                  <a:pt x="0" y="118405"/>
                </a:lnTo>
                <a:lnTo>
                  <a:pt x="3791" y="114620"/>
                </a:lnTo>
                <a:lnTo>
                  <a:pt x="4908" y="112710"/>
                </a:lnTo>
                <a:lnTo>
                  <a:pt x="5653" y="110643"/>
                </a:lnTo>
                <a:lnTo>
                  <a:pt x="6149" y="108472"/>
                </a:lnTo>
                <a:lnTo>
                  <a:pt x="7274" y="107024"/>
                </a:lnTo>
                <a:lnTo>
                  <a:pt x="8817" y="106058"/>
                </a:lnTo>
                <a:lnTo>
                  <a:pt x="10640" y="105415"/>
                </a:lnTo>
                <a:lnTo>
                  <a:pt x="12649" y="103399"/>
                </a:lnTo>
                <a:lnTo>
                  <a:pt x="14782" y="100467"/>
                </a:lnTo>
                <a:lnTo>
                  <a:pt x="16998" y="96925"/>
                </a:lnTo>
                <a:lnTo>
                  <a:pt x="19269" y="93769"/>
                </a:lnTo>
                <a:lnTo>
                  <a:pt x="21577" y="90873"/>
                </a:lnTo>
                <a:lnTo>
                  <a:pt x="23909" y="88147"/>
                </a:lnTo>
                <a:lnTo>
                  <a:pt x="27051" y="85536"/>
                </a:lnTo>
                <a:lnTo>
                  <a:pt x="30733" y="83003"/>
                </a:lnTo>
                <a:lnTo>
                  <a:pt x="34776" y="80519"/>
                </a:lnTo>
                <a:lnTo>
                  <a:pt x="38264" y="78864"/>
                </a:lnTo>
                <a:lnTo>
                  <a:pt x="41384" y="77760"/>
                </a:lnTo>
                <a:lnTo>
                  <a:pt x="44257" y="77025"/>
                </a:lnTo>
                <a:lnTo>
                  <a:pt x="47761" y="75741"/>
                </a:lnTo>
                <a:lnTo>
                  <a:pt x="51683" y="74091"/>
                </a:lnTo>
                <a:lnTo>
                  <a:pt x="55886" y="72197"/>
                </a:lnTo>
                <a:lnTo>
                  <a:pt x="60276" y="70934"/>
                </a:lnTo>
                <a:lnTo>
                  <a:pt x="64789" y="70093"/>
                </a:lnTo>
                <a:lnTo>
                  <a:pt x="69386" y="69532"/>
                </a:lnTo>
                <a:lnTo>
                  <a:pt x="73244" y="69157"/>
                </a:lnTo>
                <a:lnTo>
                  <a:pt x="76610" y="68908"/>
                </a:lnTo>
                <a:lnTo>
                  <a:pt x="79647" y="68742"/>
                </a:lnTo>
                <a:lnTo>
                  <a:pt x="85140" y="68557"/>
                </a:lnTo>
                <a:lnTo>
                  <a:pt x="87716" y="68508"/>
                </a:lnTo>
                <a:lnTo>
                  <a:pt x="91020" y="69268"/>
                </a:lnTo>
                <a:lnTo>
                  <a:pt x="94810" y="70570"/>
                </a:lnTo>
                <a:lnTo>
                  <a:pt x="98925" y="72231"/>
                </a:lnTo>
                <a:lnTo>
                  <a:pt x="102462" y="73338"/>
                </a:lnTo>
                <a:lnTo>
                  <a:pt x="105614" y="74077"/>
                </a:lnTo>
                <a:lnTo>
                  <a:pt x="108508" y="74569"/>
                </a:lnTo>
                <a:lnTo>
                  <a:pt x="111232" y="75690"/>
                </a:lnTo>
                <a:lnTo>
                  <a:pt x="113841" y="77232"/>
                </a:lnTo>
                <a:lnTo>
                  <a:pt x="116375" y="79054"/>
                </a:lnTo>
                <a:lnTo>
                  <a:pt x="118857" y="80268"/>
                </a:lnTo>
                <a:lnTo>
                  <a:pt x="121306" y="81078"/>
                </a:lnTo>
                <a:lnTo>
                  <a:pt x="123733" y="81618"/>
                </a:lnTo>
                <a:lnTo>
                  <a:pt x="126144" y="82771"/>
                </a:lnTo>
                <a:lnTo>
                  <a:pt x="128545" y="84334"/>
                </a:lnTo>
                <a:lnTo>
                  <a:pt x="130940" y="86170"/>
                </a:lnTo>
                <a:lnTo>
                  <a:pt x="133330" y="87393"/>
                </a:lnTo>
                <a:lnTo>
                  <a:pt x="135718" y="88209"/>
                </a:lnTo>
                <a:lnTo>
                  <a:pt x="138103" y="88753"/>
                </a:lnTo>
                <a:lnTo>
                  <a:pt x="140487" y="89115"/>
                </a:lnTo>
                <a:lnTo>
                  <a:pt x="142870" y="89357"/>
                </a:lnTo>
                <a:lnTo>
                  <a:pt x="150017" y="898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7" name="SMARTPenAnnotation345"/>
          <p:cNvSpPr/>
          <p:nvPr/>
        </p:nvSpPr>
        <p:spPr>
          <a:xfrm>
            <a:off x="5657850" y="4893468"/>
            <a:ext cx="21432" cy="235745"/>
          </a:xfrm>
          <a:custGeom>
            <a:avLst/>
            <a:gdLst/>
            <a:ahLst/>
            <a:cxnLst/>
            <a:rect l="0" t="0" r="0" b="0"/>
            <a:pathLst>
              <a:path w="21432" h="235745">
                <a:moveTo>
                  <a:pt x="7143" y="0"/>
                </a:moveTo>
                <a:lnTo>
                  <a:pt x="294" y="0"/>
                </a:lnTo>
                <a:lnTo>
                  <a:pt x="17" y="7276"/>
                </a:lnTo>
                <a:lnTo>
                  <a:pt x="0" y="108277"/>
                </a:lnTo>
                <a:lnTo>
                  <a:pt x="794" y="114254"/>
                </a:lnTo>
                <a:lnTo>
                  <a:pt x="2116" y="119825"/>
                </a:lnTo>
                <a:lnTo>
                  <a:pt x="3792" y="125127"/>
                </a:lnTo>
                <a:lnTo>
                  <a:pt x="4909" y="131043"/>
                </a:lnTo>
                <a:lnTo>
                  <a:pt x="5654" y="137369"/>
                </a:lnTo>
                <a:lnTo>
                  <a:pt x="6150" y="143967"/>
                </a:lnTo>
                <a:lnTo>
                  <a:pt x="6481" y="149953"/>
                </a:lnTo>
                <a:lnTo>
                  <a:pt x="6849" y="160838"/>
                </a:lnTo>
                <a:lnTo>
                  <a:pt x="7085" y="180761"/>
                </a:lnTo>
                <a:lnTo>
                  <a:pt x="7135" y="204759"/>
                </a:lnTo>
                <a:lnTo>
                  <a:pt x="7932" y="208738"/>
                </a:lnTo>
                <a:lnTo>
                  <a:pt x="9257" y="212184"/>
                </a:lnTo>
                <a:lnTo>
                  <a:pt x="10934" y="215275"/>
                </a:lnTo>
                <a:lnTo>
                  <a:pt x="12051" y="218129"/>
                </a:lnTo>
                <a:lnTo>
                  <a:pt x="12797" y="220826"/>
                </a:lnTo>
                <a:lnTo>
                  <a:pt x="13293" y="223417"/>
                </a:lnTo>
                <a:lnTo>
                  <a:pt x="14418" y="225145"/>
                </a:lnTo>
                <a:lnTo>
                  <a:pt x="15962" y="226297"/>
                </a:lnTo>
                <a:lnTo>
                  <a:pt x="17785" y="227065"/>
                </a:lnTo>
                <a:lnTo>
                  <a:pt x="19000" y="228370"/>
                </a:lnTo>
                <a:lnTo>
                  <a:pt x="19811" y="230034"/>
                </a:lnTo>
                <a:lnTo>
                  <a:pt x="21431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8" name="SMARTPenAnnotation346"/>
          <p:cNvSpPr/>
          <p:nvPr/>
        </p:nvSpPr>
        <p:spPr>
          <a:xfrm>
            <a:off x="5822156" y="4986337"/>
            <a:ext cx="92870" cy="150008"/>
          </a:xfrm>
          <a:custGeom>
            <a:avLst/>
            <a:gdLst/>
            <a:ahLst/>
            <a:cxnLst/>
            <a:rect l="0" t="0" r="0" b="0"/>
            <a:pathLst>
              <a:path w="92870" h="150008">
                <a:moveTo>
                  <a:pt x="0" y="7144"/>
                </a:moveTo>
                <a:lnTo>
                  <a:pt x="0" y="48776"/>
                </a:lnTo>
                <a:lnTo>
                  <a:pt x="794" y="53949"/>
                </a:lnTo>
                <a:lnTo>
                  <a:pt x="2117" y="59779"/>
                </a:lnTo>
                <a:lnTo>
                  <a:pt x="3792" y="66046"/>
                </a:lnTo>
                <a:lnTo>
                  <a:pt x="5703" y="71812"/>
                </a:lnTo>
                <a:lnTo>
                  <a:pt x="7771" y="77243"/>
                </a:lnTo>
                <a:lnTo>
                  <a:pt x="9943" y="82452"/>
                </a:lnTo>
                <a:lnTo>
                  <a:pt x="11391" y="87512"/>
                </a:lnTo>
                <a:lnTo>
                  <a:pt x="12356" y="92472"/>
                </a:lnTo>
                <a:lnTo>
                  <a:pt x="13000" y="97367"/>
                </a:lnTo>
                <a:lnTo>
                  <a:pt x="14223" y="102217"/>
                </a:lnTo>
                <a:lnTo>
                  <a:pt x="15832" y="107039"/>
                </a:lnTo>
                <a:lnTo>
                  <a:pt x="17698" y="111840"/>
                </a:lnTo>
                <a:lnTo>
                  <a:pt x="18943" y="116629"/>
                </a:lnTo>
                <a:lnTo>
                  <a:pt x="19772" y="121409"/>
                </a:lnTo>
                <a:lnTo>
                  <a:pt x="20325" y="126183"/>
                </a:lnTo>
                <a:lnTo>
                  <a:pt x="20694" y="130159"/>
                </a:lnTo>
                <a:lnTo>
                  <a:pt x="20940" y="133604"/>
                </a:lnTo>
                <a:lnTo>
                  <a:pt x="21104" y="136694"/>
                </a:lnTo>
                <a:lnTo>
                  <a:pt x="22007" y="139548"/>
                </a:lnTo>
                <a:lnTo>
                  <a:pt x="23402" y="142245"/>
                </a:lnTo>
                <a:lnTo>
                  <a:pt x="28557" y="149992"/>
                </a:lnTo>
                <a:lnTo>
                  <a:pt x="28567" y="150007"/>
                </a:lnTo>
                <a:lnTo>
                  <a:pt x="28572" y="146223"/>
                </a:lnTo>
                <a:lnTo>
                  <a:pt x="27779" y="144313"/>
                </a:lnTo>
                <a:lnTo>
                  <a:pt x="26457" y="142246"/>
                </a:lnTo>
                <a:lnTo>
                  <a:pt x="24782" y="140075"/>
                </a:lnTo>
                <a:lnTo>
                  <a:pt x="23665" y="137833"/>
                </a:lnTo>
                <a:lnTo>
                  <a:pt x="22424" y="133226"/>
                </a:lnTo>
                <a:lnTo>
                  <a:pt x="22093" y="130092"/>
                </a:lnTo>
                <a:lnTo>
                  <a:pt x="21872" y="126416"/>
                </a:lnTo>
                <a:lnTo>
                  <a:pt x="21725" y="122377"/>
                </a:lnTo>
                <a:lnTo>
                  <a:pt x="20833" y="118097"/>
                </a:lnTo>
                <a:lnTo>
                  <a:pt x="19445" y="113657"/>
                </a:lnTo>
                <a:lnTo>
                  <a:pt x="17726" y="109109"/>
                </a:lnTo>
                <a:lnTo>
                  <a:pt x="16580" y="104489"/>
                </a:lnTo>
                <a:lnTo>
                  <a:pt x="15815" y="99822"/>
                </a:lnTo>
                <a:lnTo>
                  <a:pt x="15306" y="95123"/>
                </a:lnTo>
                <a:lnTo>
                  <a:pt x="14967" y="90403"/>
                </a:lnTo>
                <a:lnTo>
                  <a:pt x="14740" y="85669"/>
                </a:lnTo>
                <a:lnTo>
                  <a:pt x="14489" y="76175"/>
                </a:lnTo>
                <a:lnTo>
                  <a:pt x="14295" y="41892"/>
                </a:lnTo>
                <a:lnTo>
                  <a:pt x="15086" y="38247"/>
                </a:lnTo>
                <a:lnTo>
                  <a:pt x="16408" y="34229"/>
                </a:lnTo>
                <a:lnTo>
                  <a:pt x="20439" y="23959"/>
                </a:lnTo>
                <a:lnTo>
                  <a:pt x="22357" y="22323"/>
                </a:lnTo>
                <a:lnTo>
                  <a:pt x="25223" y="20438"/>
                </a:lnTo>
                <a:lnTo>
                  <a:pt x="28722" y="18388"/>
                </a:lnTo>
                <a:lnTo>
                  <a:pt x="31054" y="16227"/>
                </a:lnTo>
                <a:lnTo>
                  <a:pt x="32609" y="13993"/>
                </a:lnTo>
                <a:lnTo>
                  <a:pt x="33646" y="11710"/>
                </a:lnTo>
                <a:lnTo>
                  <a:pt x="35130" y="10188"/>
                </a:lnTo>
                <a:lnTo>
                  <a:pt x="36914" y="9173"/>
                </a:lnTo>
                <a:lnTo>
                  <a:pt x="38897" y="8497"/>
                </a:lnTo>
                <a:lnTo>
                  <a:pt x="41012" y="8046"/>
                </a:lnTo>
                <a:lnTo>
                  <a:pt x="43216" y="7745"/>
                </a:lnTo>
                <a:lnTo>
                  <a:pt x="45480" y="7545"/>
                </a:lnTo>
                <a:lnTo>
                  <a:pt x="48576" y="7411"/>
                </a:lnTo>
                <a:lnTo>
                  <a:pt x="56250" y="7263"/>
                </a:lnTo>
                <a:lnTo>
                  <a:pt x="59724" y="6429"/>
                </a:lnTo>
                <a:lnTo>
                  <a:pt x="62835" y="5080"/>
                </a:lnTo>
                <a:lnTo>
                  <a:pt x="65703" y="3387"/>
                </a:lnTo>
                <a:lnTo>
                  <a:pt x="68408" y="2258"/>
                </a:lnTo>
                <a:lnTo>
                  <a:pt x="71005" y="1505"/>
                </a:lnTo>
                <a:lnTo>
                  <a:pt x="73531" y="1004"/>
                </a:lnTo>
                <a:lnTo>
                  <a:pt x="76008" y="669"/>
                </a:lnTo>
                <a:lnTo>
                  <a:pt x="78453" y="446"/>
                </a:lnTo>
                <a:lnTo>
                  <a:pt x="80877" y="297"/>
                </a:lnTo>
                <a:lnTo>
                  <a:pt x="85687" y="132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9" name="SMARTPenAnnotation347"/>
          <p:cNvSpPr/>
          <p:nvPr/>
        </p:nvSpPr>
        <p:spPr>
          <a:xfrm>
            <a:off x="5936456" y="4793816"/>
            <a:ext cx="500063" cy="313627"/>
          </a:xfrm>
          <a:custGeom>
            <a:avLst/>
            <a:gdLst/>
            <a:ahLst/>
            <a:cxnLst/>
            <a:rect l="0" t="0" r="0" b="0"/>
            <a:pathLst>
              <a:path w="500063" h="313627">
                <a:moveTo>
                  <a:pt x="0" y="228240"/>
                </a:moveTo>
                <a:lnTo>
                  <a:pt x="0" y="234391"/>
                </a:lnTo>
                <a:lnTo>
                  <a:pt x="794" y="234722"/>
                </a:lnTo>
                <a:lnTo>
                  <a:pt x="3792" y="235089"/>
                </a:lnTo>
                <a:lnTo>
                  <a:pt x="4910" y="235981"/>
                </a:lnTo>
                <a:lnTo>
                  <a:pt x="5654" y="237369"/>
                </a:lnTo>
                <a:lnTo>
                  <a:pt x="6151" y="239089"/>
                </a:lnTo>
                <a:lnTo>
                  <a:pt x="7275" y="240235"/>
                </a:lnTo>
                <a:lnTo>
                  <a:pt x="8819" y="240999"/>
                </a:lnTo>
                <a:lnTo>
                  <a:pt x="12651" y="241848"/>
                </a:lnTo>
                <a:lnTo>
                  <a:pt x="26259" y="242468"/>
                </a:lnTo>
                <a:lnTo>
                  <a:pt x="49039" y="242525"/>
                </a:lnTo>
                <a:lnTo>
                  <a:pt x="52536" y="241732"/>
                </a:lnTo>
                <a:lnTo>
                  <a:pt x="67769" y="233708"/>
                </a:lnTo>
                <a:lnTo>
                  <a:pt x="74570" y="229876"/>
                </a:lnTo>
                <a:lnTo>
                  <a:pt x="82861" y="224050"/>
                </a:lnTo>
                <a:lnTo>
                  <a:pt x="90344" y="221177"/>
                </a:lnTo>
                <a:lnTo>
                  <a:pt x="95186" y="217693"/>
                </a:lnTo>
                <a:lnTo>
                  <a:pt x="96795" y="215652"/>
                </a:lnTo>
                <a:lnTo>
                  <a:pt x="97867" y="213498"/>
                </a:lnTo>
                <a:lnTo>
                  <a:pt x="98582" y="211268"/>
                </a:lnTo>
                <a:lnTo>
                  <a:pt x="99853" y="209782"/>
                </a:lnTo>
                <a:lnTo>
                  <a:pt x="101494" y="208791"/>
                </a:lnTo>
                <a:lnTo>
                  <a:pt x="103381" y="208130"/>
                </a:lnTo>
                <a:lnTo>
                  <a:pt x="104639" y="206896"/>
                </a:lnTo>
                <a:lnTo>
                  <a:pt x="105478" y="205280"/>
                </a:lnTo>
                <a:lnTo>
                  <a:pt x="106410" y="201367"/>
                </a:lnTo>
                <a:lnTo>
                  <a:pt x="107058" y="193843"/>
                </a:lnTo>
                <a:lnTo>
                  <a:pt x="104996" y="190992"/>
                </a:lnTo>
                <a:lnTo>
                  <a:pt x="100997" y="186486"/>
                </a:lnTo>
                <a:lnTo>
                  <a:pt x="99875" y="186117"/>
                </a:lnTo>
                <a:lnTo>
                  <a:pt x="87885" y="185442"/>
                </a:lnTo>
                <a:lnTo>
                  <a:pt x="76171" y="185386"/>
                </a:lnTo>
                <a:lnTo>
                  <a:pt x="73799" y="186177"/>
                </a:lnTo>
                <a:lnTo>
                  <a:pt x="69047" y="189172"/>
                </a:lnTo>
                <a:lnTo>
                  <a:pt x="67463" y="191082"/>
                </a:lnTo>
                <a:lnTo>
                  <a:pt x="66407" y="193149"/>
                </a:lnTo>
                <a:lnTo>
                  <a:pt x="65702" y="195321"/>
                </a:lnTo>
                <a:lnTo>
                  <a:pt x="62803" y="199851"/>
                </a:lnTo>
                <a:lnTo>
                  <a:pt x="60919" y="202170"/>
                </a:lnTo>
                <a:lnTo>
                  <a:pt x="48075" y="211595"/>
                </a:lnTo>
                <a:lnTo>
                  <a:pt x="46338" y="213969"/>
                </a:lnTo>
                <a:lnTo>
                  <a:pt x="39757" y="227273"/>
                </a:lnTo>
                <a:lnTo>
                  <a:pt x="37513" y="233895"/>
                </a:lnTo>
                <a:lnTo>
                  <a:pt x="36517" y="240279"/>
                </a:lnTo>
                <a:lnTo>
                  <a:pt x="36073" y="248407"/>
                </a:lnTo>
                <a:lnTo>
                  <a:pt x="35824" y="258116"/>
                </a:lnTo>
                <a:lnTo>
                  <a:pt x="37882" y="265595"/>
                </a:lnTo>
                <a:lnTo>
                  <a:pt x="40649" y="273417"/>
                </a:lnTo>
                <a:lnTo>
                  <a:pt x="41879" y="279540"/>
                </a:lnTo>
                <a:lnTo>
                  <a:pt x="46659" y="287023"/>
                </a:lnTo>
                <a:lnTo>
                  <a:pt x="53281" y="294847"/>
                </a:lnTo>
                <a:lnTo>
                  <a:pt x="61883" y="304220"/>
                </a:lnTo>
                <a:lnTo>
                  <a:pt x="62687" y="305087"/>
                </a:lnTo>
                <a:lnTo>
                  <a:pt x="71402" y="310099"/>
                </a:lnTo>
                <a:lnTo>
                  <a:pt x="79624" y="312247"/>
                </a:lnTo>
                <a:lnTo>
                  <a:pt x="93178" y="313456"/>
                </a:lnTo>
                <a:lnTo>
                  <a:pt x="97837" y="313626"/>
                </a:lnTo>
                <a:lnTo>
                  <a:pt x="101737" y="312945"/>
                </a:lnTo>
                <a:lnTo>
                  <a:pt x="111812" y="308988"/>
                </a:lnTo>
                <a:lnTo>
                  <a:pt x="123705" y="306669"/>
                </a:lnTo>
                <a:lnTo>
                  <a:pt x="137354" y="299177"/>
                </a:lnTo>
                <a:lnTo>
                  <a:pt x="141576" y="296963"/>
                </a:lnTo>
                <a:lnTo>
                  <a:pt x="148383" y="290269"/>
                </a:lnTo>
                <a:lnTo>
                  <a:pt x="154848" y="282002"/>
                </a:lnTo>
                <a:lnTo>
                  <a:pt x="163013" y="273036"/>
                </a:lnTo>
                <a:lnTo>
                  <a:pt x="172742" y="262856"/>
                </a:lnTo>
                <a:lnTo>
                  <a:pt x="178109" y="255266"/>
                </a:lnTo>
                <a:lnTo>
                  <a:pt x="183935" y="246601"/>
                </a:lnTo>
                <a:lnTo>
                  <a:pt x="191815" y="237459"/>
                </a:lnTo>
                <a:lnTo>
                  <a:pt x="198493" y="228104"/>
                </a:lnTo>
                <a:lnTo>
                  <a:pt x="204106" y="219448"/>
                </a:lnTo>
                <a:lnTo>
                  <a:pt x="210936" y="210113"/>
                </a:lnTo>
                <a:lnTo>
                  <a:pt x="212812" y="204837"/>
                </a:lnTo>
                <a:lnTo>
                  <a:pt x="214106" y="203113"/>
                </a:lnTo>
                <a:lnTo>
                  <a:pt x="215762" y="201964"/>
                </a:lnTo>
                <a:lnTo>
                  <a:pt x="217660" y="201197"/>
                </a:lnTo>
                <a:lnTo>
                  <a:pt x="218925" y="199893"/>
                </a:lnTo>
                <a:lnTo>
                  <a:pt x="219769" y="198229"/>
                </a:lnTo>
                <a:lnTo>
                  <a:pt x="220706" y="194264"/>
                </a:lnTo>
                <a:lnTo>
                  <a:pt x="221390" y="185468"/>
                </a:lnTo>
                <a:lnTo>
                  <a:pt x="221453" y="178562"/>
                </a:lnTo>
                <a:lnTo>
                  <a:pt x="215305" y="178262"/>
                </a:lnTo>
                <a:lnTo>
                  <a:pt x="208805" y="183149"/>
                </a:lnTo>
                <a:lnTo>
                  <a:pt x="204456" y="184387"/>
                </a:lnTo>
                <a:lnTo>
                  <a:pt x="202185" y="186305"/>
                </a:lnTo>
                <a:lnTo>
                  <a:pt x="192838" y="198672"/>
                </a:lnTo>
                <a:lnTo>
                  <a:pt x="190471" y="201384"/>
                </a:lnTo>
                <a:lnTo>
                  <a:pt x="188893" y="205574"/>
                </a:lnTo>
                <a:lnTo>
                  <a:pt x="187841" y="210748"/>
                </a:lnTo>
                <a:lnTo>
                  <a:pt x="187140" y="216578"/>
                </a:lnTo>
                <a:lnTo>
                  <a:pt x="185878" y="222053"/>
                </a:lnTo>
                <a:lnTo>
                  <a:pt x="184244" y="227291"/>
                </a:lnTo>
                <a:lnTo>
                  <a:pt x="182361" y="232369"/>
                </a:lnTo>
                <a:lnTo>
                  <a:pt x="181105" y="237343"/>
                </a:lnTo>
                <a:lnTo>
                  <a:pt x="179710" y="247103"/>
                </a:lnTo>
                <a:lnTo>
                  <a:pt x="178544" y="252721"/>
                </a:lnTo>
                <a:lnTo>
                  <a:pt x="176973" y="258848"/>
                </a:lnTo>
                <a:lnTo>
                  <a:pt x="175132" y="265314"/>
                </a:lnTo>
                <a:lnTo>
                  <a:pt x="174698" y="271212"/>
                </a:lnTo>
                <a:lnTo>
                  <a:pt x="175203" y="276732"/>
                </a:lnTo>
                <a:lnTo>
                  <a:pt x="177087" y="286304"/>
                </a:lnTo>
                <a:lnTo>
                  <a:pt x="177924" y="293204"/>
                </a:lnTo>
                <a:lnTo>
                  <a:pt x="178395" y="301552"/>
                </a:lnTo>
                <a:lnTo>
                  <a:pt x="179255" y="304102"/>
                </a:lnTo>
                <a:lnTo>
                  <a:pt x="184727" y="312509"/>
                </a:lnTo>
                <a:lnTo>
                  <a:pt x="185064" y="312201"/>
                </a:lnTo>
                <a:lnTo>
                  <a:pt x="185438" y="309741"/>
                </a:lnTo>
                <a:lnTo>
                  <a:pt x="186331" y="308768"/>
                </a:lnTo>
                <a:lnTo>
                  <a:pt x="187721" y="308119"/>
                </a:lnTo>
                <a:lnTo>
                  <a:pt x="189441" y="307686"/>
                </a:lnTo>
                <a:lnTo>
                  <a:pt x="193469" y="305089"/>
                </a:lnTo>
                <a:lnTo>
                  <a:pt x="195654" y="303285"/>
                </a:lnTo>
                <a:lnTo>
                  <a:pt x="197111" y="301289"/>
                </a:lnTo>
                <a:lnTo>
                  <a:pt x="198730" y="296954"/>
                </a:lnTo>
                <a:lnTo>
                  <a:pt x="199449" y="290265"/>
                </a:lnTo>
                <a:lnTo>
                  <a:pt x="199769" y="282000"/>
                </a:lnTo>
                <a:lnTo>
                  <a:pt x="199911" y="273035"/>
                </a:lnTo>
                <a:lnTo>
                  <a:pt x="202091" y="263759"/>
                </a:lnTo>
                <a:lnTo>
                  <a:pt x="203784" y="259063"/>
                </a:lnTo>
                <a:lnTo>
                  <a:pt x="204912" y="253551"/>
                </a:lnTo>
                <a:lnTo>
                  <a:pt x="205664" y="247495"/>
                </a:lnTo>
                <a:lnTo>
                  <a:pt x="206165" y="241077"/>
                </a:lnTo>
                <a:lnTo>
                  <a:pt x="206500" y="235210"/>
                </a:lnTo>
                <a:lnTo>
                  <a:pt x="206872" y="224459"/>
                </a:lnTo>
                <a:lnTo>
                  <a:pt x="207764" y="219369"/>
                </a:lnTo>
                <a:lnTo>
                  <a:pt x="209153" y="214388"/>
                </a:lnTo>
                <a:lnTo>
                  <a:pt x="212019" y="204621"/>
                </a:lnTo>
                <a:lnTo>
                  <a:pt x="213293" y="194988"/>
                </a:lnTo>
                <a:lnTo>
                  <a:pt x="215976" y="187532"/>
                </a:lnTo>
                <a:lnTo>
                  <a:pt x="219020" y="181572"/>
                </a:lnTo>
                <a:lnTo>
                  <a:pt x="220374" y="176278"/>
                </a:lnTo>
                <a:lnTo>
                  <a:pt x="221528" y="174549"/>
                </a:lnTo>
                <a:lnTo>
                  <a:pt x="223092" y="173396"/>
                </a:lnTo>
                <a:lnTo>
                  <a:pt x="227512" y="171546"/>
                </a:lnTo>
                <a:lnTo>
                  <a:pt x="228668" y="172187"/>
                </a:lnTo>
                <a:lnTo>
                  <a:pt x="232070" y="175017"/>
                </a:lnTo>
                <a:lnTo>
                  <a:pt x="233294" y="176883"/>
                </a:lnTo>
                <a:lnTo>
                  <a:pt x="234655" y="181073"/>
                </a:lnTo>
                <a:lnTo>
                  <a:pt x="235812" y="182508"/>
                </a:lnTo>
                <a:lnTo>
                  <a:pt x="237376" y="183465"/>
                </a:lnTo>
                <a:lnTo>
                  <a:pt x="239213" y="184102"/>
                </a:lnTo>
                <a:lnTo>
                  <a:pt x="241232" y="186114"/>
                </a:lnTo>
                <a:lnTo>
                  <a:pt x="247865" y="195738"/>
                </a:lnTo>
                <a:lnTo>
                  <a:pt x="254857" y="203970"/>
                </a:lnTo>
                <a:lnTo>
                  <a:pt x="261956" y="211435"/>
                </a:lnTo>
                <a:lnTo>
                  <a:pt x="280988" y="230616"/>
                </a:lnTo>
                <a:lnTo>
                  <a:pt x="291924" y="237763"/>
                </a:lnTo>
                <a:lnTo>
                  <a:pt x="298548" y="240410"/>
                </a:lnTo>
                <a:lnTo>
                  <a:pt x="306740" y="241900"/>
                </a:lnTo>
                <a:lnTo>
                  <a:pt x="316619" y="242403"/>
                </a:lnTo>
                <a:lnTo>
                  <a:pt x="319030" y="241651"/>
                </a:lnTo>
                <a:lnTo>
                  <a:pt x="334779" y="232573"/>
                </a:lnTo>
                <a:lnTo>
                  <a:pt x="346999" y="223392"/>
                </a:lnTo>
                <a:lnTo>
                  <a:pt x="355403" y="216309"/>
                </a:lnTo>
                <a:lnTo>
                  <a:pt x="363274" y="211560"/>
                </a:lnTo>
                <a:lnTo>
                  <a:pt x="369947" y="204687"/>
                </a:lnTo>
                <a:lnTo>
                  <a:pt x="375558" y="196341"/>
                </a:lnTo>
                <a:lnTo>
                  <a:pt x="380698" y="187339"/>
                </a:lnTo>
                <a:lnTo>
                  <a:pt x="385629" y="178047"/>
                </a:lnTo>
                <a:lnTo>
                  <a:pt x="409572" y="130605"/>
                </a:lnTo>
                <a:lnTo>
                  <a:pt x="412220" y="121082"/>
                </a:lnTo>
                <a:lnTo>
                  <a:pt x="413396" y="111558"/>
                </a:lnTo>
                <a:lnTo>
                  <a:pt x="413919" y="102034"/>
                </a:lnTo>
                <a:lnTo>
                  <a:pt x="416268" y="92509"/>
                </a:lnTo>
                <a:lnTo>
                  <a:pt x="418006" y="87746"/>
                </a:lnTo>
                <a:lnTo>
                  <a:pt x="419164" y="82190"/>
                </a:lnTo>
                <a:lnTo>
                  <a:pt x="419937" y="76104"/>
                </a:lnTo>
                <a:lnTo>
                  <a:pt x="420452" y="69666"/>
                </a:lnTo>
                <a:lnTo>
                  <a:pt x="420795" y="63787"/>
                </a:lnTo>
                <a:lnTo>
                  <a:pt x="421176" y="53020"/>
                </a:lnTo>
                <a:lnTo>
                  <a:pt x="421421" y="33967"/>
                </a:lnTo>
                <a:lnTo>
                  <a:pt x="421473" y="15341"/>
                </a:lnTo>
                <a:lnTo>
                  <a:pt x="420682" y="12489"/>
                </a:lnTo>
                <a:lnTo>
                  <a:pt x="419361" y="10587"/>
                </a:lnTo>
                <a:lnTo>
                  <a:pt x="417686" y="9319"/>
                </a:lnTo>
                <a:lnTo>
                  <a:pt x="416570" y="7680"/>
                </a:lnTo>
                <a:lnTo>
                  <a:pt x="415329" y="3743"/>
                </a:lnTo>
                <a:lnTo>
                  <a:pt x="414205" y="2375"/>
                </a:lnTo>
                <a:lnTo>
                  <a:pt x="412662" y="1463"/>
                </a:lnTo>
                <a:lnTo>
                  <a:pt x="408830" y="450"/>
                </a:lnTo>
                <a:lnTo>
                  <a:pt x="404481" y="0"/>
                </a:lnTo>
                <a:lnTo>
                  <a:pt x="403004" y="673"/>
                </a:lnTo>
                <a:lnTo>
                  <a:pt x="402019" y="1917"/>
                </a:lnTo>
                <a:lnTo>
                  <a:pt x="401363" y="3539"/>
                </a:lnTo>
                <a:lnTo>
                  <a:pt x="395400" y="11846"/>
                </a:lnTo>
                <a:lnTo>
                  <a:pt x="392851" y="19572"/>
                </a:lnTo>
                <a:lnTo>
                  <a:pt x="389442" y="27284"/>
                </a:lnTo>
                <a:lnTo>
                  <a:pt x="388216" y="32357"/>
                </a:lnTo>
                <a:lnTo>
                  <a:pt x="387398" y="38120"/>
                </a:lnTo>
                <a:lnTo>
                  <a:pt x="386853" y="44343"/>
                </a:lnTo>
                <a:lnTo>
                  <a:pt x="386489" y="50873"/>
                </a:lnTo>
                <a:lnTo>
                  <a:pt x="386085" y="64479"/>
                </a:lnTo>
                <a:lnTo>
                  <a:pt x="385791" y="106844"/>
                </a:lnTo>
                <a:lnTo>
                  <a:pt x="385765" y="149663"/>
                </a:lnTo>
                <a:lnTo>
                  <a:pt x="386558" y="156805"/>
                </a:lnTo>
                <a:lnTo>
                  <a:pt x="387880" y="163948"/>
                </a:lnTo>
                <a:lnTo>
                  <a:pt x="389555" y="171091"/>
                </a:lnTo>
                <a:lnTo>
                  <a:pt x="391466" y="177441"/>
                </a:lnTo>
                <a:lnTo>
                  <a:pt x="393533" y="183261"/>
                </a:lnTo>
                <a:lnTo>
                  <a:pt x="395706" y="188729"/>
                </a:lnTo>
                <a:lnTo>
                  <a:pt x="397947" y="193962"/>
                </a:lnTo>
                <a:lnTo>
                  <a:pt x="402555" y="204009"/>
                </a:lnTo>
                <a:lnTo>
                  <a:pt x="407249" y="211650"/>
                </a:lnTo>
                <a:lnTo>
                  <a:pt x="411187" y="217692"/>
                </a:lnTo>
                <a:lnTo>
                  <a:pt x="412937" y="223022"/>
                </a:lnTo>
                <a:lnTo>
                  <a:pt x="414198" y="224762"/>
                </a:lnTo>
                <a:lnTo>
                  <a:pt x="415832" y="225921"/>
                </a:lnTo>
                <a:lnTo>
                  <a:pt x="419764" y="227209"/>
                </a:lnTo>
                <a:lnTo>
                  <a:pt x="434886" y="228104"/>
                </a:lnTo>
                <a:lnTo>
                  <a:pt x="452150" y="228228"/>
                </a:lnTo>
                <a:lnTo>
                  <a:pt x="459189" y="226118"/>
                </a:lnTo>
                <a:lnTo>
                  <a:pt x="466815" y="222534"/>
                </a:lnTo>
                <a:lnTo>
                  <a:pt x="480295" y="213766"/>
                </a:lnTo>
                <a:lnTo>
                  <a:pt x="491295" y="206753"/>
                </a:lnTo>
                <a:lnTo>
                  <a:pt x="494217" y="204391"/>
                </a:lnTo>
                <a:lnTo>
                  <a:pt x="496166" y="202022"/>
                </a:lnTo>
                <a:lnTo>
                  <a:pt x="497464" y="199648"/>
                </a:lnTo>
                <a:lnTo>
                  <a:pt x="500062" y="1925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0" name="SMARTPenAnnotation348"/>
          <p:cNvSpPr/>
          <p:nvPr/>
        </p:nvSpPr>
        <p:spPr>
          <a:xfrm>
            <a:off x="7315200" y="3686175"/>
            <a:ext cx="1200056" cy="1285876"/>
          </a:xfrm>
          <a:custGeom>
            <a:avLst/>
            <a:gdLst/>
            <a:ahLst/>
            <a:cxnLst/>
            <a:rect l="0" t="0" r="0" b="0"/>
            <a:pathLst>
              <a:path w="1200056" h="1285876">
                <a:moveTo>
                  <a:pt x="0" y="1285875"/>
                </a:moveTo>
                <a:lnTo>
                  <a:pt x="0" y="1279724"/>
                </a:lnTo>
                <a:lnTo>
                  <a:pt x="793" y="1279393"/>
                </a:lnTo>
                <a:lnTo>
                  <a:pt x="3792" y="1279025"/>
                </a:lnTo>
                <a:lnTo>
                  <a:pt x="4909" y="1278133"/>
                </a:lnTo>
                <a:lnTo>
                  <a:pt x="5653" y="1276745"/>
                </a:lnTo>
                <a:lnTo>
                  <a:pt x="6849" y="1272606"/>
                </a:lnTo>
                <a:lnTo>
                  <a:pt x="17777" y="1260972"/>
                </a:lnTo>
                <a:lnTo>
                  <a:pt x="18995" y="1258160"/>
                </a:lnTo>
                <a:lnTo>
                  <a:pt x="21503" y="1247413"/>
                </a:lnTo>
                <a:lnTo>
                  <a:pt x="32759" y="1226373"/>
                </a:lnTo>
                <a:lnTo>
                  <a:pt x="41200" y="1199664"/>
                </a:lnTo>
                <a:lnTo>
                  <a:pt x="43436" y="1176273"/>
                </a:lnTo>
                <a:lnTo>
                  <a:pt x="57323" y="1137342"/>
                </a:lnTo>
                <a:lnTo>
                  <a:pt x="59646" y="1132084"/>
                </a:lnTo>
                <a:lnTo>
                  <a:pt x="62228" y="1119892"/>
                </a:lnTo>
                <a:lnTo>
                  <a:pt x="65798" y="1099641"/>
                </a:lnTo>
                <a:lnTo>
                  <a:pt x="75603" y="1064353"/>
                </a:lnTo>
                <a:lnTo>
                  <a:pt x="79113" y="1021550"/>
                </a:lnTo>
                <a:lnTo>
                  <a:pt x="84697" y="985836"/>
                </a:lnTo>
                <a:lnTo>
                  <a:pt x="91225" y="952352"/>
                </a:lnTo>
                <a:lnTo>
                  <a:pt x="102490" y="914694"/>
                </a:lnTo>
                <a:lnTo>
                  <a:pt x="108658" y="873065"/>
                </a:lnTo>
                <a:lnTo>
                  <a:pt x="112628" y="850559"/>
                </a:lnTo>
                <a:lnTo>
                  <a:pt x="117761" y="817828"/>
                </a:lnTo>
                <a:lnTo>
                  <a:pt x="123075" y="779121"/>
                </a:lnTo>
                <a:lnTo>
                  <a:pt x="131291" y="746390"/>
                </a:lnTo>
                <a:lnTo>
                  <a:pt x="145284" y="696597"/>
                </a:lnTo>
                <a:lnTo>
                  <a:pt x="149877" y="660180"/>
                </a:lnTo>
                <a:lnTo>
                  <a:pt x="157605" y="627117"/>
                </a:lnTo>
                <a:lnTo>
                  <a:pt x="162320" y="601737"/>
                </a:lnTo>
                <a:lnTo>
                  <a:pt x="167706" y="568036"/>
                </a:lnTo>
                <a:lnTo>
                  <a:pt x="171504" y="535714"/>
                </a:lnTo>
                <a:lnTo>
                  <a:pt x="179075" y="501695"/>
                </a:lnTo>
                <a:lnTo>
                  <a:pt x="182777" y="485706"/>
                </a:lnTo>
                <a:lnTo>
                  <a:pt x="187269" y="449572"/>
                </a:lnTo>
                <a:lnTo>
                  <a:pt x="195565" y="415653"/>
                </a:lnTo>
                <a:lnTo>
                  <a:pt x="208963" y="381112"/>
                </a:lnTo>
                <a:lnTo>
                  <a:pt x="217400" y="343228"/>
                </a:lnTo>
                <a:lnTo>
                  <a:pt x="226358" y="309480"/>
                </a:lnTo>
                <a:lnTo>
                  <a:pt x="238143" y="271765"/>
                </a:lnTo>
                <a:lnTo>
                  <a:pt x="259556" y="207176"/>
                </a:lnTo>
                <a:lnTo>
                  <a:pt x="277116" y="171451"/>
                </a:lnTo>
                <a:lnTo>
                  <a:pt x="295188" y="131386"/>
                </a:lnTo>
                <a:lnTo>
                  <a:pt x="305576" y="107091"/>
                </a:lnTo>
                <a:lnTo>
                  <a:pt x="330698" y="70557"/>
                </a:lnTo>
                <a:lnTo>
                  <a:pt x="359267" y="40814"/>
                </a:lnTo>
                <a:lnTo>
                  <a:pt x="382701" y="24625"/>
                </a:lnTo>
                <a:lnTo>
                  <a:pt x="390323" y="21583"/>
                </a:lnTo>
                <a:lnTo>
                  <a:pt x="397609" y="16802"/>
                </a:lnTo>
                <a:lnTo>
                  <a:pt x="402405" y="15405"/>
                </a:lnTo>
                <a:lnTo>
                  <a:pt x="409567" y="14618"/>
                </a:lnTo>
                <a:lnTo>
                  <a:pt x="416450" y="16551"/>
                </a:lnTo>
                <a:lnTo>
                  <a:pt x="424007" y="19262"/>
                </a:lnTo>
                <a:lnTo>
                  <a:pt x="435327" y="21002"/>
                </a:lnTo>
                <a:lnTo>
                  <a:pt x="437855" y="21145"/>
                </a:lnTo>
                <a:lnTo>
                  <a:pt x="440334" y="22034"/>
                </a:lnTo>
                <a:lnTo>
                  <a:pt x="445206" y="25139"/>
                </a:lnTo>
                <a:lnTo>
                  <a:pt x="446822" y="27078"/>
                </a:lnTo>
                <a:lnTo>
                  <a:pt x="447900" y="29164"/>
                </a:lnTo>
                <a:lnTo>
                  <a:pt x="448619" y="31349"/>
                </a:lnTo>
                <a:lnTo>
                  <a:pt x="450685" y="33599"/>
                </a:lnTo>
                <a:lnTo>
                  <a:pt x="462231" y="41485"/>
                </a:lnTo>
                <a:lnTo>
                  <a:pt x="475611" y="61448"/>
                </a:lnTo>
                <a:lnTo>
                  <a:pt x="482026" y="77549"/>
                </a:lnTo>
                <a:lnTo>
                  <a:pt x="495389" y="98742"/>
                </a:lnTo>
                <a:lnTo>
                  <a:pt x="497985" y="107650"/>
                </a:lnTo>
                <a:lnTo>
                  <a:pt x="500583" y="126124"/>
                </a:lnTo>
                <a:lnTo>
                  <a:pt x="504890" y="139587"/>
                </a:lnTo>
                <a:lnTo>
                  <a:pt x="507796" y="172435"/>
                </a:lnTo>
                <a:lnTo>
                  <a:pt x="518579" y="195871"/>
                </a:lnTo>
                <a:lnTo>
                  <a:pt x="523034" y="214432"/>
                </a:lnTo>
                <a:lnTo>
                  <a:pt x="526147" y="223890"/>
                </a:lnTo>
                <a:lnTo>
                  <a:pt x="530262" y="242897"/>
                </a:lnTo>
                <a:lnTo>
                  <a:pt x="534121" y="251623"/>
                </a:lnTo>
                <a:lnTo>
                  <a:pt x="538483" y="258147"/>
                </a:lnTo>
                <a:lnTo>
                  <a:pt x="540950" y="265808"/>
                </a:lnTo>
                <a:lnTo>
                  <a:pt x="541608" y="270074"/>
                </a:lnTo>
                <a:lnTo>
                  <a:pt x="544457" y="276931"/>
                </a:lnTo>
                <a:lnTo>
                  <a:pt x="562034" y="304072"/>
                </a:lnTo>
                <a:lnTo>
                  <a:pt x="582614" y="326212"/>
                </a:lnTo>
                <a:lnTo>
                  <a:pt x="585640" y="333369"/>
                </a:lnTo>
                <a:lnTo>
                  <a:pt x="593372" y="342899"/>
                </a:lnTo>
                <a:lnTo>
                  <a:pt x="602543" y="352425"/>
                </a:lnTo>
                <a:lnTo>
                  <a:pt x="604895" y="354012"/>
                </a:lnTo>
                <a:lnTo>
                  <a:pt x="609625" y="355775"/>
                </a:lnTo>
                <a:lnTo>
                  <a:pt x="619924" y="357702"/>
                </a:lnTo>
                <a:lnTo>
                  <a:pt x="634305" y="362786"/>
                </a:lnTo>
                <a:lnTo>
                  <a:pt x="645024" y="364025"/>
                </a:lnTo>
                <a:lnTo>
                  <a:pt x="647504" y="364921"/>
                </a:lnTo>
                <a:lnTo>
                  <a:pt x="654785" y="369180"/>
                </a:lnTo>
                <a:lnTo>
                  <a:pt x="659580" y="370455"/>
                </a:lnTo>
                <a:lnTo>
                  <a:pt x="687885" y="371448"/>
                </a:lnTo>
                <a:lnTo>
                  <a:pt x="690365" y="370663"/>
                </a:lnTo>
                <a:lnTo>
                  <a:pt x="697648" y="366560"/>
                </a:lnTo>
                <a:lnTo>
                  <a:pt x="722904" y="358267"/>
                </a:lnTo>
                <a:lnTo>
                  <a:pt x="730748" y="357507"/>
                </a:lnTo>
                <a:lnTo>
                  <a:pt x="733228" y="356607"/>
                </a:lnTo>
                <a:lnTo>
                  <a:pt x="738100" y="353490"/>
                </a:lnTo>
                <a:lnTo>
                  <a:pt x="772912" y="320070"/>
                </a:lnTo>
                <a:lnTo>
                  <a:pt x="783234" y="308962"/>
                </a:lnTo>
                <a:lnTo>
                  <a:pt x="795311" y="291531"/>
                </a:lnTo>
                <a:lnTo>
                  <a:pt x="812894" y="270969"/>
                </a:lnTo>
                <a:lnTo>
                  <a:pt x="835779" y="234241"/>
                </a:lnTo>
                <a:lnTo>
                  <a:pt x="841357" y="225550"/>
                </a:lnTo>
                <a:lnTo>
                  <a:pt x="852630" y="210939"/>
                </a:lnTo>
                <a:lnTo>
                  <a:pt x="873831" y="173124"/>
                </a:lnTo>
                <a:lnTo>
                  <a:pt x="899667" y="135703"/>
                </a:lnTo>
                <a:lnTo>
                  <a:pt x="902197" y="130950"/>
                </a:lnTo>
                <a:lnTo>
                  <a:pt x="905008" y="121435"/>
                </a:lnTo>
                <a:lnTo>
                  <a:pt x="907050" y="111914"/>
                </a:lnTo>
                <a:lnTo>
                  <a:pt x="917067" y="88105"/>
                </a:lnTo>
                <a:lnTo>
                  <a:pt x="920146" y="84137"/>
                </a:lnTo>
                <a:lnTo>
                  <a:pt x="931271" y="73965"/>
                </a:lnTo>
                <a:lnTo>
                  <a:pt x="942544" y="56708"/>
                </a:lnTo>
                <a:lnTo>
                  <a:pt x="945069" y="52092"/>
                </a:lnTo>
                <a:lnTo>
                  <a:pt x="952107" y="44848"/>
                </a:lnTo>
                <a:lnTo>
                  <a:pt x="987914" y="14302"/>
                </a:lnTo>
                <a:lnTo>
                  <a:pt x="995491" y="10325"/>
                </a:lnTo>
                <a:lnTo>
                  <a:pt x="1004220" y="7292"/>
                </a:lnTo>
                <a:lnTo>
                  <a:pt x="1011833" y="2513"/>
                </a:lnTo>
                <a:lnTo>
                  <a:pt x="1016706" y="1116"/>
                </a:lnTo>
                <a:lnTo>
                  <a:pt x="1052115" y="13"/>
                </a:lnTo>
                <a:lnTo>
                  <a:pt x="1073642" y="0"/>
                </a:lnTo>
                <a:lnTo>
                  <a:pt x="1080689" y="2116"/>
                </a:lnTo>
                <a:lnTo>
                  <a:pt x="1088318" y="5703"/>
                </a:lnTo>
                <a:lnTo>
                  <a:pt x="1094355" y="9942"/>
                </a:lnTo>
                <a:lnTo>
                  <a:pt x="1097870" y="11391"/>
                </a:lnTo>
                <a:lnTo>
                  <a:pt x="1109608" y="14223"/>
                </a:lnTo>
                <a:lnTo>
                  <a:pt x="1115723" y="17698"/>
                </a:lnTo>
                <a:lnTo>
                  <a:pt x="1130999" y="31046"/>
                </a:lnTo>
                <a:lnTo>
                  <a:pt x="1159667" y="70380"/>
                </a:lnTo>
                <a:lnTo>
                  <a:pt x="1166812" y="83736"/>
                </a:lnTo>
                <a:lnTo>
                  <a:pt x="1169458" y="93043"/>
                </a:lnTo>
                <a:lnTo>
                  <a:pt x="1171427" y="102471"/>
                </a:lnTo>
                <a:lnTo>
                  <a:pt x="1176205" y="117497"/>
                </a:lnTo>
                <a:lnTo>
                  <a:pt x="1180338" y="141389"/>
                </a:lnTo>
                <a:lnTo>
                  <a:pt x="1183407" y="152533"/>
                </a:lnTo>
                <a:lnTo>
                  <a:pt x="1185647" y="188192"/>
                </a:lnTo>
                <a:lnTo>
                  <a:pt x="1185862" y="456112"/>
                </a:lnTo>
                <a:lnTo>
                  <a:pt x="1180952" y="491263"/>
                </a:lnTo>
                <a:lnTo>
                  <a:pt x="1179159" y="530897"/>
                </a:lnTo>
                <a:lnTo>
                  <a:pt x="1178726" y="637097"/>
                </a:lnTo>
                <a:lnTo>
                  <a:pt x="1174929" y="670223"/>
                </a:lnTo>
                <a:lnTo>
                  <a:pt x="1172568" y="701381"/>
                </a:lnTo>
                <a:lnTo>
                  <a:pt x="1171869" y="734514"/>
                </a:lnTo>
                <a:lnTo>
                  <a:pt x="1171575" y="905110"/>
                </a:lnTo>
                <a:lnTo>
                  <a:pt x="1175367" y="936871"/>
                </a:lnTo>
                <a:lnTo>
                  <a:pt x="1178850" y="980957"/>
                </a:lnTo>
                <a:lnTo>
                  <a:pt x="1184242" y="1021062"/>
                </a:lnTo>
                <a:lnTo>
                  <a:pt x="1185542" y="1059558"/>
                </a:lnTo>
                <a:lnTo>
                  <a:pt x="1185834" y="1113005"/>
                </a:lnTo>
                <a:lnTo>
                  <a:pt x="1191513" y="1155610"/>
                </a:lnTo>
                <a:lnTo>
                  <a:pt x="1194680" y="1178222"/>
                </a:lnTo>
                <a:lnTo>
                  <a:pt x="1199069" y="1203403"/>
                </a:lnTo>
                <a:lnTo>
                  <a:pt x="1200055" y="1229562"/>
                </a:lnTo>
                <a:lnTo>
                  <a:pt x="1199293" y="1232458"/>
                </a:lnTo>
                <a:lnTo>
                  <a:pt x="1193298" y="1242554"/>
                </a:lnTo>
                <a:lnTo>
                  <a:pt x="1185862" y="1250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38" name="Group 13337"/>
          <p:cNvGrpSpPr/>
          <p:nvPr/>
        </p:nvGrpSpPr>
        <p:grpSpPr>
          <a:xfrm>
            <a:off x="7329523" y="4300831"/>
            <a:ext cx="1385853" cy="942555"/>
            <a:chOff x="7329523" y="4300831"/>
            <a:chExt cx="1385853" cy="942555"/>
          </a:xfrm>
        </p:grpSpPr>
        <p:sp>
          <p:nvSpPr>
            <p:cNvPr id="13321" name="SMARTPenAnnotation349"/>
            <p:cNvSpPr/>
            <p:nvPr/>
          </p:nvSpPr>
          <p:spPr>
            <a:xfrm>
              <a:off x="7443823" y="4357814"/>
              <a:ext cx="192846" cy="206942"/>
            </a:xfrm>
            <a:custGeom>
              <a:avLst/>
              <a:gdLst/>
              <a:ahLst/>
              <a:cxnLst/>
              <a:rect l="0" t="0" r="0" b="0"/>
              <a:pathLst>
                <a:path w="192846" h="206942">
                  <a:moveTo>
                    <a:pt x="57114" y="78454"/>
                  </a:moveTo>
                  <a:lnTo>
                    <a:pt x="64200" y="85540"/>
                  </a:lnTo>
                  <a:lnTo>
                    <a:pt x="64256" y="85596"/>
                  </a:lnTo>
                  <a:lnTo>
                    <a:pt x="64256" y="85597"/>
                  </a:lnTo>
                  <a:lnTo>
                    <a:pt x="64258" y="85598"/>
                  </a:lnTo>
                  <a:lnTo>
                    <a:pt x="64258" y="92448"/>
                  </a:lnTo>
                  <a:lnTo>
                    <a:pt x="58604" y="92703"/>
                  </a:lnTo>
                  <a:lnTo>
                    <a:pt x="53321" y="92742"/>
                  </a:lnTo>
                  <a:lnTo>
                    <a:pt x="52204" y="91948"/>
                  </a:lnTo>
                  <a:lnTo>
                    <a:pt x="51460" y="90625"/>
                  </a:lnTo>
                  <a:lnTo>
                    <a:pt x="50265" y="86591"/>
                  </a:lnTo>
                  <a:lnTo>
                    <a:pt x="49373" y="87054"/>
                  </a:lnTo>
                  <a:lnTo>
                    <a:pt x="43846" y="91836"/>
                  </a:lnTo>
                  <a:lnTo>
                    <a:pt x="41163" y="92339"/>
                  </a:lnTo>
                  <a:lnTo>
                    <a:pt x="36766" y="92662"/>
                  </a:lnTo>
                  <a:lnTo>
                    <a:pt x="32211" y="96511"/>
                  </a:lnTo>
                  <a:lnTo>
                    <a:pt x="28054" y="100502"/>
                  </a:lnTo>
                  <a:lnTo>
                    <a:pt x="25835" y="102678"/>
                  </a:lnTo>
                  <a:lnTo>
                    <a:pt x="24355" y="105716"/>
                  </a:lnTo>
                  <a:lnTo>
                    <a:pt x="23369" y="109329"/>
                  </a:lnTo>
                  <a:lnTo>
                    <a:pt x="22711" y="113325"/>
                  </a:lnTo>
                  <a:lnTo>
                    <a:pt x="21479" y="116783"/>
                  </a:lnTo>
                  <a:lnTo>
                    <a:pt x="17992" y="122741"/>
                  </a:lnTo>
                  <a:lnTo>
                    <a:pt x="15952" y="126235"/>
                  </a:lnTo>
                  <a:lnTo>
                    <a:pt x="13798" y="130152"/>
                  </a:lnTo>
                  <a:lnTo>
                    <a:pt x="9287" y="138737"/>
                  </a:lnTo>
                  <a:lnTo>
                    <a:pt x="4637" y="147845"/>
                  </a:lnTo>
                  <a:lnTo>
                    <a:pt x="3080" y="152495"/>
                  </a:lnTo>
                  <a:lnTo>
                    <a:pt x="2041" y="157184"/>
                  </a:lnTo>
                  <a:lnTo>
                    <a:pt x="1348" y="161897"/>
                  </a:lnTo>
                  <a:lnTo>
                    <a:pt x="886" y="165833"/>
                  </a:lnTo>
                  <a:lnTo>
                    <a:pt x="579" y="169251"/>
                  </a:lnTo>
                  <a:lnTo>
                    <a:pt x="375" y="172322"/>
                  </a:lnTo>
                  <a:lnTo>
                    <a:pt x="238" y="175958"/>
                  </a:lnTo>
                  <a:lnTo>
                    <a:pt x="45" y="187866"/>
                  </a:lnTo>
                  <a:lnTo>
                    <a:pt x="0" y="194021"/>
                  </a:lnTo>
                  <a:lnTo>
                    <a:pt x="782" y="195980"/>
                  </a:lnTo>
                  <a:lnTo>
                    <a:pt x="2097" y="197286"/>
                  </a:lnTo>
                  <a:lnTo>
                    <a:pt x="5674" y="199531"/>
                  </a:lnTo>
                  <a:lnTo>
                    <a:pt x="11357" y="204464"/>
                  </a:lnTo>
                  <a:lnTo>
                    <a:pt x="12966" y="205896"/>
                  </a:lnTo>
                  <a:lnTo>
                    <a:pt x="15797" y="206532"/>
                  </a:lnTo>
                  <a:lnTo>
                    <a:pt x="20290" y="206941"/>
                  </a:lnTo>
                  <a:lnTo>
                    <a:pt x="23021" y="204880"/>
                  </a:lnTo>
                  <a:lnTo>
                    <a:pt x="29020" y="199257"/>
                  </a:lnTo>
                  <a:lnTo>
                    <a:pt x="38159" y="190247"/>
                  </a:lnTo>
                  <a:lnTo>
                    <a:pt x="40509" y="187114"/>
                  </a:lnTo>
                  <a:lnTo>
                    <a:pt x="42869" y="183438"/>
                  </a:lnTo>
                  <a:lnTo>
                    <a:pt x="45236" y="179399"/>
                  </a:lnTo>
                  <a:lnTo>
                    <a:pt x="47608" y="175120"/>
                  </a:lnTo>
                  <a:lnTo>
                    <a:pt x="52359" y="166131"/>
                  </a:lnTo>
                  <a:lnTo>
                    <a:pt x="59498" y="152146"/>
                  </a:lnTo>
                  <a:lnTo>
                    <a:pt x="61084" y="146632"/>
                  </a:lnTo>
                  <a:lnTo>
                    <a:pt x="62142" y="140575"/>
                  </a:lnTo>
                  <a:lnTo>
                    <a:pt x="62848" y="134156"/>
                  </a:lnTo>
                  <a:lnTo>
                    <a:pt x="64111" y="128288"/>
                  </a:lnTo>
                  <a:lnTo>
                    <a:pt x="65748" y="122790"/>
                  </a:lnTo>
                  <a:lnTo>
                    <a:pt x="69683" y="111653"/>
                  </a:lnTo>
                  <a:lnTo>
                    <a:pt x="74078" y="98765"/>
                  </a:lnTo>
                  <a:lnTo>
                    <a:pt x="75566" y="92789"/>
                  </a:lnTo>
                  <a:lnTo>
                    <a:pt x="76559" y="87217"/>
                  </a:lnTo>
                  <a:lnTo>
                    <a:pt x="77221" y="81915"/>
                  </a:lnTo>
                  <a:lnTo>
                    <a:pt x="77663" y="75999"/>
                  </a:lnTo>
                  <a:lnTo>
                    <a:pt x="77957" y="69674"/>
                  </a:lnTo>
                  <a:lnTo>
                    <a:pt x="78153" y="63075"/>
                  </a:lnTo>
                  <a:lnTo>
                    <a:pt x="79077" y="57089"/>
                  </a:lnTo>
                  <a:lnTo>
                    <a:pt x="80487" y="51511"/>
                  </a:lnTo>
                  <a:lnTo>
                    <a:pt x="82222" y="46204"/>
                  </a:lnTo>
                  <a:lnTo>
                    <a:pt x="83378" y="41079"/>
                  </a:lnTo>
                  <a:lnTo>
                    <a:pt x="84148" y="36075"/>
                  </a:lnTo>
                  <a:lnTo>
                    <a:pt x="84662" y="31151"/>
                  </a:lnTo>
                  <a:lnTo>
                    <a:pt x="85005" y="27075"/>
                  </a:lnTo>
                  <a:lnTo>
                    <a:pt x="85233" y="23564"/>
                  </a:lnTo>
                  <a:lnTo>
                    <a:pt x="85486" y="17546"/>
                  </a:lnTo>
                  <a:lnTo>
                    <a:pt x="85629" y="9696"/>
                  </a:lnTo>
                  <a:lnTo>
                    <a:pt x="85688" y="0"/>
                  </a:lnTo>
                  <a:lnTo>
                    <a:pt x="85689" y="47633"/>
                  </a:lnTo>
                  <a:lnTo>
                    <a:pt x="86483" y="52350"/>
                  </a:lnTo>
                  <a:lnTo>
                    <a:pt x="87805" y="57083"/>
                  </a:lnTo>
                  <a:lnTo>
                    <a:pt x="89482" y="61826"/>
                  </a:lnTo>
                  <a:lnTo>
                    <a:pt x="90599" y="67368"/>
                  </a:lnTo>
                  <a:lnTo>
                    <a:pt x="91343" y="73445"/>
                  </a:lnTo>
                  <a:lnTo>
                    <a:pt x="91841" y="79877"/>
                  </a:lnTo>
                  <a:lnTo>
                    <a:pt x="92171" y="85753"/>
                  </a:lnTo>
                  <a:lnTo>
                    <a:pt x="92539" y="96515"/>
                  </a:lnTo>
                  <a:lnTo>
                    <a:pt x="93430" y="102401"/>
                  </a:lnTo>
                  <a:lnTo>
                    <a:pt x="94819" y="108706"/>
                  </a:lnTo>
                  <a:lnTo>
                    <a:pt x="96538" y="115291"/>
                  </a:lnTo>
                  <a:lnTo>
                    <a:pt x="98478" y="122062"/>
                  </a:lnTo>
                  <a:lnTo>
                    <a:pt x="102751" y="135936"/>
                  </a:lnTo>
                  <a:lnTo>
                    <a:pt x="105000" y="142175"/>
                  </a:lnTo>
                  <a:lnTo>
                    <a:pt x="107295" y="147922"/>
                  </a:lnTo>
                  <a:lnTo>
                    <a:pt x="109618" y="153342"/>
                  </a:lnTo>
                  <a:lnTo>
                    <a:pt x="114315" y="163596"/>
                  </a:lnTo>
                  <a:lnTo>
                    <a:pt x="116679" y="168553"/>
                  </a:lnTo>
                  <a:lnTo>
                    <a:pt x="119050" y="172651"/>
                  </a:lnTo>
                  <a:lnTo>
                    <a:pt x="121423" y="176177"/>
                  </a:lnTo>
                  <a:lnTo>
                    <a:pt x="123800" y="179322"/>
                  </a:lnTo>
                  <a:lnTo>
                    <a:pt x="126972" y="182212"/>
                  </a:lnTo>
                  <a:lnTo>
                    <a:pt x="130673" y="184932"/>
                  </a:lnTo>
                  <a:lnTo>
                    <a:pt x="134728" y="187539"/>
                  </a:lnTo>
                  <a:lnTo>
                    <a:pt x="138226" y="190071"/>
                  </a:lnTo>
                  <a:lnTo>
                    <a:pt x="144228" y="195001"/>
                  </a:lnTo>
                  <a:lnTo>
                    <a:pt x="147734" y="196634"/>
                  </a:lnTo>
                  <a:lnTo>
                    <a:pt x="151659" y="197722"/>
                  </a:lnTo>
                  <a:lnTo>
                    <a:pt x="161779" y="199468"/>
                  </a:lnTo>
                  <a:lnTo>
                    <a:pt x="167396" y="197590"/>
                  </a:lnTo>
                  <a:lnTo>
                    <a:pt x="171116" y="195978"/>
                  </a:lnTo>
                  <a:lnTo>
                    <a:pt x="174391" y="194904"/>
                  </a:lnTo>
                  <a:lnTo>
                    <a:pt x="180146" y="193710"/>
                  </a:lnTo>
                  <a:lnTo>
                    <a:pt x="185350" y="191062"/>
                  </a:lnTo>
                  <a:lnTo>
                    <a:pt x="192845" y="1856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2" name="SMARTPenAnnotation350"/>
            <p:cNvSpPr/>
            <p:nvPr/>
          </p:nvSpPr>
          <p:spPr>
            <a:xfrm>
              <a:off x="7650956" y="4400550"/>
              <a:ext cx="121445" cy="28576"/>
            </a:xfrm>
            <a:custGeom>
              <a:avLst/>
              <a:gdLst/>
              <a:ahLst/>
              <a:cxnLst/>
              <a:rect l="0" t="0" r="0" b="0"/>
              <a:pathLst>
                <a:path w="121445" h="28576">
                  <a:moveTo>
                    <a:pt x="0" y="28575"/>
                  </a:moveTo>
                  <a:lnTo>
                    <a:pt x="9943" y="28575"/>
                  </a:lnTo>
                  <a:lnTo>
                    <a:pt x="12185" y="27781"/>
                  </a:lnTo>
                  <a:lnTo>
                    <a:pt x="14473" y="26458"/>
                  </a:lnTo>
                  <a:lnTo>
                    <a:pt x="16793" y="24782"/>
                  </a:lnTo>
                  <a:lnTo>
                    <a:pt x="19132" y="23665"/>
                  </a:lnTo>
                  <a:lnTo>
                    <a:pt x="21486" y="22920"/>
                  </a:lnTo>
                  <a:lnTo>
                    <a:pt x="23849" y="22424"/>
                  </a:lnTo>
                  <a:lnTo>
                    <a:pt x="27012" y="22093"/>
                  </a:lnTo>
                  <a:lnTo>
                    <a:pt x="30708" y="21872"/>
                  </a:lnTo>
                  <a:lnTo>
                    <a:pt x="34759" y="21725"/>
                  </a:lnTo>
                  <a:lnTo>
                    <a:pt x="39048" y="20833"/>
                  </a:lnTo>
                  <a:lnTo>
                    <a:pt x="43495" y="19445"/>
                  </a:lnTo>
                  <a:lnTo>
                    <a:pt x="48046" y="17726"/>
                  </a:lnTo>
                  <a:lnTo>
                    <a:pt x="52669" y="15786"/>
                  </a:lnTo>
                  <a:lnTo>
                    <a:pt x="57337" y="13699"/>
                  </a:lnTo>
                  <a:lnTo>
                    <a:pt x="62038" y="11514"/>
                  </a:lnTo>
                  <a:lnTo>
                    <a:pt x="66758" y="10057"/>
                  </a:lnTo>
                  <a:lnTo>
                    <a:pt x="71493" y="9086"/>
                  </a:lnTo>
                  <a:lnTo>
                    <a:pt x="76237" y="8438"/>
                  </a:lnTo>
                  <a:lnTo>
                    <a:pt x="80193" y="8007"/>
                  </a:lnTo>
                  <a:lnTo>
                    <a:pt x="83625" y="7719"/>
                  </a:lnTo>
                  <a:lnTo>
                    <a:pt x="86706" y="7527"/>
                  </a:lnTo>
                  <a:lnTo>
                    <a:pt x="89554" y="6605"/>
                  </a:lnTo>
                  <a:lnTo>
                    <a:pt x="92247" y="5197"/>
                  </a:lnTo>
                  <a:lnTo>
                    <a:pt x="94835" y="3464"/>
                  </a:lnTo>
                  <a:lnTo>
                    <a:pt x="98148" y="2309"/>
                  </a:lnTo>
                  <a:lnTo>
                    <a:pt x="101945" y="1540"/>
                  </a:lnTo>
                  <a:lnTo>
                    <a:pt x="111859" y="304"/>
                  </a:lnTo>
                  <a:lnTo>
                    <a:pt x="115331" y="135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3" name="SMARTPenAnnotation351"/>
            <p:cNvSpPr/>
            <p:nvPr/>
          </p:nvSpPr>
          <p:spPr>
            <a:xfrm>
              <a:off x="7679557" y="4436268"/>
              <a:ext cx="121419" cy="42864"/>
            </a:xfrm>
            <a:custGeom>
              <a:avLst/>
              <a:gdLst/>
              <a:ahLst/>
              <a:cxnLst/>
              <a:rect l="0" t="0" r="0" b="0"/>
              <a:pathLst>
                <a:path w="121419" h="42864">
                  <a:moveTo>
                    <a:pt x="7118" y="42863"/>
                  </a:moveTo>
                  <a:lnTo>
                    <a:pt x="0" y="42863"/>
                  </a:lnTo>
                  <a:lnTo>
                    <a:pt x="10617" y="32221"/>
                  </a:lnTo>
                  <a:lnTo>
                    <a:pt x="13419" y="31006"/>
                  </a:lnTo>
                  <a:lnTo>
                    <a:pt x="16875" y="30195"/>
                  </a:lnTo>
                  <a:lnTo>
                    <a:pt x="20766" y="29656"/>
                  </a:lnTo>
                  <a:lnTo>
                    <a:pt x="24154" y="28502"/>
                  </a:lnTo>
                  <a:lnTo>
                    <a:pt x="27207" y="26939"/>
                  </a:lnTo>
                  <a:lnTo>
                    <a:pt x="30035" y="25103"/>
                  </a:lnTo>
                  <a:lnTo>
                    <a:pt x="33509" y="23085"/>
                  </a:lnTo>
                  <a:lnTo>
                    <a:pt x="37411" y="20947"/>
                  </a:lnTo>
                  <a:lnTo>
                    <a:pt x="41601" y="18727"/>
                  </a:lnTo>
                  <a:lnTo>
                    <a:pt x="45982" y="17247"/>
                  </a:lnTo>
                  <a:lnTo>
                    <a:pt x="50489" y="16261"/>
                  </a:lnTo>
                  <a:lnTo>
                    <a:pt x="55082" y="15603"/>
                  </a:lnTo>
                  <a:lnTo>
                    <a:pt x="58938" y="14371"/>
                  </a:lnTo>
                  <a:lnTo>
                    <a:pt x="62302" y="12756"/>
                  </a:lnTo>
                  <a:lnTo>
                    <a:pt x="65339" y="10885"/>
                  </a:lnTo>
                  <a:lnTo>
                    <a:pt x="68950" y="9638"/>
                  </a:lnTo>
                  <a:lnTo>
                    <a:pt x="72945" y="8807"/>
                  </a:lnTo>
                  <a:lnTo>
                    <a:pt x="77196" y="8252"/>
                  </a:lnTo>
                  <a:lnTo>
                    <a:pt x="82412" y="7089"/>
                  </a:lnTo>
                  <a:lnTo>
                    <a:pt x="88271" y="5520"/>
                  </a:lnTo>
                  <a:lnTo>
                    <a:pt x="94557" y="3680"/>
                  </a:lnTo>
                  <a:lnTo>
                    <a:pt x="99541" y="2454"/>
                  </a:lnTo>
                  <a:lnTo>
                    <a:pt x="103658" y="1636"/>
                  </a:lnTo>
                  <a:lnTo>
                    <a:pt x="107197" y="1091"/>
                  </a:lnTo>
                  <a:lnTo>
                    <a:pt x="110350" y="727"/>
                  </a:lnTo>
                  <a:lnTo>
                    <a:pt x="113246" y="485"/>
                  </a:lnTo>
                  <a:lnTo>
                    <a:pt x="1214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4" name="SMARTPenAnnotation352"/>
            <p:cNvSpPr/>
            <p:nvPr/>
          </p:nvSpPr>
          <p:spPr>
            <a:xfrm>
              <a:off x="7872714" y="4343400"/>
              <a:ext cx="142574" cy="92868"/>
            </a:xfrm>
            <a:custGeom>
              <a:avLst/>
              <a:gdLst/>
              <a:ahLst/>
              <a:cxnLst/>
              <a:rect l="0" t="0" r="0" b="0"/>
              <a:pathLst>
                <a:path w="142574" h="92868">
                  <a:moveTo>
                    <a:pt x="13986" y="0"/>
                  </a:moveTo>
                  <a:lnTo>
                    <a:pt x="7835" y="0"/>
                  </a:lnTo>
                  <a:lnTo>
                    <a:pt x="13718" y="0"/>
                  </a:lnTo>
                  <a:lnTo>
                    <a:pt x="13866" y="2116"/>
                  </a:lnTo>
                  <a:lnTo>
                    <a:pt x="13962" y="6150"/>
                  </a:lnTo>
                  <a:lnTo>
                    <a:pt x="13986" y="63024"/>
                  </a:lnTo>
                  <a:lnTo>
                    <a:pt x="13192" y="66622"/>
                  </a:lnTo>
                  <a:lnTo>
                    <a:pt x="11869" y="69815"/>
                  </a:lnTo>
                  <a:lnTo>
                    <a:pt x="7835" y="76849"/>
                  </a:lnTo>
                  <a:lnTo>
                    <a:pt x="7504" y="78220"/>
                  </a:lnTo>
                  <a:lnTo>
                    <a:pt x="7283" y="79928"/>
                  </a:lnTo>
                  <a:lnTo>
                    <a:pt x="7136" y="81860"/>
                  </a:lnTo>
                  <a:lnTo>
                    <a:pt x="6244" y="83942"/>
                  </a:lnTo>
                  <a:lnTo>
                    <a:pt x="4856" y="86124"/>
                  </a:lnTo>
                  <a:lnTo>
                    <a:pt x="0" y="92474"/>
                  </a:lnTo>
                  <a:lnTo>
                    <a:pt x="1949" y="92693"/>
                  </a:lnTo>
                  <a:lnTo>
                    <a:pt x="5876" y="92834"/>
                  </a:lnTo>
                  <a:lnTo>
                    <a:pt x="17459" y="92867"/>
                  </a:lnTo>
                  <a:lnTo>
                    <a:pt x="18682" y="92074"/>
                  </a:lnTo>
                  <a:lnTo>
                    <a:pt x="19498" y="90751"/>
                  </a:lnTo>
                  <a:lnTo>
                    <a:pt x="20042" y="89076"/>
                  </a:lnTo>
                  <a:lnTo>
                    <a:pt x="21198" y="87958"/>
                  </a:lnTo>
                  <a:lnTo>
                    <a:pt x="22762" y="87214"/>
                  </a:lnTo>
                  <a:lnTo>
                    <a:pt x="24599" y="86717"/>
                  </a:lnTo>
                  <a:lnTo>
                    <a:pt x="28757" y="84049"/>
                  </a:lnTo>
                  <a:lnTo>
                    <a:pt x="30977" y="82226"/>
                  </a:lnTo>
                  <a:lnTo>
                    <a:pt x="34044" y="81011"/>
                  </a:lnTo>
                  <a:lnTo>
                    <a:pt x="37677" y="80201"/>
                  </a:lnTo>
                  <a:lnTo>
                    <a:pt x="41686" y="79661"/>
                  </a:lnTo>
                  <a:lnTo>
                    <a:pt x="45153" y="78507"/>
                  </a:lnTo>
                  <a:lnTo>
                    <a:pt x="48258" y="76944"/>
                  </a:lnTo>
                  <a:lnTo>
                    <a:pt x="51120" y="75109"/>
                  </a:lnTo>
                  <a:lnTo>
                    <a:pt x="54617" y="73091"/>
                  </a:lnTo>
                  <a:lnTo>
                    <a:pt x="62736" y="68733"/>
                  </a:lnTo>
                  <a:lnTo>
                    <a:pt x="66330" y="67253"/>
                  </a:lnTo>
                  <a:lnTo>
                    <a:pt x="69519" y="66266"/>
                  </a:lnTo>
                  <a:lnTo>
                    <a:pt x="72439" y="65609"/>
                  </a:lnTo>
                  <a:lnTo>
                    <a:pt x="75974" y="65170"/>
                  </a:lnTo>
                  <a:lnTo>
                    <a:pt x="79917" y="64878"/>
                  </a:lnTo>
                  <a:lnTo>
                    <a:pt x="87738" y="64553"/>
                  </a:lnTo>
                  <a:lnTo>
                    <a:pt x="96604" y="64370"/>
                  </a:lnTo>
                  <a:lnTo>
                    <a:pt x="142573" y="642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5" name="SMARTPenAnnotation353"/>
            <p:cNvSpPr/>
            <p:nvPr/>
          </p:nvSpPr>
          <p:spPr>
            <a:xfrm>
              <a:off x="7965281" y="4300831"/>
              <a:ext cx="35720" cy="249738"/>
            </a:xfrm>
            <a:custGeom>
              <a:avLst/>
              <a:gdLst/>
              <a:ahLst/>
              <a:cxnLst/>
              <a:rect l="0" t="0" r="0" b="0"/>
              <a:pathLst>
                <a:path w="35720" h="249738">
                  <a:moveTo>
                    <a:pt x="35719" y="6850"/>
                  </a:moveTo>
                  <a:lnTo>
                    <a:pt x="31926" y="6850"/>
                  </a:lnTo>
                  <a:lnTo>
                    <a:pt x="30809" y="6056"/>
                  </a:lnTo>
                  <a:lnTo>
                    <a:pt x="30065" y="4733"/>
                  </a:lnTo>
                  <a:lnTo>
                    <a:pt x="28869" y="699"/>
                  </a:lnTo>
                  <a:lnTo>
                    <a:pt x="27977" y="368"/>
                  </a:lnTo>
                  <a:lnTo>
                    <a:pt x="26589" y="147"/>
                  </a:lnTo>
                  <a:lnTo>
                    <a:pt x="24870" y="0"/>
                  </a:lnTo>
                  <a:lnTo>
                    <a:pt x="23724" y="696"/>
                  </a:lnTo>
                  <a:lnTo>
                    <a:pt x="22960" y="1954"/>
                  </a:lnTo>
                  <a:lnTo>
                    <a:pt x="21733" y="5883"/>
                  </a:lnTo>
                  <a:lnTo>
                    <a:pt x="21490" y="13156"/>
                  </a:lnTo>
                  <a:lnTo>
                    <a:pt x="21439" y="33561"/>
                  </a:lnTo>
                  <a:lnTo>
                    <a:pt x="20643" y="38151"/>
                  </a:lnTo>
                  <a:lnTo>
                    <a:pt x="19318" y="42798"/>
                  </a:lnTo>
                  <a:lnTo>
                    <a:pt x="17641" y="47484"/>
                  </a:lnTo>
                  <a:lnTo>
                    <a:pt x="17317" y="52990"/>
                  </a:lnTo>
                  <a:lnTo>
                    <a:pt x="17895" y="59041"/>
                  </a:lnTo>
                  <a:lnTo>
                    <a:pt x="19074" y="65457"/>
                  </a:lnTo>
                  <a:lnTo>
                    <a:pt x="19066" y="72908"/>
                  </a:lnTo>
                  <a:lnTo>
                    <a:pt x="18266" y="81051"/>
                  </a:lnTo>
                  <a:lnTo>
                    <a:pt x="16940" y="89655"/>
                  </a:lnTo>
                  <a:lnTo>
                    <a:pt x="16056" y="97772"/>
                  </a:lnTo>
                  <a:lnTo>
                    <a:pt x="15466" y="105565"/>
                  </a:lnTo>
                  <a:lnTo>
                    <a:pt x="15073" y="113141"/>
                  </a:lnTo>
                  <a:lnTo>
                    <a:pt x="14637" y="127909"/>
                  </a:lnTo>
                  <a:lnTo>
                    <a:pt x="14520" y="135181"/>
                  </a:lnTo>
                  <a:lnTo>
                    <a:pt x="13649" y="143204"/>
                  </a:lnTo>
                  <a:lnTo>
                    <a:pt x="12275" y="151727"/>
                  </a:lnTo>
                  <a:lnTo>
                    <a:pt x="10563" y="160585"/>
                  </a:lnTo>
                  <a:lnTo>
                    <a:pt x="9424" y="168871"/>
                  </a:lnTo>
                  <a:lnTo>
                    <a:pt x="8664" y="176776"/>
                  </a:lnTo>
                  <a:lnTo>
                    <a:pt x="8157" y="184428"/>
                  </a:lnTo>
                  <a:lnTo>
                    <a:pt x="7595" y="197163"/>
                  </a:lnTo>
                  <a:lnTo>
                    <a:pt x="7443" y="202781"/>
                  </a:lnTo>
                  <a:lnTo>
                    <a:pt x="6550" y="208115"/>
                  </a:lnTo>
                  <a:lnTo>
                    <a:pt x="5161" y="213258"/>
                  </a:lnTo>
                  <a:lnTo>
                    <a:pt x="3441" y="218274"/>
                  </a:lnTo>
                  <a:lnTo>
                    <a:pt x="2293" y="223206"/>
                  </a:lnTo>
                  <a:lnTo>
                    <a:pt x="1529" y="228080"/>
                  </a:lnTo>
                  <a:lnTo>
                    <a:pt x="1019" y="232918"/>
                  </a:lnTo>
                  <a:lnTo>
                    <a:pt x="453" y="240410"/>
                  </a:lnTo>
                  <a:lnTo>
                    <a:pt x="0" y="249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6" name="SMARTPenAnnotation354"/>
            <p:cNvSpPr/>
            <p:nvPr/>
          </p:nvSpPr>
          <p:spPr>
            <a:xfrm>
              <a:off x="7447077" y="4650609"/>
              <a:ext cx="153874" cy="178232"/>
            </a:xfrm>
            <a:custGeom>
              <a:avLst/>
              <a:gdLst/>
              <a:ahLst/>
              <a:cxnLst/>
              <a:rect l="0" t="0" r="0" b="0"/>
              <a:pathLst>
                <a:path w="153874" h="178232">
                  <a:moveTo>
                    <a:pt x="18141" y="21403"/>
                  </a:moveTo>
                  <a:lnTo>
                    <a:pt x="21934" y="21403"/>
                  </a:lnTo>
                  <a:lnTo>
                    <a:pt x="23051" y="20609"/>
                  </a:lnTo>
                  <a:lnTo>
                    <a:pt x="23795" y="19286"/>
                  </a:lnTo>
                  <a:lnTo>
                    <a:pt x="24991" y="15252"/>
                  </a:lnTo>
                  <a:lnTo>
                    <a:pt x="28990" y="10761"/>
                  </a:lnTo>
                  <a:lnTo>
                    <a:pt x="30930" y="9546"/>
                  </a:lnTo>
                  <a:lnTo>
                    <a:pt x="38246" y="7042"/>
                  </a:lnTo>
                  <a:lnTo>
                    <a:pt x="41863" y="5479"/>
                  </a:lnTo>
                  <a:lnTo>
                    <a:pt x="45863" y="3644"/>
                  </a:lnTo>
                  <a:lnTo>
                    <a:pt x="49322" y="2420"/>
                  </a:lnTo>
                  <a:lnTo>
                    <a:pt x="52422" y="1604"/>
                  </a:lnTo>
                  <a:lnTo>
                    <a:pt x="55282" y="1060"/>
                  </a:lnTo>
                  <a:lnTo>
                    <a:pt x="58778" y="697"/>
                  </a:lnTo>
                  <a:lnTo>
                    <a:pt x="62694" y="455"/>
                  </a:lnTo>
                  <a:lnTo>
                    <a:pt x="70486" y="187"/>
                  </a:lnTo>
                  <a:lnTo>
                    <a:pt x="79336" y="35"/>
                  </a:lnTo>
                  <a:lnTo>
                    <a:pt x="84498" y="0"/>
                  </a:lnTo>
                  <a:lnTo>
                    <a:pt x="87779" y="784"/>
                  </a:lnTo>
                  <a:lnTo>
                    <a:pt x="91554" y="2101"/>
                  </a:lnTo>
                  <a:lnTo>
                    <a:pt x="95657" y="3773"/>
                  </a:lnTo>
                  <a:lnTo>
                    <a:pt x="99187" y="5681"/>
                  </a:lnTo>
                  <a:lnTo>
                    <a:pt x="102335" y="7746"/>
                  </a:lnTo>
                  <a:lnTo>
                    <a:pt x="105227" y="9917"/>
                  </a:lnTo>
                  <a:lnTo>
                    <a:pt x="107948" y="12159"/>
                  </a:lnTo>
                  <a:lnTo>
                    <a:pt x="110557" y="14446"/>
                  </a:lnTo>
                  <a:lnTo>
                    <a:pt x="113089" y="16765"/>
                  </a:lnTo>
                  <a:lnTo>
                    <a:pt x="114777" y="19105"/>
                  </a:lnTo>
                  <a:lnTo>
                    <a:pt x="116653" y="23821"/>
                  </a:lnTo>
                  <a:lnTo>
                    <a:pt x="117154" y="26984"/>
                  </a:lnTo>
                  <a:lnTo>
                    <a:pt x="117486" y="30680"/>
                  </a:lnTo>
                  <a:lnTo>
                    <a:pt x="117709" y="34731"/>
                  </a:lnTo>
                  <a:lnTo>
                    <a:pt x="117957" y="43466"/>
                  </a:lnTo>
                  <a:lnTo>
                    <a:pt x="118115" y="65801"/>
                  </a:lnTo>
                  <a:lnTo>
                    <a:pt x="117334" y="71639"/>
                  </a:lnTo>
                  <a:lnTo>
                    <a:pt x="116020" y="77119"/>
                  </a:lnTo>
                  <a:lnTo>
                    <a:pt x="108207" y="101112"/>
                  </a:lnTo>
                  <a:lnTo>
                    <a:pt x="105966" y="107086"/>
                  </a:lnTo>
                  <a:lnTo>
                    <a:pt x="103679" y="112656"/>
                  </a:lnTo>
                  <a:lnTo>
                    <a:pt x="101360" y="117958"/>
                  </a:lnTo>
                  <a:lnTo>
                    <a:pt x="96667" y="128081"/>
                  </a:lnTo>
                  <a:lnTo>
                    <a:pt x="94304" y="133003"/>
                  </a:lnTo>
                  <a:lnTo>
                    <a:pt x="91141" y="137872"/>
                  </a:lnTo>
                  <a:lnTo>
                    <a:pt x="87446" y="142705"/>
                  </a:lnTo>
                  <a:lnTo>
                    <a:pt x="83395" y="147515"/>
                  </a:lnTo>
                  <a:lnTo>
                    <a:pt x="79899" y="151515"/>
                  </a:lnTo>
                  <a:lnTo>
                    <a:pt x="73899" y="158076"/>
                  </a:lnTo>
                  <a:lnTo>
                    <a:pt x="70395" y="160937"/>
                  </a:lnTo>
                  <a:lnTo>
                    <a:pt x="66471" y="163639"/>
                  </a:lnTo>
                  <a:lnTo>
                    <a:pt x="56351" y="169884"/>
                  </a:lnTo>
                  <a:lnTo>
                    <a:pt x="52851" y="172855"/>
                  </a:lnTo>
                  <a:lnTo>
                    <a:pt x="50806" y="174759"/>
                  </a:lnTo>
                  <a:lnTo>
                    <a:pt x="47855" y="176027"/>
                  </a:lnTo>
                  <a:lnTo>
                    <a:pt x="44301" y="176874"/>
                  </a:lnTo>
                  <a:lnTo>
                    <a:pt x="40343" y="177438"/>
                  </a:lnTo>
                  <a:lnTo>
                    <a:pt x="36912" y="177813"/>
                  </a:lnTo>
                  <a:lnTo>
                    <a:pt x="33830" y="178064"/>
                  </a:lnTo>
                  <a:lnTo>
                    <a:pt x="30981" y="178231"/>
                  </a:lnTo>
                  <a:lnTo>
                    <a:pt x="28289" y="177549"/>
                  </a:lnTo>
                  <a:lnTo>
                    <a:pt x="25700" y="176301"/>
                  </a:lnTo>
                  <a:lnTo>
                    <a:pt x="19634" y="172385"/>
                  </a:lnTo>
                  <a:lnTo>
                    <a:pt x="16689" y="171850"/>
                  </a:lnTo>
                  <a:lnTo>
                    <a:pt x="14791" y="171707"/>
                  </a:lnTo>
                  <a:lnTo>
                    <a:pt x="12733" y="170025"/>
                  </a:lnTo>
                  <a:lnTo>
                    <a:pt x="10567" y="167315"/>
                  </a:lnTo>
                  <a:lnTo>
                    <a:pt x="8330" y="163922"/>
                  </a:lnTo>
                  <a:lnTo>
                    <a:pt x="6838" y="160866"/>
                  </a:lnTo>
                  <a:lnTo>
                    <a:pt x="5180" y="155353"/>
                  </a:lnTo>
                  <a:lnTo>
                    <a:pt x="2327" y="150257"/>
                  </a:lnTo>
                  <a:lnTo>
                    <a:pt x="455" y="147787"/>
                  </a:lnTo>
                  <a:lnTo>
                    <a:pt x="0" y="145347"/>
                  </a:lnTo>
                  <a:lnTo>
                    <a:pt x="491" y="142926"/>
                  </a:lnTo>
                  <a:lnTo>
                    <a:pt x="2359" y="138120"/>
                  </a:lnTo>
                  <a:lnTo>
                    <a:pt x="3190" y="133338"/>
                  </a:lnTo>
                  <a:lnTo>
                    <a:pt x="4205" y="130951"/>
                  </a:lnTo>
                  <a:lnTo>
                    <a:pt x="7449" y="126183"/>
                  </a:lnTo>
                  <a:lnTo>
                    <a:pt x="9421" y="121418"/>
                  </a:lnTo>
                  <a:lnTo>
                    <a:pt x="9946" y="119036"/>
                  </a:lnTo>
                  <a:lnTo>
                    <a:pt x="12647" y="114272"/>
                  </a:lnTo>
                  <a:lnTo>
                    <a:pt x="14479" y="111891"/>
                  </a:lnTo>
                  <a:lnTo>
                    <a:pt x="16493" y="110303"/>
                  </a:lnTo>
                  <a:lnTo>
                    <a:pt x="18630" y="109245"/>
                  </a:lnTo>
                  <a:lnTo>
                    <a:pt x="20849" y="108540"/>
                  </a:lnTo>
                  <a:lnTo>
                    <a:pt x="23915" y="107275"/>
                  </a:lnTo>
                  <a:lnTo>
                    <a:pt x="27547" y="105639"/>
                  </a:lnTo>
                  <a:lnTo>
                    <a:pt x="31556" y="103754"/>
                  </a:lnTo>
                  <a:lnTo>
                    <a:pt x="35022" y="102497"/>
                  </a:lnTo>
                  <a:lnTo>
                    <a:pt x="38126" y="101660"/>
                  </a:lnTo>
                  <a:lnTo>
                    <a:pt x="40989" y="101101"/>
                  </a:lnTo>
                  <a:lnTo>
                    <a:pt x="43692" y="100729"/>
                  </a:lnTo>
                  <a:lnTo>
                    <a:pt x="46288" y="100481"/>
                  </a:lnTo>
                  <a:lnTo>
                    <a:pt x="48811" y="100315"/>
                  </a:lnTo>
                  <a:lnTo>
                    <a:pt x="52082" y="100205"/>
                  </a:lnTo>
                  <a:lnTo>
                    <a:pt x="59950" y="100082"/>
                  </a:lnTo>
                  <a:lnTo>
                    <a:pt x="64269" y="100843"/>
                  </a:lnTo>
                  <a:lnTo>
                    <a:pt x="68737" y="102145"/>
                  </a:lnTo>
                  <a:lnTo>
                    <a:pt x="73303" y="103806"/>
                  </a:lnTo>
                  <a:lnTo>
                    <a:pt x="77141" y="105707"/>
                  </a:lnTo>
                  <a:lnTo>
                    <a:pt x="80493" y="107768"/>
                  </a:lnTo>
                  <a:lnTo>
                    <a:pt x="83522" y="109936"/>
                  </a:lnTo>
                  <a:lnTo>
                    <a:pt x="86335" y="112175"/>
                  </a:lnTo>
                  <a:lnTo>
                    <a:pt x="89004" y="114461"/>
                  </a:lnTo>
                  <a:lnTo>
                    <a:pt x="91576" y="116780"/>
                  </a:lnTo>
                  <a:lnTo>
                    <a:pt x="98669" y="123589"/>
                  </a:lnTo>
                  <a:lnTo>
                    <a:pt x="120231" y="144937"/>
                  </a:lnTo>
                  <a:lnTo>
                    <a:pt x="123507" y="146621"/>
                  </a:lnTo>
                  <a:lnTo>
                    <a:pt x="127279" y="147745"/>
                  </a:lnTo>
                  <a:lnTo>
                    <a:pt x="131381" y="148493"/>
                  </a:lnTo>
                  <a:lnTo>
                    <a:pt x="134909" y="149786"/>
                  </a:lnTo>
                  <a:lnTo>
                    <a:pt x="138056" y="151442"/>
                  </a:lnTo>
                  <a:lnTo>
                    <a:pt x="140947" y="153339"/>
                  </a:lnTo>
                  <a:lnTo>
                    <a:pt x="143668" y="155398"/>
                  </a:lnTo>
                  <a:lnTo>
                    <a:pt x="146275" y="157564"/>
                  </a:lnTo>
                  <a:lnTo>
                    <a:pt x="153873" y="1642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7" name="SMARTPenAnnotation355"/>
            <p:cNvSpPr/>
            <p:nvPr/>
          </p:nvSpPr>
          <p:spPr>
            <a:xfrm>
              <a:off x="7665243" y="4679156"/>
              <a:ext cx="128589" cy="128462"/>
            </a:xfrm>
            <a:custGeom>
              <a:avLst/>
              <a:gdLst/>
              <a:ahLst/>
              <a:cxnLst/>
              <a:rect l="0" t="0" r="0" b="0"/>
              <a:pathLst>
                <a:path w="128589" h="128462">
                  <a:moveTo>
                    <a:pt x="0" y="21431"/>
                  </a:moveTo>
                  <a:lnTo>
                    <a:pt x="3793" y="21431"/>
                  </a:lnTo>
                  <a:lnTo>
                    <a:pt x="5704" y="22225"/>
                  </a:lnTo>
                  <a:lnTo>
                    <a:pt x="7771" y="23548"/>
                  </a:lnTo>
                  <a:lnTo>
                    <a:pt x="9943" y="25223"/>
                  </a:lnTo>
                  <a:lnTo>
                    <a:pt x="11392" y="27134"/>
                  </a:lnTo>
                  <a:lnTo>
                    <a:pt x="12357" y="29202"/>
                  </a:lnTo>
                  <a:lnTo>
                    <a:pt x="13001" y="31374"/>
                  </a:lnTo>
                  <a:lnTo>
                    <a:pt x="14223" y="34410"/>
                  </a:lnTo>
                  <a:lnTo>
                    <a:pt x="15832" y="38021"/>
                  </a:lnTo>
                  <a:lnTo>
                    <a:pt x="17699" y="42016"/>
                  </a:lnTo>
                  <a:lnTo>
                    <a:pt x="19737" y="45473"/>
                  </a:lnTo>
                  <a:lnTo>
                    <a:pt x="21890" y="48572"/>
                  </a:lnTo>
                  <a:lnTo>
                    <a:pt x="24118" y="51431"/>
                  </a:lnTo>
                  <a:lnTo>
                    <a:pt x="26398" y="54925"/>
                  </a:lnTo>
                  <a:lnTo>
                    <a:pt x="28712" y="58842"/>
                  </a:lnTo>
                  <a:lnTo>
                    <a:pt x="31046" y="63040"/>
                  </a:lnTo>
                  <a:lnTo>
                    <a:pt x="35759" y="71939"/>
                  </a:lnTo>
                  <a:lnTo>
                    <a:pt x="38127" y="76534"/>
                  </a:lnTo>
                  <a:lnTo>
                    <a:pt x="39706" y="80391"/>
                  </a:lnTo>
                  <a:lnTo>
                    <a:pt x="40758" y="83757"/>
                  </a:lnTo>
                  <a:lnTo>
                    <a:pt x="41460" y="86794"/>
                  </a:lnTo>
                  <a:lnTo>
                    <a:pt x="42722" y="90406"/>
                  </a:lnTo>
                  <a:lnTo>
                    <a:pt x="44356" y="94402"/>
                  </a:lnTo>
                  <a:lnTo>
                    <a:pt x="46239" y="98653"/>
                  </a:lnTo>
                  <a:lnTo>
                    <a:pt x="47495" y="102281"/>
                  </a:lnTo>
                  <a:lnTo>
                    <a:pt x="48332" y="105494"/>
                  </a:lnTo>
                  <a:lnTo>
                    <a:pt x="48890" y="108429"/>
                  </a:lnTo>
                  <a:lnTo>
                    <a:pt x="49262" y="111180"/>
                  </a:lnTo>
                  <a:lnTo>
                    <a:pt x="49510" y="113808"/>
                  </a:lnTo>
                  <a:lnTo>
                    <a:pt x="49676" y="116352"/>
                  </a:lnTo>
                  <a:lnTo>
                    <a:pt x="49860" y="121297"/>
                  </a:lnTo>
                  <a:lnTo>
                    <a:pt x="50004" y="128461"/>
                  </a:lnTo>
                  <a:lnTo>
                    <a:pt x="46213" y="124758"/>
                  </a:lnTo>
                  <a:lnTo>
                    <a:pt x="43855" y="122426"/>
                  </a:lnTo>
                  <a:lnTo>
                    <a:pt x="42731" y="120510"/>
                  </a:lnTo>
                  <a:lnTo>
                    <a:pt x="39365" y="114150"/>
                  </a:lnTo>
                  <a:lnTo>
                    <a:pt x="38149" y="111025"/>
                  </a:lnTo>
                  <a:lnTo>
                    <a:pt x="37339" y="108147"/>
                  </a:lnTo>
                  <a:lnTo>
                    <a:pt x="36800" y="105436"/>
                  </a:lnTo>
                  <a:lnTo>
                    <a:pt x="36439" y="102041"/>
                  </a:lnTo>
                  <a:lnTo>
                    <a:pt x="36200" y="98190"/>
                  </a:lnTo>
                  <a:lnTo>
                    <a:pt x="36039" y="94034"/>
                  </a:lnTo>
                  <a:lnTo>
                    <a:pt x="35814" y="76810"/>
                  </a:lnTo>
                  <a:lnTo>
                    <a:pt x="36576" y="71050"/>
                  </a:lnTo>
                  <a:lnTo>
                    <a:pt x="37879" y="65623"/>
                  </a:lnTo>
                  <a:lnTo>
                    <a:pt x="39540" y="60417"/>
                  </a:lnTo>
                  <a:lnTo>
                    <a:pt x="41441" y="55360"/>
                  </a:lnTo>
                  <a:lnTo>
                    <a:pt x="43503" y="50400"/>
                  </a:lnTo>
                  <a:lnTo>
                    <a:pt x="45670" y="45506"/>
                  </a:lnTo>
                  <a:lnTo>
                    <a:pt x="50196" y="35836"/>
                  </a:lnTo>
                  <a:lnTo>
                    <a:pt x="52515" y="31034"/>
                  </a:lnTo>
                  <a:lnTo>
                    <a:pt x="54853" y="27039"/>
                  </a:lnTo>
                  <a:lnTo>
                    <a:pt x="57207" y="23582"/>
                  </a:lnTo>
                  <a:lnTo>
                    <a:pt x="59569" y="20484"/>
                  </a:lnTo>
                  <a:lnTo>
                    <a:pt x="61938" y="17625"/>
                  </a:lnTo>
                  <a:lnTo>
                    <a:pt x="64310" y="14925"/>
                  </a:lnTo>
                  <a:lnTo>
                    <a:pt x="66687" y="12331"/>
                  </a:lnTo>
                  <a:lnTo>
                    <a:pt x="69858" y="10602"/>
                  </a:lnTo>
                  <a:lnTo>
                    <a:pt x="73559" y="9449"/>
                  </a:lnTo>
                  <a:lnTo>
                    <a:pt x="77614" y="8681"/>
                  </a:lnTo>
                  <a:lnTo>
                    <a:pt x="81112" y="7374"/>
                  </a:lnTo>
                  <a:lnTo>
                    <a:pt x="84238" y="5710"/>
                  </a:lnTo>
                  <a:lnTo>
                    <a:pt x="87114" y="3806"/>
                  </a:lnTo>
                  <a:lnTo>
                    <a:pt x="90620" y="2538"/>
                  </a:lnTo>
                  <a:lnTo>
                    <a:pt x="94545" y="1692"/>
                  </a:lnTo>
                  <a:lnTo>
                    <a:pt x="98749" y="1128"/>
                  </a:lnTo>
                  <a:lnTo>
                    <a:pt x="103139" y="752"/>
                  </a:lnTo>
                  <a:lnTo>
                    <a:pt x="107653" y="501"/>
                  </a:lnTo>
                  <a:lnTo>
                    <a:pt x="118721" y="99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8" name="SMARTPenAnnotation356"/>
            <p:cNvSpPr/>
            <p:nvPr/>
          </p:nvSpPr>
          <p:spPr>
            <a:xfrm>
              <a:off x="7800975" y="4586385"/>
              <a:ext cx="400051" cy="206945"/>
            </a:xfrm>
            <a:custGeom>
              <a:avLst/>
              <a:gdLst/>
              <a:ahLst/>
              <a:cxnLst/>
              <a:rect l="0" t="0" r="0" b="0"/>
              <a:pathLst>
                <a:path w="400051" h="206945">
                  <a:moveTo>
                    <a:pt x="0" y="164208"/>
                  </a:moveTo>
                  <a:lnTo>
                    <a:pt x="37179" y="164208"/>
                  </a:lnTo>
                  <a:lnTo>
                    <a:pt x="39867" y="163415"/>
                  </a:lnTo>
                  <a:lnTo>
                    <a:pt x="48236" y="158505"/>
                  </a:lnTo>
                  <a:lnTo>
                    <a:pt x="56098" y="154265"/>
                  </a:lnTo>
                  <a:lnTo>
                    <a:pt x="69450" y="147416"/>
                  </a:lnTo>
                  <a:lnTo>
                    <a:pt x="76640" y="142722"/>
                  </a:lnTo>
                  <a:lnTo>
                    <a:pt x="82481" y="137990"/>
                  </a:lnTo>
                  <a:lnTo>
                    <a:pt x="87722" y="133241"/>
                  </a:lnTo>
                  <a:lnTo>
                    <a:pt x="90231" y="130070"/>
                  </a:lnTo>
                  <a:lnTo>
                    <a:pt x="92698" y="126368"/>
                  </a:lnTo>
                  <a:lnTo>
                    <a:pt x="95136" y="122313"/>
                  </a:lnTo>
                  <a:lnTo>
                    <a:pt x="97555" y="118816"/>
                  </a:lnTo>
                  <a:lnTo>
                    <a:pt x="102359" y="112813"/>
                  </a:lnTo>
                  <a:lnTo>
                    <a:pt x="107141" y="107499"/>
                  </a:lnTo>
                  <a:lnTo>
                    <a:pt x="111912" y="102492"/>
                  </a:lnTo>
                  <a:lnTo>
                    <a:pt x="120032" y="94207"/>
                  </a:lnTo>
                  <a:lnTo>
                    <a:pt x="120502" y="92935"/>
                  </a:lnTo>
                  <a:lnTo>
                    <a:pt x="121025" y="89404"/>
                  </a:lnTo>
                  <a:lnTo>
                    <a:pt x="120370" y="88145"/>
                  </a:lnTo>
                  <a:lnTo>
                    <a:pt x="119141" y="87306"/>
                  </a:lnTo>
                  <a:lnTo>
                    <a:pt x="117527" y="86746"/>
                  </a:lnTo>
                  <a:lnTo>
                    <a:pt x="113617" y="84008"/>
                  </a:lnTo>
                  <a:lnTo>
                    <a:pt x="111464" y="82166"/>
                  </a:lnTo>
                  <a:lnTo>
                    <a:pt x="109234" y="80939"/>
                  </a:lnTo>
                  <a:lnTo>
                    <a:pt x="104640" y="79575"/>
                  </a:lnTo>
                  <a:lnTo>
                    <a:pt x="97591" y="78806"/>
                  </a:lnTo>
                  <a:lnTo>
                    <a:pt x="90734" y="80744"/>
                  </a:lnTo>
                  <a:lnTo>
                    <a:pt x="83188" y="83457"/>
                  </a:lnTo>
                  <a:lnTo>
                    <a:pt x="77189" y="84663"/>
                  </a:lnTo>
                  <a:lnTo>
                    <a:pt x="71877" y="87315"/>
                  </a:lnTo>
                  <a:lnTo>
                    <a:pt x="64423" y="93271"/>
                  </a:lnTo>
                  <a:lnTo>
                    <a:pt x="61999" y="95485"/>
                  </a:lnTo>
                  <a:lnTo>
                    <a:pt x="59589" y="98549"/>
                  </a:lnTo>
                  <a:lnTo>
                    <a:pt x="57188" y="102179"/>
                  </a:lnTo>
                  <a:lnTo>
                    <a:pt x="54794" y="106187"/>
                  </a:lnTo>
                  <a:lnTo>
                    <a:pt x="52404" y="110446"/>
                  </a:lnTo>
                  <a:lnTo>
                    <a:pt x="47632" y="119412"/>
                  </a:lnTo>
                  <a:lnTo>
                    <a:pt x="40483" y="133385"/>
                  </a:lnTo>
                  <a:lnTo>
                    <a:pt x="38895" y="138103"/>
                  </a:lnTo>
                  <a:lnTo>
                    <a:pt x="37837" y="142836"/>
                  </a:lnTo>
                  <a:lnTo>
                    <a:pt x="37130" y="147579"/>
                  </a:lnTo>
                  <a:lnTo>
                    <a:pt x="36659" y="152328"/>
                  </a:lnTo>
                  <a:lnTo>
                    <a:pt x="36346" y="157082"/>
                  </a:lnTo>
                  <a:lnTo>
                    <a:pt x="36137" y="161839"/>
                  </a:lnTo>
                  <a:lnTo>
                    <a:pt x="35904" y="171357"/>
                  </a:lnTo>
                  <a:lnTo>
                    <a:pt x="35755" y="186611"/>
                  </a:lnTo>
                  <a:lnTo>
                    <a:pt x="36536" y="189462"/>
                  </a:lnTo>
                  <a:lnTo>
                    <a:pt x="39522" y="194747"/>
                  </a:lnTo>
                  <a:lnTo>
                    <a:pt x="43495" y="199741"/>
                  </a:lnTo>
                  <a:lnTo>
                    <a:pt x="45665" y="202185"/>
                  </a:lnTo>
                  <a:lnTo>
                    <a:pt x="47905" y="203813"/>
                  </a:lnTo>
                  <a:lnTo>
                    <a:pt x="52512" y="205623"/>
                  </a:lnTo>
                  <a:lnTo>
                    <a:pt x="63360" y="206642"/>
                  </a:lnTo>
                  <a:lnTo>
                    <a:pt x="72837" y="206944"/>
                  </a:lnTo>
                  <a:lnTo>
                    <a:pt x="80261" y="204898"/>
                  </a:lnTo>
                  <a:lnTo>
                    <a:pt x="88852" y="202136"/>
                  </a:lnTo>
                  <a:lnTo>
                    <a:pt x="97963" y="200909"/>
                  </a:lnTo>
                  <a:lnTo>
                    <a:pt x="109419" y="196130"/>
                  </a:lnTo>
                  <a:lnTo>
                    <a:pt x="121656" y="189508"/>
                  </a:lnTo>
                  <a:lnTo>
                    <a:pt x="142447" y="178790"/>
                  </a:lnTo>
                  <a:lnTo>
                    <a:pt x="152209" y="173070"/>
                  </a:lnTo>
                  <a:lnTo>
                    <a:pt x="157035" y="169322"/>
                  </a:lnTo>
                  <a:lnTo>
                    <a:pt x="161839" y="165236"/>
                  </a:lnTo>
                  <a:lnTo>
                    <a:pt x="165837" y="160925"/>
                  </a:lnTo>
                  <a:lnTo>
                    <a:pt x="169295" y="156463"/>
                  </a:lnTo>
                  <a:lnTo>
                    <a:pt x="172395" y="151901"/>
                  </a:lnTo>
                  <a:lnTo>
                    <a:pt x="176048" y="147272"/>
                  </a:lnTo>
                  <a:lnTo>
                    <a:pt x="180071" y="142599"/>
                  </a:lnTo>
                  <a:lnTo>
                    <a:pt x="187982" y="133966"/>
                  </a:lnTo>
                  <a:lnTo>
                    <a:pt x="194143" y="127484"/>
                  </a:lnTo>
                  <a:lnTo>
                    <a:pt x="196898" y="123851"/>
                  </a:lnTo>
                  <a:lnTo>
                    <a:pt x="199528" y="119840"/>
                  </a:lnTo>
                  <a:lnTo>
                    <a:pt x="202074" y="115580"/>
                  </a:lnTo>
                  <a:lnTo>
                    <a:pt x="205360" y="112740"/>
                  </a:lnTo>
                  <a:lnTo>
                    <a:pt x="209137" y="110846"/>
                  </a:lnTo>
                  <a:lnTo>
                    <a:pt x="216775" y="107948"/>
                  </a:lnTo>
                  <a:lnTo>
                    <a:pt x="222815" y="104014"/>
                  </a:lnTo>
                  <a:lnTo>
                    <a:pt x="224743" y="101854"/>
                  </a:lnTo>
                  <a:lnTo>
                    <a:pt x="226029" y="99620"/>
                  </a:lnTo>
                  <a:lnTo>
                    <a:pt x="228092" y="94124"/>
                  </a:lnTo>
                  <a:lnTo>
                    <a:pt x="227468" y="93673"/>
                  </a:lnTo>
                  <a:lnTo>
                    <a:pt x="222404" y="92890"/>
                  </a:lnTo>
                  <a:lnTo>
                    <a:pt x="211596" y="92781"/>
                  </a:lnTo>
                  <a:lnTo>
                    <a:pt x="204688" y="92774"/>
                  </a:lnTo>
                  <a:lnTo>
                    <a:pt x="203134" y="93566"/>
                  </a:lnTo>
                  <a:lnTo>
                    <a:pt x="202097" y="94889"/>
                  </a:lnTo>
                  <a:lnTo>
                    <a:pt x="201407" y="96564"/>
                  </a:lnTo>
                  <a:lnTo>
                    <a:pt x="196405" y="100542"/>
                  </a:lnTo>
                  <a:lnTo>
                    <a:pt x="192850" y="102714"/>
                  </a:lnTo>
                  <a:lnTo>
                    <a:pt x="190479" y="105750"/>
                  </a:lnTo>
                  <a:lnTo>
                    <a:pt x="188898" y="109361"/>
                  </a:lnTo>
                  <a:lnTo>
                    <a:pt x="187845" y="113356"/>
                  </a:lnTo>
                  <a:lnTo>
                    <a:pt x="186349" y="117606"/>
                  </a:lnTo>
                  <a:lnTo>
                    <a:pt x="184557" y="122028"/>
                  </a:lnTo>
                  <a:lnTo>
                    <a:pt x="182569" y="126563"/>
                  </a:lnTo>
                  <a:lnTo>
                    <a:pt x="179656" y="131174"/>
                  </a:lnTo>
                  <a:lnTo>
                    <a:pt x="176127" y="135836"/>
                  </a:lnTo>
                  <a:lnTo>
                    <a:pt x="172187" y="140531"/>
                  </a:lnTo>
                  <a:lnTo>
                    <a:pt x="169560" y="145248"/>
                  </a:lnTo>
                  <a:lnTo>
                    <a:pt x="167809" y="149981"/>
                  </a:lnTo>
                  <a:lnTo>
                    <a:pt x="166641" y="154724"/>
                  </a:lnTo>
                  <a:lnTo>
                    <a:pt x="165068" y="158679"/>
                  </a:lnTo>
                  <a:lnTo>
                    <a:pt x="163227" y="162109"/>
                  </a:lnTo>
                  <a:lnTo>
                    <a:pt x="159857" y="168038"/>
                  </a:lnTo>
                  <a:lnTo>
                    <a:pt x="158360" y="173319"/>
                  </a:lnTo>
                  <a:lnTo>
                    <a:pt x="157695" y="178312"/>
                  </a:lnTo>
                  <a:lnTo>
                    <a:pt x="157267" y="184192"/>
                  </a:lnTo>
                  <a:lnTo>
                    <a:pt x="159325" y="187113"/>
                  </a:lnTo>
                  <a:lnTo>
                    <a:pt x="160986" y="189003"/>
                  </a:lnTo>
                  <a:lnTo>
                    <a:pt x="162093" y="189469"/>
                  </a:lnTo>
                  <a:lnTo>
                    <a:pt x="162830" y="188987"/>
                  </a:lnTo>
                  <a:lnTo>
                    <a:pt x="163322" y="187871"/>
                  </a:lnTo>
                  <a:lnTo>
                    <a:pt x="164444" y="187127"/>
                  </a:lnTo>
                  <a:lnTo>
                    <a:pt x="167807" y="186301"/>
                  </a:lnTo>
                  <a:lnTo>
                    <a:pt x="171947" y="183817"/>
                  </a:lnTo>
                  <a:lnTo>
                    <a:pt x="178741" y="177956"/>
                  </a:lnTo>
                  <a:lnTo>
                    <a:pt x="181072" y="175754"/>
                  </a:lnTo>
                  <a:lnTo>
                    <a:pt x="182627" y="173493"/>
                  </a:lnTo>
                  <a:lnTo>
                    <a:pt x="184355" y="168864"/>
                  </a:lnTo>
                  <a:lnTo>
                    <a:pt x="185610" y="165725"/>
                  </a:lnTo>
                  <a:lnTo>
                    <a:pt x="187239" y="162044"/>
                  </a:lnTo>
                  <a:lnTo>
                    <a:pt x="189120" y="158003"/>
                  </a:lnTo>
                  <a:lnTo>
                    <a:pt x="191167" y="152928"/>
                  </a:lnTo>
                  <a:lnTo>
                    <a:pt x="195559" y="140938"/>
                  </a:lnTo>
                  <a:lnTo>
                    <a:pt x="197841" y="135201"/>
                  </a:lnTo>
                  <a:lnTo>
                    <a:pt x="200156" y="129789"/>
                  </a:lnTo>
                  <a:lnTo>
                    <a:pt x="202493" y="124593"/>
                  </a:lnTo>
                  <a:lnTo>
                    <a:pt x="205640" y="119542"/>
                  </a:lnTo>
                  <a:lnTo>
                    <a:pt x="209324" y="114587"/>
                  </a:lnTo>
                  <a:lnTo>
                    <a:pt x="213368" y="109696"/>
                  </a:lnTo>
                  <a:lnTo>
                    <a:pt x="216858" y="104848"/>
                  </a:lnTo>
                  <a:lnTo>
                    <a:pt x="219978" y="100029"/>
                  </a:lnTo>
                  <a:lnTo>
                    <a:pt x="222852" y="95228"/>
                  </a:lnTo>
                  <a:lnTo>
                    <a:pt x="225561" y="91234"/>
                  </a:lnTo>
                  <a:lnTo>
                    <a:pt x="228162" y="87777"/>
                  </a:lnTo>
                  <a:lnTo>
                    <a:pt x="230689" y="84679"/>
                  </a:lnTo>
                  <a:lnTo>
                    <a:pt x="233497" y="79121"/>
                  </a:lnTo>
                  <a:lnTo>
                    <a:pt x="234246" y="76527"/>
                  </a:lnTo>
                  <a:lnTo>
                    <a:pt x="235539" y="74797"/>
                  </a:lnTo>
                  <a:lnTo>
                    <a:pt x="237194" y="73645"/>
                  </a:lnTo>
                  <a:lnTo>
                    <a:pt x="239092" y="72877"/>
                  </a:lnTo>
                  <a:lnTo>
                    <a:pt x="240357" y="73158"/>
                  </a:lnTo>
                  <a:lnTo>
                    <a:pt x="241200" y="74139"/>
                  </a:lnTo>
                  <a:lnTo>
                    <a:pt x="241763" y="75587"/>
                  </a:lnTo>
                  <a:lnTo>
                    <a:pt x="242554" y="81418"/>
                  </a:lnTo>
                  <a:lnTo>
                    <a:pt x="242739" y="85873"/>
                  </a:lnTo>
                  <a:lnTo>
                    <a:pt x="242822" y="91293"/>
                  </a:lnTo>
                  <a:lnTo>
                    <a:pt x="242886" y="136641"/>
                  </a:lnTo>
                  <a:lnTo>
                    <a:pt x="243681" y="139480"/>
                  </a:lnTo>
                  <a:lnTo>
                    <a:pt x="246680" y="144752"/>
                  </a:lnTo>
                  <a:lnTo>
                    <a:pt x="250658" y="149740"/>
                  </a:lnTo>
                  <a:lnTo>
                    <a:pt x="252830" y="152181"/>
                  </a:lnTo>
                  <a:lnTo>
                    <a:pt x="255072" y="153809"/>
                  </a:lnTo>
                  <a:lnTo>
                    <a:pt x="259680" y="155618"/>
                  </a:lnTo>
                  <a:lnTo>
                    <a:pt x="270061" y="156938"/>
                  </a:lnTo>
                  <a:lnTo>
                    <a:pt x="281282" y="157054"/>
                  </a:lnTo>
                  <a:lnTo>
                    <a:pt x="283565" y="156263"/>
                  </a:lnTo>
                  <a:lnTo>
                    <a:pt x="290570" y="152153"/>
                  </a:lnTo>
                  <a:lnTo>
                    <a:pt x="297673" y="149788"/>
                  </a:lnTo>
                  <a:lnTo>
                    <a:pt x="304804" y="144413"/>
                  </a:lnTo>
                  <a:lnTo>
                    <a:pt x="309565" y="140065"/>
                  </a:lnTo>
                  <a:lnTo>
                    <a:pt x="316707" y="133154"/>
                  </a:lnTo>
                  <a:lnTo>
                    <a:pt x="323850" y="126079"/>
                  </a:lnTo>
                  <a:lnTo>
                    <a:pt x="326232" y="122914"/>
                  </a:lnTo>
                  <a:lnTo>
                    <a:pt x="328612" y="119216"/>
                  </a:lnTo>
                  <a:lnTo>
                    <a:pt x="330993" y="115164"/>
                  </a:lnTo>
                  <a:lnTo>
                    <a:pt x="333375" y="111668"/>
                  </a:lnTo>
                  <a:lnTo>
                    <a:pt x="338137" y="105668"/>
                  </a:lnTo>
                  <a:lnTo>
                    <a:pt x="342900" y="100355"/>
                  </a:lnTo>
                  <a:lnTo>
                    <a:pt x="345281" y="97827"/>
                  </a:lnTo>
                  <a:lnTo>
                    <a:pt x="346868" y="94554"/>
                  </a:lnTo>
                  <a:lnTo>
                    <a:pt x="347927" y="90785"/>
                  </a:lnTo>
                  <a:lnTo>
                    <a:pt x="348632" y="86684"/>
                  </a:lnTo>
                  <a:lnTo>
                    <a:pt x="349102" y="83157"/>
                  </a:lnTo>
                  <a:lnTo>
                    <a:pt x="349625" y="77121"/>
                  </a:lnTo>
                  <a:lnTo>
                    <a:pt x="350559" y="74400"/>
                  </a:lnTo>
                  <a:lnTo>
                    <a:pt x="353712" y="69260"/>
                  </a:lnTo>
                  <a:lnTo>
                    <a:pt x="355643" y="64330"/>
                  </a:lnTo>
                  <a:lnTo>
                    <a:pt x="356501" y="59493"/>
                  </a:lnTo>
                  <a:lnTo>
                    <a:pt x="356882" y="54697"/>
                  </a:lnTo>
                  <a:lnTo>
                    <a:pt x="357052" y="47804"/>
                  </a:lnTo>
                  <a:lnTo>
                    <a:pt x="357160" y="34235"/>
                  </a:lnTo>
                  <a:lnTo>
                    <a:pt x="356375" y="31522"/>
                  </a:lnTo>
                  <a:lnTo>
                    <a:pt x="353386" y="26391"/>
                  </a:lnTo>
                  <a:lnTo>
                    <a:pt x="351529" y="21465"/>
                  </a:lnTo>
                  <a:lnTo>
                    <a:pt x="351034" y="19039"/>
                  </a:lnTo>
                  <a:lnTo>
                    <a:pt x="348367" y="14228"/>
                  </a:lnTo>
                  <a:lnTo>
                    <a:pt x="343980" y="8465"/>
                  </a:lnTo>
                  <a:lnTo>
                    <a:pt x="343380" y="5560"/>
                  </a:lnTo>
                  <a:lnTo>
                    <a:pt x="343220" y="3674"/>
                  </a:lnTo>
                  <a:lnTo>
                    <a:pt x="342319" y="2417"/>
                  </a:lnTo>
                  <a:lnTo>
                    <a:pt x="340925" y="1579"/>
                  </a:lnTo>
                  <a:lnTo>
                    <a:pt x="336777" y="233"/>
                  </a:lnTo>
                  <a:lnTo>
                    <a:pt x="332266" y="0"/>
                  </a:lnTo>
                  <a:lnTo>
                    <a:pt x="331048" y="761"/>
                  </a:lnTo>
                  <a:lnTo>
                    <a:pt x="330236" y="2062"/>
                  </a:lnTo>
                  <a:lnTo>
                    <a:pt x="328032" y="7977"/>
                  </a:lnTo>
                  <a:lnTo>
                    <a:pt x="324915" y="14339"/>
                  </a:lnTo>
                  <a:lnTo>
                    <a:pt x="323001" y="20341"/>
                  </a:lnTo>
                  <a:lnTo>
                    <a:pt x="322150" y="26448"/>
                  </a:lnTo>
                  <a:lnTo>
                    <a:pt x="321922" y="30300"/>
                  </a:lnTo>
                  <a:lnTo>
                    <a:pt x="321771" y="34455"/>
                  </a:lnTo>
                  <a:lnTo>
                    <a:pt x="320876" y="38812"/>
                  </a:lnTo>
                  <a:lnTo>
                    <a:pt x="319486" y="43305"/>
                  </a:lnTo>
                  <a:lnTo>
                    <a:pt x="317765" y="47887"/>
                  </a:lnTo>
                  <a:lnTo>
                    <a:pt x="316619" y="51736"/>
                  </a:lnTo>
                  <a:lnTo>
                    <a:pt x="315344" y="58129"/>
                  </a:lnTo>
                  <a:lnTo>
                    <a:pt x="315005" y="61739"/>
                  </a:lnTo>
                  <a:lnTo>
                    <a:pt x="314778" y="65733"/>
                  </a:lnTo>
                  <a:lnTo>
                    <a:pt x="314526" y="74404"/>
                  </a:lnTo>
                  <a:lnTo>
                    <a:pt x="314414" y="83549"/>
                  </a:lnTo>
                  <a:lnTo>
                    <a:pt x="315178" y="88211"/>
                  </a:lnTo>
                  <a:lnTo>
                    <a:pt x="316481" y="92906"/>
                  </a:lnTo>
                  <a:lnTo>
                    <a:pt x="318143" y="97623"/>
                  </a:lnTo>
                  <a:lnTo>
                    <a:pt x="319251" y="102356"/>
                  </a:lnTo>
                  <a:lnTo>
                    <a:pt x="319991" y="107099"/>
                  </a:lnTo>
                  <a:lnTo>
                    <a:pt x="320484" y="111847"/>
                  </a:lnTo>
                  <a:lnTo>
                    <a:pt x="321605" y="115807"/>
                  </a:lnTo>
                  <a:lnTo>
                    <a:pt x="323147" y="119241"/>
                  </a:lnTo>
                  <a:lnTo>
                    <a:pt x="326183" y="125173"/>
                  </a:lnTo>
                  <a:lnTo>
                    <a:pt x="327532" y="130455"/>
                  </a:lnTo>
                  <a:lnTo>
                    <a:pt x="329479" y="132181"/>
                  </a:lnTo>
                  <a:lnTo>
                    <a:pt x="332365" y="133332"/>
                  </a:lnTo>
                  <a:lnTo>
                    <a:pt x="335877" y="134099"/>
                  </a:lnTo>
                  <a:lnTo>
                    <a:pt x="338218" y="135404"/>
                  </a:lnTo>
                  <a:lnTo>
                    <a:pt x="339779" y="137068"/>
                  </a:lnTo>
                  <a:lnTo>
                    <a:pt x="340819" y="138971"/>
                  </a:lnTo>
                  <a:lnTo>
                    <a:pt x="342306" y="140240"/>
                  </a:lnTo>
                  <a:lnTo>
                    <a:pt x="344092" y="141086"/>
                  </a:lnTo>
                  <a:lnTo>
                    <a:pt x="348192" y="142025"/>
                  </a:lnTo>
                  <a:lnTo>
                    <a:pt x="352660" y="142443"/>
                  </a:lnTo>
                  <a:lnTo>
                    <a:pt x="354963" y="141761"/>
                  </a:lnTo>
                  <a:lnTo>
                    <a:pt x="359638" y="138886"/>
                  </a:lnTo>
                  <a:lnTo>
                    <a:pt x="366479" y="137079"/>
                  </a:lnTo>
                  <a:lnTo>
                    <a:pt x="370525" y="136597"/>
                  </a:lnTo>
                  <a:lnTo>
                    <a:pt x="373223" y="135482"/>
                  </a:lnTo>
                  <a:lnTo>
                    <a:pt x="375021" y="133945"/>
                  </a:lnTo>
                  <a:lnTo>
                    <a:pt x="379669" y="127990"/>
                  </a:lnTo>
                  <a:lnTo>
                    <a:pt x="381700" y="125775"/>
                  </a:lnTo>
                  <a:lnTo>
                    <a:pt x="383848" y="124298"/>
                  </a:lnTo>
                  <a:lnTo>
                    <a:pt x="390662" y="121427"/>
                  </a:lnTo>
                  <a:lnTo>
                    <a:pt x="392998" y="119812"/>
                  </a:lnTo>
                  <a:lnTo>
                    <a:pt x="400050" y="1142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9" name="SMARTPenAnnotation357"/>
            <p:cNvSpPr/>
            <p:nvPr/>
          </p:nvSpPr>
          <p:spPr>
            <a:xfrm>
              <a:off x="7329523" y="5001043"/>
              <a:ext cx="142840" cy="184105"/>
            </a:xfrm>
            <a:custGeom>
              <a:avLst/>
              <a:gdLst/>
              <a:ahLst/>
              <a:cxnLst/>
              <a:rect l="0" t="0" r="0" b="0"/>
              <a:pathLst>
                <a:path w="142840" h="184105">
                  <a:moveTo>
                    <a:pt x="28539" y="63875"/>
                  </a:moveTo>
                  <a:lnTo>
                    <a:pt x="24746" y="63875"/>
                  </a:lnTo>
                  <a:lnTo>
                    <a:pt x="23629" y="63082"/>
                  </a:lnTo>
                  <a:lnTo>
                    <a:pt x="22885" y="61759"/>
                  </a:lnTo>
                  <a:lnTo>
                    <a:pt x="21690" y="57724"/>
                  </a:lnTo>
                  <a:lnTo>
                    <a:pt x="20798" y="57393"/>
                  </a:lnTo>
                  <a:lnTo>
                    <a:pt x="17690" y="57026"/>
                  </a:lnTo>
                  <a:lnTo>
                    <a:pt x="16544" y="56134"/>
                  </a:lnTo>
                  <a:lnTo>
                    <a:pt x="15780" y="54746"/>
                  </a:lnTo>
                  <a:lnTo>
                    <a:pt x="14931" y="51086"/>
                  </a:lnTo>
                  <a:lnTo>
                    <a:pt x="14553" y="46814"/>
                  </a:lnTo>
                  <a:lnTo>
                    <a:pt x="15247" y="44564"/>
                  </a:lnTo>
                  <a:lnTo>
                    <a:pt x="18133" y="39946"/>
                  </a:lnTo>
                  <a:lnTo>
                    <a:pt x="22063" y="35249"/>
                  </a:lnTo>
                  <a:lnTo>
                    <a:pt x="26455" y="30515"/>
                  </a:lnTo>
                  <a:lnTo>
                    <a:pt x="35741" y="21008"/>
                  </a:lnTo>
                  <a:lnTo>
                    <a:pt x="45219" y="11487"/>
                  </a:lnTo>
                  <a:lnTo>
                    <a:pt x="48391" y="9106"/>
                  </a:lnTo>
                  <a:lnTo>
                    <a:pt x="52092" y="6725"/>
                  </a:lnTo>
                  <a:lnTo>
                    <a:pt x="56148" y="4344"/>
                  </a:lnTo>
                  <a:lnTo>
                    <a:pt x="59645" y="2756"/>
                  </a:lnTo>
                  <a:lnTo>
                    <a:pt x="62770" y="1698"/>
                  </a:lnTo>
                  <a:lnTo>
                    <a:pt x="65648" y="992"/>
                  </a:lnTo>
                  <a:lnTo>
                    <a:pt x="69153" y="523"/>
                  </a:lnTo>
                  <a:lnTo>
                    <a:pt x="73077" y="209"/>
                  </a:lnTo>
                  <a:lnTo>
                    <a:pt x="77282" y="0"/>
                  </a:lnTo>
                  <a:lnTo>
                    <a:pt x="80878" y="654"/>
                  </a:lnTo>
                  <a:lnTo>
                    <a:pt x="84069" y="1884"/>
                  </a:lnTo>
                  <a:lnTo>
                    <a:pt x="86990" y="3498"/>
                  </a:lnTo>
                  <a:lnTo>
                    <a:pt x="89732" y="5368"/>
                  </a:lnTo>
                  <a:lnTo>
                    <a:pt x="92353" y="7408"/>
                  </a:lnTo>
                  <a:lnTo>
                    <a:pt x="94895" y="9561"/>
                  </a:lnTo>
                  <a:lnTo>
                    <a:pt x="97382" y="11791"/>
                  </a:lnTo>
                  <a:lnTo>
                    <a:pt x="102263" y="16385"/>
                  </a:lnTo>
                  <a:lnTo>
                    <a:pt x="103882" y="19515"/>
                  </a:lnTo>
                  <a:lnTo>
                    <a:pt x="104962" y="23189"/>
                  </a:lnTo>
                  <a:lnTo>
                    <a:pt x="105682" y="27226"/>
                  </a:lnTo>
                  <a:lnTo>
                    <a:pt x="106954" y="32299"/>
                  </a:lnTo>
                  <a:lnTo>
                    <a:pt x="108598" y="38062"/>
                  </a:lnTo>
                  <a:lnTo>
                    <a:pt x="110486" y="44285"/>
                  </a:lnTo>
                  <a:lnTo>
                    <a:pt x="111746" y="50021"/>
                  </a:lnTo>
                  <a:lnTo>
                    <a:pt x="112585" y="55433"/>
                  </a:lnTo>
                  <a:lnTo>
                    <a:pt x="113145" y="60629"/>
                  </a:lnTo>
                  <a:lnTo>
                    <a:pt x="113518" y="66473"/>
                  </a:lnTo>
                  <a:lnTo>
                    <a:pt x="113767" y="72751"/>
                  </a:lnTo>
                  <a:lnTo>
                    <a:pt x="113932" y="79317"/>
                  </a:lnTo>
                  <a:lnTo>
                    <a:pt x="113249" y="85282"/>
                  </a:lnTo>
                  <a:lnTo>
                    <a:pt x="112001" y="90847"/>
                  </a:lnTo>
                  <a:lnTo>
                    <a:pt x="108495" y="102056"/>
                  </a:lnTo>
                  <a:lnTo>
                    <a:pt x="104293" y="114976"/>
                  </a:lnTo>
                  <a:lnTo>
                    <a:pt x="102060" y="120961"/>
                  </a:lnTo>
                  <a:lnTo>
                    <a:pt x="99778" y="126539"/>
                  </a:lnTo>
                  <a:lnTo>
                    <a:pt x="97463" y="131845"/>
                  </a:lnTo>
                  <a:lnTo>
                    <a:pt x="92775" y="141974"/>
                  </a:lnTo>
                  <a:lnTo>
                    <a:pt x="90412" y="146897"/>
                  </a:lnTo>
                  <a:lnTo>
                    <a:pt x="87250" y="150973"/>
                  </a:lnTo>
                  <a:lnTo>
                    <a:pt x="83555" y="154484"/>
                  </a:lnTo>
                  <a:lnTo>
                    <a:pt x="79503" y="157619"/>
                  </a:lnTo>
                  <a:lnTo>
                    <a:pt x="76009" y="161296"/>
                  </a:lnTo>
                  <a:lnTo>
                    <a:pt x="72886" y="165335"/>
                  </a:lnTo>
                  <a:lnTo>
                    <a:pt x="70009" y="169615"/>
                  </a:lnTo>
                  <a:lnTo>
                    <a:pt x="66505" y="172469"/>
                  </a:lnTo>
                  <a:lnTo>
                    <a:pt x="62581" y="174371"/>
                  </a:lnTo>
                  <a:lnTo>
                    <a:pt x="58377" y="175639"/>
                  </a:lnTo>
                  <a:lnTo>
                    <a:pt x="54782" y="177278"/>
                  </a:lnTo>
                  <a:lnTo>
                    <a:pt x="51590" y="179165"/>
                  </a:lnTo>
                  <a:lnTo>
                    <a:pt x="48670" y="181216"/>
                  </a:lnTo>
                  <a:lnTo>
                    <a:pt x="45134" y="182584"/>
                  </a:lnTo>
                  <a:lnTo>
                    <a:pt x="41189" y="183495"/>
                  </a:lnTo>
                  <a:lnTo>
                    <a:pt x="36973" y="184104"/>
                  </a:lnTo>
                  <a:lnTo>
                    <a:pt x="33368" y="183715"/>
                  </a:lnTo>
                  <a:lnTo>
                    <a:pt x="30171" y="182662"/>
                  </a:lnTo>
                  <a:lnTo>
                    <a:pt x="27246" y="181167"/>
                  </a:lnTo>
                  <a:lnTo>
                    <a:pt x="24501" y="180170"/>
                  </a:lnTo>
                  <a:lnTo>
                    <a:pt x="21879" y="179505"/>
                  </a:lnTo>
                  <a:lnTo>
                    <a:pt x="19336" y="179062"/>
                  </a:lnTo>
                  <a:lnTo>
                    <a:pt x="16847" y="177973"/>
                  </a:lnTo>
                  <a:lnTo>
                    <a:pt x="14394" y="176452"/>
                  </a:lnTo>
                  <a:lnTo>
                    <a:pt x="11966" y="174646"/>
                  </a:lnTo>
                  <a:lnTo>
                    <a:pt x="9553" y="173441"/>
                  </a:lnTo>
                  <a:lnTo>
                    <a:pt x="7150" y="172638"/>
                  </a:lnTo>
                  <a:lnTo>
                    <a:pt x="4755" y="172102"/>
                  </a:lnTo>
                  <a:lnTo>
                    <a:pt x="3158" y="170952"/>
                  </a:lnTo>
                  <a:lnTo>
                    <a:pt x="2093" y="169391"/>
                  </a:lnTo>
                  <a:lnTo>
                    <a:pt x="384" y="164975"/>
                  </a:lnTo>
                  <a:lnTo>
                    <a:pt x="89" y="160417"/>
                  </a:lnTo>
                  <a:lnTo>
                    <a:pt x="0" y="154040"/>
                  </a:lnTo>
                  <a:lnTo>
                    <a:pt x="782" y="152560"/>
                  </a:lnTo>
                  <a:lnTo>
                    <a:pt x="2097" y="151574"/>
                  </a:lnTo>
                  <a:lnTo>
                    <a:pt x="3768" y="150916"/>
                  </a:lnTo>
                  <a:lnTo>
                    <a:pt x="7740" y="150185"/>
                  </a:lnTo>
                  <a:lnTo>
                    <a:pt x="12151" y="149860"/>
                  </a:lnTo>
                  <a:lnTo>
                    <a:pt x="16758" y="149716"/>
                  </a:lnTo>
                  <a:lnTo>
                    <a:pt x="26976" y="149624"/>
                  </a:lnTo>
                  <a:lnTo>
                    <a:pt x="58209" y="149601"/>
                  </a:lnTo>
                  <a:lnTo>
                    <a:pt x="61813" y="150395"/>
                  </a:lnTo>
                  <a:lnTo>
                    <a:pt x="65803" y="151718"/>
                  </a:lnTo>
                  <a:lnTo>
                    <a:pt x="70050" y="153393"/>
                  </a:lnTo>
                  <a:lnTo>
                    <a:pt x="74470" y="154510"/>
                  </a:lnTo>
                  <a:lnTo>
                    <a:pt x="79003" y="155255"/>
                  </a:lnTo>
                  <a:lnTo>
                    <a:pt x="83613" y="155751"/>
                  </a:lnTo>
                  <a:lnTo>
                    <a:pt x="87480" y="156082"/>
                  </a:lnTo>
                  <a:lnTo>
                    <a:pt x="90852" y="156303"/>
                  </a:lnTo>
                  <a:lnTo>
                    <a:pt x="93894" y="156450"/>
                  </a:lnTo>
                  <a:lnTo>
                    <a:pt x="97508" y="157342"/>
                  </a:lnTo>
                  <a:lnTo>
                    <a:pt x="101506" y="158730"/>
                  </a:lnTo>
                  <a:lnTo>
                    <a:pt x="105759" y="160449"/>
                  </a:lnTo>
                  <a:lnTo>
                    <a:pt x="110182" y="160802"/>
                  </a:lnTo>
                  <a:lnTo>
                    <a:pt x="114717" y="160243"/>
                  </a:lnTo>
                  <a:lnTo>
                    <a:pt x="119329" y="159077"/>
                  </a:lnTo>
                  <a:lnTo>
                    <a:pt x="123197" y="158299"/>
                  </a:lnTo>
                  <a:lnTo>
                    <a:pt x="126569" y="157781"/>
                  </a:lnTo>
                  <a:lnTo>
                    <a:pt x="129611" y="157435"/>
                  </a:lnTo>
                  <a:lnTo>
                    <a:pt x="132433" y="157205"/>
                  </a:lnTo>
                  <a:lnTo>
                    <a:pt x="135108" y="157051"/>
                  </a:lnTo>
                  <a:lnTo>
                    <a:pt x="142839" y="156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0" name="SMARTPenAnnotation358"/>
            <p:cNvSpPr/>
            <p:nvPr/>
          </p:nvSpPr>
          <p:spPr>
            <a:xfrm>
              <a:off x="7536656" y="5050631"/>
              <a:ext cx="35720" cy="114301"/>
            </a:xfrm>
            <a:custGeom>
              <a:avLst/>
              <a:gdLst/>
              <a:ahLst/>
              <a:cxnLst/>
              <a:rect l="0" t="0" r="0" b="0"/>
              <a:pathLst>
                <a:path w="35720" h="114301">
                  <a:moveTo>
                    <a:pt x="0" y="0"/>
                  </a:moveTo>
                  <a:lnTo>
                    <a:pt x="0" y="10849"/>
                  </a:lnTo>
                  <a:lnTo>
                    <a:pt x="794" y="13582"/>
                  </a:lnTo>
                  <a:lnTo>
                    <a:pt x="2116" y="16993"/>
                  </a:lnTo>
                  <a:lnTo>
                    <a:pt x="3793" y="20853"/>
                  </a:lnTo>
                  <a:lnTo>
                    <a:pt x="4910" y="25015"/>
                  </a:lnTo>
                  <a:lnTo>
                    <a:pt x="5654" y="29377"/>
                  </a:lnTo>
                  <a:lnTo>
                    <a:pt x="6151" y="33871"/>
                  </a:lnTo>
                  <a:lnTo>
                    <a:pt x="6482" y="38456"/>
                  </a:lnTo>
                  <a:lnTo>
                    <a:pt x="6702" y="43100"/>
                  </a:lnTo>
                  <a:lnTo>
                    <a:pt x="6850" y="47783"/>
                  </a:lnTo>
                  <a:lnTo>
                    <a:pt x="7741" y="53286"/>
                  </a:lnTo>
                  <a:lnTo>
                    <a:pt x="9130" y="59337"/>
                  </a:lnTo>
                  <a:lnTo>
                    <a:pt x="10849" y="65752"/>
                  </a:lnTo>
                  <a:lnTo>
                    <a:pt x="11994" y="71616"/>
                  </a:lnTo>
                  <a:lnTo>
                    <a:pt x="12759" y="77112"/>
                  </a:lnTo>
                  <a:lnTo>
                    <a:pt x="13269" y="82364"/>
                  </a:lnTo>
                  <a:lnTo>
                    <a:pt x="14402" y="86660"/>
                  </a:lnTo>
                  <a:lnTo>
                    <a:pt x="15951" y="90317"/>
                  </a:lnTo>
                  <a:lnTo>
                    <a:pt x="17778" y="93549"/>
                  </a:lnTo>
                  <a:lnTo>
                    <a:pt x="18995" y="96497"/>
                  </a:lnTo>
                  <a:lnTo>
                    <a:pt x="19807" y="99256"/>
                  </a:lnTo>
                  <a:lnTo>
                    <a:pt x="20349" y="101889"/>
                  </a:lnTo>
                  <a:lnTo>
                    <a:pt x="21503" y="104439"/>
                  </a:lnTo>
                  <a:lnTo>
                    <a:pt x="23067" y="106932"/>
                  </a:lnTo>
                  <a:lnTo>
                    <a:pt x="24903" y="109388"/>
                  </a:lnTo>
                  <a:lnTo>
                    <a:pt x="26921" y="111025"/>
                  </a:lnTo>
                  <a:lnTo>
                    <a:pt x="29060" y="112117"/>
                  </a:lnTo>
                  <a:lnTo>
                    <a:pt x="35719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1" name="SMARTPenAnnotation359"/>
            <p:cNvSpPr/>
            <p:nvPr/>
          </p:nvSpPr>
          <p:spPr>
            <a:xfrm>
              <a:off x="7550943" y="5000625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2" name="SMARTPenAnnotation360"/>
            <p:cNvSpPr/>
            <p:nvPr/>
          </p:nvSpPr>
          <p:spPr>
            <a:xfrm>
              <a:off x="7643812" y="5002081"/>
              <a:ext cx="185739" cy="133908"/>
            </a:xfrm>
            <a:custGeom>
              <a:avLst/>
              <a:gdLst/>
              <a:ahLst/>
              <a:cxnLst/>
              <a:rect l="0" t="0" r="0" b="0"/>
              <a:pathLst>
                <a:path w="185739" h="133908">
                  <a:moveTo>
                    <a:pt x="0" y="5687"/>
                  </a:moveTo>
                  <a:lnTo>
                    <a:pt x="0" y="22480"/>
                  </a:lnTo>
                  <a:lnTo>
                    <a:pt x="794" y="25614"/>
                  </a:lnTo>
                  <a:lnTo>
                    <a:pt x="2116" y="29290"/>
                  </a:lnTo>
                  <a:lnTo>
                    <a:pt x="3793" y="33329"/>
                  </a:lnTo>
                  <a:lnTo>
                    <a:pt x="4910" y="37609"/>
                  </a:lnTo>
                  <a:lnTo>
                    <a:pt x="5654" y="42049"/>
                  </a:lnTo>
                  <a:lnTo>
                    <a:pt x="6152" y="46598"/>
                  </a:lnTo>
                  <a:lnTo>
                    <a:pt x="6482" y="51217"/>
                  </a:lnTo>
                  <a:lnTo>
                    <a:pt x="6703" y="55885"/>
                  </a:lnTo>
                  <a:lnTo>
                    <a:pt x="6948" y="65303"/>
                  </a:lnTo>
                  <a:lnTo>
                    <a:pt x="7144" y="133907"/>
                  </a:lnTo>
                  <a:lnTo>
                    <a:pt x="7144" y="83421"/>
                  </a:lnTo>
                  <a:lnTo>
                    <a:pt x="7938" y="77353"/>
                  </a:lnTo>
                  <a:lnTo>
                    <a:pt x="9260" y="71721"/>
                  </a:lnTo>
                  <a:lnTo>
                    <a:pt x="17087" y="47482"/>
                  </a:lnTo>
                  <a:lnTo>
                    <a:pt x="19329" y="41489"/>
                  </a:lnTo>
                  <a:lnTo>
                    <a:pt x="21617" y="35905"/>
                  </a:lnTo>
                  <a:lnTo>
                    <a:pt x="23937" y="30594"/>
                  </a:lnTo>
                  <a:lnTo>
                    <a:pt x="26276" y="26261"/>
                  </a:lnTo>
                  <a:lnTo>
                    <a:pt x="28630" y="22578"/>
                  </a:lnTo>
                  <a:lnTo>
                    <a:pt x="30993" y="19329"/>
                  </a:lnTo>
                  <a:lnTo>
                    <a:pt x="32568" y="16369"/>
                  </a:lnTo>
                  <a:lnTo>
                    <a:pt x="33619" y="13602"/>
                  </a:lnTo>
                  <a:lnTo>
                    <a:pt x="34318" y="10964"/>
                  </a:lnTo>
                  <a:lnTo>
                    <a:pt x="36373" y="8412"/>
                  </a:lnTo>
                  <a:lnTo>
                    <a:pt x="39330" y="5916"/>
                  </a:lnTo>
                  <a:lnTo>
                    <a:pt x="47898" y="0"/>
                  </a:lnTo>
                  <a:lnTo>
                    <a:pt x="49394" y="308"/>
                  </a:lnTo>
                  <a:lnTo>
                    <a:pt x="53174" y="2767"/>
                  </a:lnTo>
                  <a:lnTo>
                    <a:pt x="55294" y="5328"/>
                  </a:lnTo>
                  <a:lnTo>
                    <a:pt x="57500" y="8623"/>
                  </a:lnTo>
                  <a:lnTo>
                    <a:pt x="59765" y="12407"/>
                  </a:lnTo>
                  <a:lnTo>
                    <a:pt x="62068" y="16517"/>
                  </a:lnTo>
                  <a:lnTo>
                    <a:pt x="66744" y="25317"/>
                  </a:lnTo>
                  <a:lnTo>
                    <a:pt x="68309" y="29887"/>
                  </a:lnTo>
                  <a:lnTo>
                    <a:pt x="69352" y="34520"/>
                  </a:lnTo>
                  <a:lnTo>
                    <a:pt x="70047" y="39197"/>
                  </a:lnTo>
                  <a:lnTo>
                    <a:pt x="70510" y="43902"/>
                  </a:lnTo>
                  <a:lnTo>
                    <a:pt x="70819" y="48626"/>
                  </a:lnTo>
                  <a:lnTo>
                    <a:pt x="71026" y="53363"/>
                  </a:lnTo>
                  <a:lnTo>
                    <a:pt x="71255" y="62860"/>
                  </a:lnTo>
                  <a:lnTo>
                    <a:pt x="71438" y="105018"/>
                  </a:lnTo>
                  <a:lnTo>
                    <a:pt x="71438" y="105565"/>
                  </a:lnTo>
                  <a:lnTo>
                    <a:pt x="71438" y="61714"/>
                  </a:lnTo>
                  <a:lnTo>
                    <a:pt x="72231" y="58120"/>
                  </a:lnTo>
                  <a:lnTo>
                    <a:pt x="73554" y="54136"/>
                  </a:lnTo>
                  <a:lnTo>
                    <a:pt x="75230" y="49893"/>
                  </a:lnTo>
                  <a:lnTo>
                    <a:pt x="77141" y="46270"/>
                  </a:lnTo>
                  <a:lnTo>
                    <a:pt x="79208" y="43061"/>
                  </a:lnTo>
                  <a:lnTo>
                    <a:pt x="81380" y="40129"/>
                  </a:lnTo>
                  <a:lnTo>
                    <a:pt x="83623" y="38173"/>
                  </a:lnTo>
                  <a:lnTo>
                    <a:pt x="85911" y="36870"/>
                  </a:lnTo>
                  <a:lnTo>
                    <a:pt x="90570" y="35421"/>
                  </a:lnTo>
                  <a:lnTo>
                    <a:pt x="95287" y="34777"/>
                  </a:lnTo>
                  <a:lnTo>
                    <a:pt x="100029" y="34491"/>
                  </a:lnTo>
                  <a:lnTo>
                    <a:pt x="102405" y="34415"/>
                  </a:lnTo>
                  <a:lnTo>
                    <a:pt x="104783" y="35158"/>
                  </a:lnTo>
                  <a:lnTo>
                    <a:pt x="109541" y="38100"/>
                  </a:lnTo>
                  <a:lnTo>
                    <a:pt x="112715" y="39996"/>
                  </a:lnTo>
                  <a:lnTo>
                    <a:pt x="116418" y="42054"/>
                  </a:lnTo>
                  <a:lnTo>
                    <a:pt x="120475" y="44219"/>
                  </a:lnTo>
                  <a:lnTo>
                    <a:pt x="123972" y="47250"/>
                  </a:lnTo>
                  <a:lnTo>
                    <a:pt x="127099" y="50859"/>
                  </a:lnTo>
                  <a:lnTo>
                    <a:pt x="129976" y="54851"/>
                  </a:lnTo>
                  <a:lnTo>
                    <a:pt x="132688" y="58307"/>
                  </a:lnTo>
                  <a:lnTo>
                    <a:pt x="135290" y="61404"/>
                  </a:lnTo>
                  <a:lnTo>
                    <a:pt x="137819" y="64264"/>
                  </a:lnTo>
                  <a:lnTo>
                    <a:pt x="139504" y="67757"/>
                  </a:lnTo>
                  <a:lnTo>
                    <a:pt x="140628" y="71673"/>
                  </a:lnTo>
                  <a:lnTo>
                    <a:pt x="141377" y="75872"/>
                  </a:lnTo>
                  <a:lnTo>
                    <a:pt x="142670" y="79465"/>
                  </a:lnTo>
                  <a:lnTo>
                    <a:pt x="144326" y="82653"/>
                  </a:lnTo>
                  <a:lnTo>
                    <a:pt x="146224" y="85573"/>
                  </a:lnTo>
                  <a:lnTo>
                    <a:pt x="148282" y="88313"/>
                  </a:lnTo>
                  <a:lnTo>
                    <a:pt x="150449" y="90934"/>
                  </a:lnTo>
                  <a:lnTo>
                    <a:pt x="152687" y="93475"/>
                  </a:lnTo>
                  <a:lnTo>
                    <a:pt x="157290" y="98414"/>
                  </a:lnTo>
                  <a:lnTo>
                    <a:pt x="159630" y="100843"/>
                  </a:lnTo>
                  <a:lnTo>
                    <a:pt x="161982" y="102462"/>
                  </a:lnTo>
                  <a:lnTo>
                    <a:pt x="166713" y="104260"/>
                  </a:lnTo>
                  <a:lnTo>
                    <a:pt x="171462" y="105060"/>
                  </a:lnTo>
                  <a:lnTo>
                    <a:pt x="173839" y="105273"/>
                  </a:lnTo>
                  <a:lnTo>
                    <a:pt x="176217" y="104622"/>
                  </a:lnTo>
                  <a:lnTo>
                    <a:pt x="180978" y="101781"/>
                  </a:lnTo>
                  <a:lnTo>
                    <a:pt x="185738" y="985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3" name="SMARTPenAnnotation361"/>
            <p:cNvSpPr/>
            <p:nvPr/>
          </p:nvSpPr>
          <p:spPr>
            <a:xfrm>
              <a:off x="7822504" y="4957791"/>
              <a:ext cx="278509" cy="285595"/>
            </a:xfrm>
            <a:custGeom>
              <a:avLst/>
              <a:gdLst/>
              <a:ahLst/>
              <a:cxnLst/>
              <a:rect l="0" t="0" r="0" b="0"/>
              <a:pathLst>
                <a:path w="278509" h="285595">
                  <a:moveTo>
                    <a:pt x="42764" y="49977"/>
                  </a:moveTo>
                  <a:lnTo>
                    <a:pt x="49614" y="43128"/>
                  </a:lnTo>
                  <a:lnTo>
                    <a:pt x="49903" y="35097"/>
                  </a:lnTo>
                  <a:lnTo>
                    <a:pt x="49906" y="31987"/>
                  </a:lnTo>
                  <a:lnTo>
                    <a:pt x="49113" y="30840"/>
                  </a:lnTo>
                  <a:lnTo>
                    <a:pt x="47790" y="30075"/>
                  </a:lnTo>
                  <a:lnTo>
                    <a:pt x="46114" y="29565"/>
                  </a:lnTo>
                  <a:lnTo>
                    <a:pt x="44204" y="30019"/>
                  </a:lnTo>
                  <a:lnTo>
                    <a:pt x="36907" y="34786"/>
                  </a:lnTo>
                  <a:lnTo>
                    <a:pt x="34076" y="35288"/>
                  </a:lnTo>
                  <a:lnTo>
                    <a:pt x="32209" y="35422"/>
                  </a:lnTo>
                  <a:lnTo>
                    <a:pt x="30171" y="36305"/>
                  </a:lnTo>
                  <a:lnTo>
                    <a:pt x="25791" y="39403"/>
                  </a:lnTo>
                  <a:lnTo>
                    <a:pt x="21198" y="45542"/>
                  </a:lnTo>
                  <a:lnTo>
                    <a:pt x="16511" y="52769"/>
                  </a:lnTo>
                  <a:lnTo>
                    <a:pt x="11782" y="58627"/>
                  </a:lnTo>
                  <a:lnTo>
                    <a:pt x="10202" y="62094"/>
                  </a:lnTo>
                  <a:lnTo>
                    <a:pt x="8449" y="70179"/>
                  </a:lnTo>
                  <a:lnTo>
                    <a:pt x="7187" y="75351"/>
                  </a:lnTo>
                  <a:lnTo>
                    <a:pt x="5553" y="81181"/>
                  </a:lnTo>
                  <a:lnTo>
                    <a:pt x="3669" y="87448"/>
                  </a:lnTo>
                  <a:lnTo>
                    <a:pt x="2413" y="93214"/>
                  </a:lnTo>
                  <a:lnTo>
                    <a:pt x="1576" y="98646"/>
                  </a:lnTo>
                  <a:lnTo>
                    <a:pt x="1018" y="103854"/>
                  </a:lnTo>
                  <a:lnTo>
                    <a:pt x="646" y="108914"/>
                  </a:lnTo>
                  <a:lnTo>
                    <a:pt x="398" y="113875"/>
                  </a:lnTo>
                  <a:lnTo>
                    <a:pt x="49" y="126325"/>
                  </a:lnTo>
                  <a:lnTo>
                    <a:pt x="0" y="129451"/>
                  </a:lnTo>
                  <a:lnTo>
                    <a:pt x="761" y="132328"/>
                  </a:lnTo>
                  <a:lnTo>
                    <a:pt x="5569" y="140533"/>
                  </a:lnTo>
                  <a:lnTo>
                    <a:pt x="6061" y="141304"/>
                  </a:lnTo>
                  <a:lnTo>
                    <a:pt x="7183" y="141818"/>
                  </a:lnTo>
                  <a:lnTo>
                    <a:pt x="13109" y="142711"/>
                  </a:lnTo>
                  <a:lnTo>
                    <a:pt x="17662" y="142806"/>
                  </a:lnTo>
                  <a:lnTo>
                    <a:pt x="19680" y="142026"/>
                  </a:lnTo>
                  <a:lnTo>
                    <a:pt x="26312" y="137135"/>
                  </a:lnTo>
                  <a:lnTo>
                    <a:pt x="30954" y="132899"/>
                  </a:lnTo>
                  <a:lnTo>
                    <a:pt x="32510" y="130659"/>
                  </a:lnTo>
                  <a:lnTo>
                    <a:pt x="39003" y="115205"/>
                  </a:lnTo>
                  <a:lnTo>
                    <a:pt x="45442" y="101936"/>
                  </a:lnTo>
                  <a:lnTo>
                    <a:pt x="46931" y="97316"/>
                  </a:lnTo>
                  <a:lnTo>
                    <a:pt x="47924" y="92649"/>
                  </a:lnTo>
                  <a:lnTo>
                    <a:pt x="49026" y="84024"/>
                  </a:lnTo>
                  <a:lnTo>
                    <a:pt x="49516" y="77545"/>
                  </a:lnTo>
                  <a:lnTo>
                    <a:pt x="51850" y="69902"/>
                  </a:lnTo>
                  <a:lnTo>
                    <a:pt x="54740" y="62008"/>
                  </a:lnTo>
                  <a:lnTo>
                    <a:pt x="56367" y="53101"/>
                  </a:lnTo>
                  <a:lnTo>
                    <a:pt x="56962" y="44343"/>
                  </a:lnTo>
                  <a:lnTo>
                    <a:pt x="57044" y="42966"/>
                  </a:lnTo>
                  <a:lnTo>
                    <a:pt x="57052" y="63626"/>
                  </a:lnTo>
                  <a:lnTo>
                    <a:pt x="57846" y="67014"/>
                  </a:lnTo>
                  <a:lnTo>
                    <a:pt x="60845" y="72895"/>
                  </a:lnTo>
                  <a:lnTo>
                    <a:pt x="64823" y="80272"/>
                  </a:lnTo>
                  <a:lnTo>
                    <a:pt x="68443" y="88047"/>
                  </a:lnTo>
                  <a:lnTo>
                    <a:pt x="70053" y="94150"/>
                  </a:lnTo>
                  <a:lnTo>
                    <a:pt x="72068" y="96888"/>
                  </a:lnTo>
                  <a:lnTo>
                    <a:pt x="78542" y="102047"/>
                  </a:lnTo>
                  <a:lnTo>
                    <a:pt x="84595" y="104870"/>
                  </a:lnTo>
                  <a:lnTo>
                    <a:pt x="87320" y="105622"/>
                  </a:lnTo>
                  <a:lnTo>
                    <a:pt x="92465" y="108575"/>
                  </a:lnTo>
                  <a:lnTo>
                    <a:pt x="94948" y="110474"/>
                  </a:lnTo>
                  <a:lnTo>
                    <a:pt x="97397" y="110946"/>
                  </a:lnTo>
                  <a:lnTo>
                    <a:pt x="99824" y="110467"/>
                  </a:lnTo>
                  <a:lnTo>
                    <a:pt x="104636" y="108612"/>
                  </a:lnTo>
                  <a:lnTo>
                    <a:pt x="112603" y="106773"/>
                  </a:lnTo>
                  <a:lnTo>
                    <a:pt x="120370" y="103531"/>
                  </a:lnTo>
                  <a:lnTo>
                    <a:pt x="126997" y="99443"/>
                  </a:lnTo>
                  <a:lnTo>
                    <a:pt x="129876" y="97242"/>
                  </a:lnTo>
                  <a:lnTo>
                    <a:pt x="135191" y="90563"/>
                  </a:lnTo>
                  <a:lnTo>
                    <a:pt x="140199" y="82303"/>
                  </a:lnTo>
                  <a:lnTo>
                    <a:pt x="142646" y="77878"/>
                  </a:lnTo>
                  <a:lnTo>
                    <a:pt x="147481" y="69521"/>
                  </a:lnTo>
                  <a:lnTo>
                    <a:pt x="152276" y="63162"/>
                  </a:lnTo>
                  <a:lnTo>
                    <a:pt x="157053" y="55572"/>
                  </a:lnTo>
                  <a:lnTo>
                    <a:pt x="161028" y="47702"/>
                  </a:lnTo>
                  <a:lnTo>
                    <a:pt x="162794" y="41557"/>
                  </a:lnTo>
                  <a:lnTo>
                    <a:pt x="165696" y="34064"/>
                  </a:lnTo>
                  <a:lnTo>
                    <a:pt x="169632" y="26236"/>
                  </a:lnTo>
                  <a:lnTo>
                    <a:pt x="175517" y="17366"/>
                  </a:lnTo>
                  <a:lnTo>
                    <a:pt x="178103" y="8622"/>
                  </a:lnTo>
                  <a:lnTo>
                    <a:pt x="178493" y="69"/>
                  </a:lnTo>
                  <a:lnTo>
                    <a:pt x="174702" y="0"/>
                  </a:lnTo>
                  <a:lnTo>
                    <a:pt x="172791" y="784"/>
                  </a:lnTo>
                  <a:lnTo>
                    <a:pt x="166310" y="5680"/>
                  </a:lnTo>
                  <a:lnTo>
                    <a:pt x="161703" y="9917"/>
                  </a:lnTo>
                  <a:lnTo>
                    <a:pt x="157009" y="16562"/>
                  </a:lnTo>
                  <a:lnTo>
                    <a:pt x="152278" y="24807"/>
                  </a:lnTo>
                  <a:lnTo>
                    <a:pt x="147528" y="33764"/>
                  </a:lnTo>
                  <a:lnTo>
                    <a:pt x="142772" y="40919"/>
                  </a:lnTo>
                  <a:lnTo>
                    <a:pt x="140392" y="43939"/>
                  </a:lnTo>
                  <a:lnTo>
                    <a:pt x="138806" y="47539"/>
                  </a:lnTo>
                  <a:lnTo>
                    <a:pt x="137043" y="55773"/>
                  </a:lnTo>
                  <a:lnTo>
                    <a:pt x="135780" y="60191"/>
                  </a:lnTo>
                  <a:lnTo>
                    <a:pt x="134143" y="64724"/>
                  </a:lnTo>
                  <a:lnTo>
                    <a:pt x="132258" y="69333"/>
                  </a:lnTo>
                  <a:lnTo>
                    <a:pt x="131002" y="73994"/>
                  </a:lnTo>
                  <a:lnTo>
                    <a:pt x="130164" y="78688"/>
                  </a:lnTo>
                  <a:lnTo>
                    <a:pt x="129234" y="87344"/>
                  </a:lnTo>
                  <a:lnTo>
                    <a:pt x="128819" y="93837"/>
                  </a:lnTo>
                  <a:lnTo>
                    <a:pt x="129503" y="96679"/>
                  </a:lnTo>
                  <a:lnTo>
                    <a:pt x="133464" y="104473"/>
                  </a:lnTo>
                  <a:lnTo>
                    <a:pt x="134669" y="109387"/>
                  </a:lnTo>
                  <a:lnTo>
                    <a:pt x="135785" y="111015"/>
                  </a:lnTo>
                  <a:lnTo>
                    <a:pt x="137321" y="112101"/>
                  </a:lnTo>
                  <a:lnTo>
                    <a:pt x="141700" y="113842"/>
                  </a:lnTo>
                  <a:lnTo>
                    <a:pt x="148267" y="114187"/>
                  </a:lnTo>
                  <a:lnTo>
                    <a:pt x="152626" y="114233"/>
                  </a:lnTo>
                  <a:lnTo>
                    <a:pt x="154899" y="113452"/>
                  </a:lnTo>
                  <a:lnTo>
                    <a:pt x="159542" y="110468"/>
                  </a:lnTo>
                  <a:lnTo>
                    <a:pt x="166617" y="104324"/>
                  </a:lnTo>
                  <a:lnTo>
                    <a:pt x="173741" y="97478"/>
                  </a:lnTo>
                  <a:lnTo>
                    <a:pt x="175327" y="94344"/>
                  </a:lnTo>
                  <a:lnTo>
                    <a:pt x="177087" y="86630"/>
                  </a:lnTo>
                  <a:lnTo>
                    <a:pt x="179986" y="80025"/>
                  </a:lnTo>
                  <a:lnTo>
                    <a:pt x="183921" y="73651"/>
                  </a:lnTo>
                  <a:lnTo>
                    <a:pt x="188316" y="65526"/>
                  </a:lnTo>
                  <a:lnTo>
                    <a:pt x="189010" y="61931"/>
                  </a:lnTo>
                  <a:lnTo>
                    <a:pt x="188681" y="58740"/>
                  </a:lnTo>
                  <a:lnTo>
                    <a:pt x="186991" y="52284"/>
                  </a:lnTo>
                  <a:lnTo>
                    <a:pt x="186240" y="44123"/>
                  </a:lnTo>
                  <a:lnTo>
                    <a:pt x="185906" y="37321"/>
                  </a:lnTo>
                  <a:lnTo>
                    <a:pt x="185718" y="29030"/>
                  </a:lnTo>
                  <a:lnTo>
                    <a:pt x="185644" y="15698"/>
                  </a:lnTo>
                  <a:lnTo>
                    <a:pt x="184849" y="15218"/>
                  </a:lnTo>
                  <a:lnTo>
                    <a:pt x="178790" y="14296"/>
                  </a:lnTo>
                  <a:lnTo>
                    <a:pt x="182375" y="14270"/>
                  </a:lnTo>
                  <a:lnTo>
                    <a:pt x="183463" y="15060"/>
                  </a:lnTo>
                  <a:lnTo>
                    <a:pt x="184189" y="16380"/>
                  </a:lnTo>
                  <a:lnTo>
                    <a:pt x="184995" y="19964"/>
                  </a:lnTo>
                  <a:lnTo>
                    <a:pt x="185353" y="24203"/>
                  </a:lnTo>
                  <a:lnTo>
                    <a:pt x="186242" y="26445"/>
                  </a:lnTo>
                  <a:lnTo>
                    <a:pt x="191287" y="33391"/>
                  </a:lnTo>
                  <a:lnTo>
                    <a:pt x="195558" y="38108"/>
                  </a:lnTo>
                  <a:lnTo>
                    <a:pt x="197014" y="41271"/>
                  </a:lnTo>
                  <a:lnTo>
                    <a:pt x="198632" y="49018"/>
                  </a:lnTo>
                  <a:lnTo>
                    <a:pt x="201469" y="55636"/>
                  </a:lnTo>
                  <a:lnTo>
                    <a:pt x="205374" y="62018"/>
                  </a:lnTo>
                  <a:lnTo>
                    <a:pt x="209756" y="70145"/>
                  </a:lnTo>
                  <a:lnTo>
                    <a:pt x="223766" y="97701"/>
                  </a:lnTo>
                  <a:lnTo>
                    <a:pt x="225345" y="103224"/>
                  </a:lnTo>
                  <a:lnTo>
                    <a:pt x="226397" y="109288"/>
                  </a:lnTo>
                  <a:lnTo>
                    <a:pt x="227099" y="115711"/>
                  </a:lnTo>
                  <a:lnTo>
                    <a:pt x="228361" y="121581"/>
                  </a:lnTo>
                  <a:lnTo>
                    <a:pt x="229995" y="127082"/>
                  </a:lnTo>
                  <a:lnTo>
                    <a:pt x="236087" y="144525"/>
                  </a:lnTo>
                  <a:lnTo>
                    <a:pt x="238322" y="151109"/>
                  </a:lnTo>
                  <a:lnTo>
                    <a:pt x="239811" y="157086"/>
                  </a:lnTo>
                  <a:lnTo>
                    <a:pt x="240803" y="162658"/>
                  </a:lnTo>
                  <a:lnTo>
                    <a:pt x="241465" y="167960"/>
                  </a:lnTo>
                  <a:lnTo>
                    <a:pt x="241907" y="173877"/>
                  </a:lnTo>
                  <a:lnTo>
                    <a:pt x="242202" y="180202"/>
                  </a:lnTo>
                  <a:lnTo>
                    <a:pt x="242527" y="193580"/>
                  </a:lnTo>
                  <a:lnTo>
                    <a:pt x="242673" y="207463"/>
                  </a:lnTo>
                  <a:lnTo>
                    <a:pt x="241918" y="213705"/>
                  </a:lnTo>
                  <a:lnTo>
                    <a:pt x="240621" y="219454"/>
                  </a:lnTo>
                  <a:lnTo>
                    <a:pt x="238963" y="224874"/>
                  </a:lnTo>
                  <a:lnTo>
                    <a:pt x="237857" y="230076"/>
                  </a:lnTo>
                  <a:lnTo>
                    <a:pt x="237120" y="235130"/>
                  </a:lnTo>
                  <a:lnTo>
                    <a:pt x="236628" y="240088"/>
                  </a:lnTo>
                  <a:lnTo>
                    <a:pt x="235507" y="244980"/>
                  </a:lnTo>
                  <a:lnTo>
                    <a:pt x="233966" y="249829"/>
                  </a:lnTo>
                  <a:lnTo>
                    <a:pt x="230137" y="258656"/>
                  </a:lnTo>
                  <a:lnTo>
                    <a:pt x="225789" y="265225"/>
                  </a:lnTo>
                  <a:lnTo>
                    <a:pt x="218879" y="273386"/>
                  </a:lnTo>
                  <a:lnTo>
                    <a:pt x="211804" y="280831"/>
                  </a:lnTo>
                  <a:lnTo>
                    <a:pt x="209433" y="282462"/>
                  </a:lnTo>
                  <a:lnTo>
                    <a:pt x="204680" y="284272"/>
                  </a:lnTo>
                  <a:lnTo>
                    <a:pt x="197542" y="285292"/>
                  </a:lnTo>
                  <a:lnTo>
                    <a:pt x="190402" y="285594"/>
                  </a:lnTo>
                  <a:lnTo>
                    <a:pt x="188020" y="284842"/>
                  </a:lnTo>
                  <a:lnTo>
                    <a:pt x="183258" y="281891"/>
                  </a:lnTo>
                  <a:lnTo>
                    <a:pt x="176114" y="275767"/>
                  </a:lnTo>
                  <a:lnTo>
                    <a:pt x="174527" y="273529"/>
                  </a:lnTo>
                  <a:lnTo>
                    <a:pt x="171499" y="265793"/>
                  </a:lnTo>
                  <a:lnTo>
                    <a:pt x="167978" y="258079"/>
                  </a:lnTo>
                  <a:lnTo>
                    <a:pt x="161532" y="244811"/>
                  </a:lnTo>
                  <a:lnTo>
                    <a:pt x="160043" y="240191"/>
                  </a:lnTo>
                  <a:lnTo>
                    <a:pt x="159051" y="235524"/>
                  </a:lnTo>
                  <a:lnTo>
                    <a:pt x="158388" y="230825"/>
                  </a:lnTo>
                  <a:lnTo>
                    <a:pt x="157946" y="225312"/>
                  </a:lnTo>
                  <a:lnTo>
                    <a:pt x="157653" y="219254"/>
                  </a:lnTo>
                  <a:lnTo>
                    <a:pt x="157456" y="212835"/>
                  </a:lnTo>
                  <a:lnTo>
                    <a:pt x="158119" y="206174"/>
                  </a:lnTo>
                  <a:lnTo>
                    <a:pt x="159355" y="199352"/>
                  </a:lnTo>
                  <a:lnTo>
                    <a:pt x="160973" y="192423"/>
                  </a:lnTo>
                  <a:lnTo>
                    <a:pt x="162845" y="185422"/>
                  </a:lnTo>
                  <a:lnTo>
                    <a:pt x="167042" y="171294"/>
                  </a:lnTo>
                  <a:lnTo>
                    <a:pt x="168478" y="163399"/>
                  </a:lnTo>
                  <a:lnTo>
                    <a:pt x="169437" y="154960"/>
                  </a:lnTo>
                  <a:lnTo>
                    <a:pt x="170075" y="146160"/>
                  </a:lnTo>
                  <a:lnTo>
                    <a:pt x="171294" y="137911"/>
                  </a:lnTo>
                  <a:lnTo>
                    <a:pt x="172901" y="130031"/>
                  </a:lnTo>
                  <a:lnTo>
                    <a:pt x="174765" y="122397"/>
                  </a:lnTo>
                  <a:lnTo>
                    <a:pt x="177596" y="114926"/>
                  </a:lnTo>
                  <a:lnTo>
                    <a:pt x="181071" y="107564"/>
                  </a:lnTo>
                  <a:lnTo>
                    <a:pt x="184976" y="100274"/>
                  </a:lnTo>
                  <a:lnTo>
                    <a:pt x="188372" y="93034"/>
                  </a:lnTo>
                  <a:lnTo>
                    <a:pt x="191430" y="85825"/>
                  </a:lnTo>
                  <a:lnTo>
                    <a:pt x="194262" y="78639"/>
                  </a:lnTo>
                  <a:lnTo>
                    <a:pt x="197738" y="72260"/>
                  </a:lnTo>
                  <a:lnTo>
                    <a:pt x="201643" y="66420"/>
                  </a:lnTo>
                  <a:lnTo>
                    <a:pt x="205833" y="60939"/>
                  </a:lnTo>
                  <a:lnTo>
                    <a:pt x="210214" y="56492"/>
                  </a:lnTo>
                  <a:lnTo>
                    <a:pt x="214723" y="52733"/>
                  </a:lnTo>
                  <a:lnTo>
                    <a:pt x="223172" y="46439"/>
                  </a:lnTo>
                  <a:lnTo>
                    <a:pt x="229573" y="40996"/>
                  </a:lnTo>
                  <a:lnTo>
                    <a:pt x="235063" y="38048"/>
                  </a:lnTo>
                  <a:lnTo>
                    <a:pt x="237639" y="37262"/>
                  </a:lnTo>
                  <a:lnTo>
                    <a:pt x="242616" y="34272"/>
                  </a:lnTo>
                  <a:lnTo>
                    <a:pt x="248488" y="29677"/>
                  </a:lnTo>
                  <a:lnTo>
                    <a:pt x="251407" y="29049"/>
                  </a:lnTo>
                  <a:lnTo>
                    <a:pt x="253297" y="28881"/>
                  </a:lnTo>
                  <a:lnTo>
                    <a:pt x="254558" y="29563"/>
                  </a:lnTo>
                  <a:lnTo>
                    <a:pt x="255397" y="30812"/>
                  </a:lnTo>
                  <a:lnTo>
                    <a:pt x="255957" y="32438"/>
                  </a:lnTo>
                  <a:lnTo>
                    <a:pt x="257124" y="33522"/>
                  </a:lnTo>
                  <a:lnTo>
                    <a:pt x="258696" y="34244"/>
                  </a:lnTo>
                  <a:lnTo>
                    <a:pt x="260538" y="34726"/>
                  </a:lnTo>
                  <a:lnTo>
                    <a:pt x="264700" y="37378"/>
                  </a:lnTo>
                  <a:lnTo>
                    <a:pt x="270048" y="41756"/>
                  </a:lnTo>
                  <a:lnTo>
                    <a:pt x="270487" y="42909"/>
                  </a:lnTo>
                  <a:lnTo>
                    <a:pt x="271105" y="49118"/>
                  </a:lnTo>
                  <a:lnTo>
                    <a:pt x="271288" y="59865"/>
                  </a:lnTo>
                  <a:lnTo>
                    <a:pt x="271355" y="77317"/>
                  </a:lnTo>
                  <a:lnTo>
                    <a:pt x="273477" y="86205"/>
                  </a:lnTo>
                  <a:lnTo>
                    <a:pt x="276272" y="94654"/>
                  </a:lnTo>
                  <a:lnTo>
                    <a:pt x="277515" y="101054"/>
                  </a:lnTo>
                  <a:lnTo>
                    <a:pt x="278067" y="108662"/>
                  </a:lnTo>
                  <a:lnTo>
                    <a:pt x="278312" y="117334"/>
                  </a:lnTo>
                  <a:lnTo>
                    <a:pt x="278506" y="148463"/>
                  </a:lnTo>
                  <a:lnTo>
                    <a:pt x="278508" y="1499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4" name="SMARTPenAnnotation362"/>
            <p:cNvSpPr/>
            <p:nvPr/>
          </p:nvSpPr>
          <p:spPr>
            <a:xfrm>
              <a:off x="8079581" y="4929187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5" name="SMARTPenAnnotation363"/>
            <p:cNvSpPr/>
            <p:nvPr/>
          </p:nvSpPr>
          <p:spPr>
            <a:xfrm>
              <a:off x="8129587" y="4943475"/>
              <a:ext cx="114301" cy="135692"/>
            </a:xfrm>
            <a:custGeom>
              <a:avLst/>
              <a:gdLst/>
              <a:ahLst/>
              <a:cxnLst/>
              <a:rect l="0" t="0" r="0" b="0"/>
              <a:pathLst>
                <a:path w="114301" h="135692">
                  <a:moveTo>
                    <a:pt x="0" y="0"/>
                  </a:moveTo>
                  <a:lnTo>
                    <a:pt x="0" y="9942"/>
                  </a:lnTo>
                  <a:lnTo>
                    <a:pt x="794" y="12184"/>
                  </a:lnTo>
                  <a:lnTo>
                    <a:pt x="2116" y="14473"/>
                  </a:lnTo>
                  <a:lnTo>
                    <a:pt x="3793" y="16792"/>
                  </a:lnTo>
                  <a:lnTo>
                    <a:pt x="4910" y="19926"/>
                  </a:lnTo>
                  <a:lnTo>
                    <a:pt x="5654" y="23603"/>
                  </a:lnTo>
                  <a:lnTo>
                    <a:pt x="6152" y="27641"/>
                  </a:lnTo>
                  <a:lnTo>
                    <a:pt x="7276" y="31921"/>
                  </a:lnTo>
                  <a:lnTo>
                    <a:pt x="8819" y="36362"/>
                  </a:lnTo>
                  <a:lnTo>
                    <a:pt x="10643" y="40910"/>
                  </a:lnTo>
                  <a:lnTo>
                    <a:pt x="11857" y="45530"/>
                  </a:lnTo>
                  <a:lnTo>
                    <a:pt x="12667" y="50197"/>
                  </a:lnTo>
                  <a:lnTo>
                    <a:pt x="13208" y="54895"/>
                  </a:lnTo>
                  <a:lnTo>
                    <a:pt x="13567" y="59616"/>
                  </a:lnTo>
                  <a:lnTo>
                    <a:pt x="13808" y="64350"/>
                  </a:lnTo>
                  <a:lnTo>
                    <a:pt x="14075" y="73843"/>
                  </a:lnTo>
                  <a:lnTo>
                    <a:pt x="14193" y="83354"/>
                  </a:lnTo>
                  <a:lnTo>
                    <a:pt x="15018" y="88113"/>
                  </a:lnTo>
                  <a:lnTo>
                    <a:pt x="16362" y="92873"/>
                  </a:lnTo>
                  <a:lnTo>
                    <a:pt x="18052" y="97634"/>
                  </a:lnTo>
                  <a:lnTo>
                    <a:pt x="19179" y="102396"/>
                  </a:lnTo>
                  <a:lnTo>
                    <a:pt x="19930" y="107157"/>
                  </a:lnTo>
                  <a:lnTo>
                    <a:pt x="20430" y="111919"/>
                  </a:lnTo>
                  <a:lnTo>
                    <a:pt x="20764" y="115888"/>
                  </a:lnTo>
                  <a:lnTo>
                    <a:pt x="20986" y="119327"/>
                  </a:lnTo>
                  <a:lnTo>
                    <a:pt x="21234" y="125265"/>
                  </a:lnTo>
                  <a:lnTo>
                    <a:pt x="21430" y="135596"/>
                  </a:lnTo>
                  <a:lnTo>
                    <a:pt x="19314" y="135671"/>
                  </a:lnTo>
                  <a:lnTo>
                    <a:pt x="17638" y="135691"/>
                  </a:lnTo>
                  <a:lnTo>
                    <a:pt x="16521" y="134117"/>
                  </a:lnTo>
                  <a:lnTo>
                    <a:pt x="15777" y="131480"/>
                  </a:lnTo>
                  <a:lnTo>
                    <a:pt x="15280" y="128134"/>
                  </a:lnTo>
                  <a:lnTo>
                    <a:pt x="14949" y="125110"/>
                  </a:lnTo>
                  <a:lnTo>
                    <a:pt x="14729" y="122301"/>
                  </a:lnTo>
                  <a:lnTo>
                    <a:pt x="14581" y="119634"/>
                  </a:lnTo>
                  <a:lnTo>
                    <a:pt x="14418" y="110320"/>
                  </a:lnTo>
                  <a:lnTo>
                    <a:pt x="14314" y="88731"/>
                  </a:lnTo>
                  <a:lnTo>
                    <a:pt x="15098" y="82966"/>
                  </a:lnTo>
                  <a:lnTo>
                    <a:pt x="16416" y="76742"/>
                  </a:lnTo>
                  <a:lnTo>
                    <a:pt x="18088" y="70211"/>
                  </a:lnTo>
                  <a:lnTo>
                    <a:pt x="19996" y="64270"/>
                  </a:lnTo>
                  <a:lnTo>
                    <a:pt x="22061" y="58721"/>
                  </a:lnTo>
                  <a:lnTo>
                    <a:pt x="24233" y="53435"/>
                  </a:lnTo>
                  <a:lnTo>
                    <a:pt x="26474" y="48323"/>
                  </a:lnTo>
                  <a:lnTo>
                    <a:pt x="31081" y="38410"/>
                  </a:lnTo>
                  <a:lnTo>
                    <a:pt x="38137" y="23904"/>
                  </a:lnTo>
                  <a:lnTo>
                    <a:pt x="40505" y="19904"/>
                  </a:lnTo>
                  <a:lnTo>
                    <a:pt x="42879" y="16444"/>
                  </a:lnTo>
                  <a:lnTo>
                    <a:pt x="45255" y="13344"/>
                  </a:lnTo>
                  <a:lnTo>
                    <a:pt x="47633" y="10484"/>
                  </a:lnTo>
                  <a:lnTo>
                    <a:pt x="50012" y="7782"/>
                  </a:lnTo>
                  <a:lnTo>
                    <a:pt x="52391" y="5189"/>
                  </a:lnTo>
                  <a:lnTo>
                    <a:pt x="54771" y="3459"/>
                  </a:lnTo>
                  <a:lnTo>
                    <a:pt x="57152" y="2306"/>
                  </a:lnTo>
                  <a:lnTo>
                    <a:pt x="59533" y="1537"/>
                  </a:lnTo>
                  <a:lnTo>
                    <a:pt x="61913" y="1025"/>
                  </a:lnTo>
                  <a:lnTo>
                    <a:pt x="64295" y="683"/>
                  </a:lnTo>
                  <a:lnTo>
                    <a:pt x="66675" y="455"/>
                  </a:lnTo>
                  <a:lnTo>
                    <a:pt x="69057" y="1097"/>
                  </a:lnTo>
                  <a:lnTo>
                    <a:pt x="71438" y="2319"/>
                  </a:lnTo>
                  <a:lnTo>
                    <a:pt x="73819" y="3927"/>
                  </a:lnTo>
                  <a:lnTo>
                    <a:pt x="76200" y="5793"/>
                  </a:lnTo>
                  <a:lnTo>
                    <a:pt x="78581" y="7830"/>
                  </a:lnTo>
                  <a:lnTo>
                    <a:pt x="80963" y="9983"/>
                  </a:lnTo>
                  <a:lnTo>
                    <a:pt x="82550" y="12211"/>
                  </a:lnTo>
                  <a:lnTo>
                    <a:pt x="83609" y="14490"/>
                  </a:lnTo>
                  <a:lnTo>
                    <a:pt x="84314" y="16804"/>
                  </a:lnTo>
                  <a:lnTo>
                    <a:pt x="85578" y="19934"/>
                  </a:lnTo>
                  <a:lnTo>
                    <a:pt x="87215" y="23608"/>
                  </a:lnTo>
                  <a:lnTo>
                    <a:pt x="89100" y="27644"/>
                  </a:lnTo>
                  <a:lnTo>
                    <a:pt x="90356" y="31923"/>
                  </a:lnTo>
                  <a:lnTo>
                    <a:pt x="91194" y="36364"/>
                  </a:lnTo>
                  <a:lnTo>
                    <a:pt x="91752" y="40911"/>
                  </a:lnTo>
                  <a:lnTo>
                    <a:pt x="92918" y="45530"/>
                  </a:lnTo>
                  <a:lnTo>
                    <a:pt x="94489" y="50197"/>
                  </a:lnTo>
                  <a:lnTo>
                    <a:pt x="96330" y="54896"/>
                  </a:lnTo>
                  <a:lnTo>
                    <a:pt x="97558" y="59616"/>
                  </a:lnTo>
                  <a:lnTo>
                    <a:pt x="98375" y="64350"/>
                  </a:lnTo>
                  <a:lnTo>
                    <a:pt x="98922" y="69093"/>
                  </a:lnTo>
                  <a:lnTo>
                    <a:pt x="99285" y="73050"/>
                  </a:lnTo>
                  <a:lnTo>
                    <a:pt x="99527" y="76481"/>
                  </a:lnTo>
                  <a:lnTo>
                    <a:pt x="99690" y="79562"/>
                  </a:lnTo>
                  <a:lnTo>
                    <a:pt x="100591" y="82410"/>
                  </a:lnTo>
                  <a:lnTo>
                    <a:pt x="101986" y="85102"/>
                  </a:lnTo>
                  <a:lnTo>
                    <a:pt x="106135" y="91334"/>
                  </a:lnTo>
                  <a:lnTo>
                    <a:pt x="107269" y="91846"/>
                  </a:lnTo>
                  <a:lnTo>
                    <a:pt x="110646" y="92414"/>
                  </a:lnTo>
                  <a:lnTo>
                    <a:pt x="114300" y="928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6" name="SMARTPenAnnotation364"/>
            <p:cNvSpPr/>
            <p:nvPr/>
          </p:nvSpPr>
          <p:spPr>
            <a:xfrm>
              <a:off x="8259268" y="4922043"/>
              <a:ext cx="113208" cy="128229"/>
            </a:xfrm>
            <a:custGeom>
              <a:avLst/>
              <a:gdLst/>
              <a:ahLst/>
              <a:cxnLst/>
              <a:rect l="0" t="0" r="0" b="0"/>
              <a:pathLst>
                <a:path w="113208" h="128229">
                  <a:moveTo>
                    <a:pt x="56057" y="7144"/>
                  </a:moveTo>
                  <a:lnTo>
                    <a:pt x="56057" y="294"/>
                  </a:lnTo>
                  <a:lnTo>
                    <a:pt x="58173" y="131"/>
                  </a:lnTo>
                  <a:lnTo>
                    <a:pt x="62906" y="8"/>
                  </a:lnTo>
                  <a:lnTo>
                    <a:pt x="52350" y="0"/>
                  </a:lnTo>
                  <a:lnTo>
                    <a:pt x="50410" y="794"/>
                  </a:lnTo>
                  <a:lnTo>
                    <a:pt x="48324" y="2117"/>
                  </a:lnTo>
                  <a:lnTo>
                    <a:pt x="46139" y="3793"/>
                  </a:lnTo>
                  <a:lnTo>
                    <a:pt x="43888" y="5703"/>
                  </a:lnTo>
                  <a:lnTo>
                    <a:pt x="41595" y="7771"/>
                  </a:lnTo>
                  <a:lnTo>
                    <a:pt x="39271" y="9943"/>
                  </a:lnTo>
                  <a:lnTo>
                    <a:pt x="36135" y="12185"/>
                  </a:lnTo>
                  <a:lnTo>
                    <a:pt x="32457" y="14473"/>
                  </a:lnTo>
                  <a:lnTo>
                    <a:pt x="28417" y="16793"/>
                  </a:lnTo>
                  <a:lnTo>
                    <a:pt x="24930" y="19927"/>
                  </a:lnTo>
                  <a:lnTo>
                    <a:pt x="21812" y="23603"/>
                  </a:lnTo>
                  <a:lnTo>
                    <a:pt x="18940" y="27642"/>
                  </a:lnTo>
                  <a:lnTo>
                    <a:pt x="17024" y="31922"/>
                  </a:lnTo>
                  <a:lnTo>
                    <a:pt x="15747" y="36362"/>
                  </a:lnTo>
                  <a:lnTo>
                    <a:pt x="14896" y="40911"/>
                  </a:lnTo>
                  <a:lnTo>
                    <a:pt x="13535" y="44736"/>
                  </a:lnTo>
                  <a:lnTo>
                    <a:pt x="11834" y="48081"/>
                  </a:lnTo>
                  <a:lnTo>
                    <a:pt x="9906" y="51104"/>
                  </a:lnTo>
                  <a:lnTo>
                    <a:pt x="8621" y="54707"/>
                  </a:lnTo>
                  <a:lnTo>
                    <a:pt x="7764" y="58696"/>
                  </a:lnTo>
                  <a:lnTo>
                    <a:pt x="7193" y="62944"/>
                  </a:lnTo>
                  <a:lnTo>
                    <a:pt x="6018" y="67362"/>
                  </a:lnTo>
                  <a:lnTo>
                    <a:pt x="4441" y="71896"/>
                  </a:lnTo>
                  <a:lnTo>
                    <a:pt x="2597" y="76506"/>
                  </a:lnTo>
                  <a:lnTo>
                    <a:pt x="1367" y="81166"/>
                  </a:lnTo>
                  <a:lnTo>
                    <a:pt x="547" y="85861"/>
                  </a:lnTo>
                  <a:lnTo>
                    <a:pt x="0" y="90578"/>
                  </a:lnTo>
                  <a:lnTo>
                    <a:pt x="429" y="94517"/>
                  </a:lnTo>
                  <a:lnTo>
                    <a:pt x="1509" y="97937"/>
                  </a:lnTo>
                  <a:lnTo>
                    <a:pt x="11936" y="118918"/>
                  </a:lnTo>
                  <a:lnTo>
                    <a:pt x="14751" y="122438"/>
                  </a:lnTo>
                  <a:lnTo>
                    <a:pt x="16613" y="124488"/>
                  </a:lnTo>
                  <a:lnTo>
                    <a:pt x="18649" y="125855"/>
                  </a:lnTo>
                  <a:lnTo>
                    <a:pt x="20799" y="126766"/>
                  </a:lnTo>
                  <a:lnTo>
                    <a:pt x="26162" y="128228"/>
                  </a:lnTo>
                  <a:lnTo>
                    <a:pt x="27395" y="127554"/>
                  </a:lnTo>
                  <a:lnTo>
                    <a:pt x="30884" y="124689"/>
                  </a:lnTo>
                  <a:lnTo>
                    <a:pt x="32924" y="122814"/>
                  </a:lnTo>
                  <a:lnTo>
                    <a:pt x="37309" y="118613"/>
                  </a:lnTo>
                  <a:lnTo>
                    <a:pt x="44239" y="111786"/>
                  </a:lnTo>
                  <a:lnTo>
                    <a:pt x="46591" y="108656"/>
                  </a:lnTo>
                  <a:lnTo>
                    <a:pt x="48953" y="104981"/>
                  </a:lnTo>
                  <a:lnTo>
                    <a:pt x="51320" y="100944"/>
                  </a:lnTo>
                  <a:lnTo>
                    <a:pt x="53693" y="96665"/>
                  </a:lnTo>
                  <a:lnTo>
                    <a:pt x="58446" y="87677"/>
                  </a:lnTo>
                  <a:lnTo>
                    <a:pt x="60031" y="83851"/>
                  </a:lnTo>
                  <a:lnTo>
                    <a:pt x="61087" y="80507"/>
                  </a:lnTo>
                  <a:lnTo>
                    <a:pt x="61792" y="77484"/>
                  </a:lnTo>
                  <a:lnTo>
                    <a:pt x="62261" y="73881"/>
                  </a:lnTo>
                  <a:lnTo>
                    <a:pt x="62574" y="69892"/>
                  </a:lnTo>
                  <a:lnTo>
                    <a:pt x="62782" y="65645"/>
                  </a:lnTo>
                  <a:lnTo>
                    <a:pt x="63716" y="61226"/>
                  </a:lnTo>
                  <a:lnTo>
                    <a:pt x="65132" y="56693"/>
                  </a:lnTo>
                  <a:lnTo>
                    <a:pt x="66869" y="52082"/>
                  </a:lnTo>
                  <a:lnTo>
                    <a:pt x="68027" y="48215"/>
                  </a:lnTo>
                  <a:lnTo>
                    <a:pt x="68800" y="44844"/>
                  </a:lnTo>
                  <a:lnTo>
                    <a:pt x="69314" y="41802"/>
                  </a:lnTo>
                  <a:lnTo>
                    <a:pt x="69658" y="38981"/>
                  </a:lnTo>
                  <a:lnTo>
                    <a:pt x="69886" y="36306"/>
                  </a:lnTo>
                  <a:lnTo>
                    <a:pt x="70039" y="33729"/>
                  </a:lnTo>
                  <a:lnTo>
                    <a:pt x="70209" y="28749"/>
                  </a:lnTo>
                  <a:lnTo>
                    <a:pt x="70253" y="26310"/>
                  </a:lnTo>
                  <a:lnTo>
                    <a:pt x="69491" y="24684"/>
                  </a:lnTo>
                  <a:lnTo>
                    <a:pt x="68188" y="23600"/>
                  </a:lnTo>
                  <a:lnTo>
                    <a:pt x="66526" y="22877"/>
                  </a:lnTo>
                  <a:lnTo>
                    <a:pt x="66211" y="22395"/>
                  </a:lnTo>
                  <a:lnTo>
                    <a:pt x="66795" y="22074"/>
                  </a:lnTo>
                  <a:lnTo>
                    <a:pt x="69643" y="21558"/>
                  </a:lnTo>
                  <a:lnTo>
                    <a:pt x="69877" y="22310"/>
                  </a:lnTo>
                  <a:lnTo>
                    <a:pt x="70136" y="25261"/>
                  </a:lnTo>
                  <a:lnTo>
                    <a:pt x="70283" y="27593"/>
                  </a:lnTo>
                  <a:lnTo>
                    <a:pt x="69509" y="29509"/>
                  </a:lnTo>
                  <a:lnTo>
                    <a:pt x="68201" y="32372"/>
                  </a:lnTo>
                  <a:lnTo>
                    <a:pt x="66533" y="35869"/>
                  </a:lnTo>
                  <a:lnTo>
                    <a:pt x="65422" y="39788"/>
                  </a:lnTo>
                  <a:lnTo>
                    <a:pt x="64682" y="43987"/>
                  </a:lnTo>
                  <a:lnTo>
                    <a:pt x="64189" y="48375"/>
                  </a:lnTo>
                  <a:lnTo>
                    <a:pt x="64652" y="52888"/>
                  </a:lnTo>
                  <a:lnTo>
                    <a:pt x="65756" y="57484"/>
                  </a:lnTo>
                  <a:lnTo>
                    <a:pt x="67286" y="62135"/>
                  </a:lnTo>
                  <a:lnTo>
                    <a:pt x="68305" y="66823"/>
                  </a:lnTo>
                  <a:lnTo>
                    <a:pt x="68984" y="71537"/>
                  </a:lnTo>
                  <a:lnTo>
                    <a:pt x="69438" y="76266"/>
                  </a:lnTo>
                  <a:lnTo>
                    <a:pt x="69739" y="81007"/>
                  </a:lnTo>
                  <a:lnTo>
                    <a:pt x="69941" y="85754"/>
                  </a:lnTo>
                  <a:lnTo>
                    <a:pt x="70076" y="90508"/>
                  </a:lnTo>
                  <a:lnTo>
                    <a:pt x="70959" y="95263"/>
                  </a:lnTo>
                  <a:lnTo>
                    <a:pt x="72341" y="100021"/>
                  </a:lnTo>
                  <a:lnTo>
                    <a:pt x="74057" y="104781"/>
                  </a:lnTo>
                  <a:lnTo>
                    <a:pt x="75200" y="108748"/>
                  </a:lnTo>
                  <a:lnTo>
                    <a:pt x="75964" y="112186"/>
                  </a:lnTo>
                  <a:lnTo>
                    <a:pt x="76471" y="115272"/>
                  </a:lnTo>
                  <a:lnTo>
                    <a:pt x="78397" y="117330"/>
                  </a:lnTo>
                  <a:lnTo>
                    <a:pt x="81270" y="118701"/>
                  </a:lnTo>
                  <a:lnTo>
                    <a:pt x="84772" y="119615"/>
                  </a:lnTo>
                  <a:lnTo>
                    <a:pt x="87900" y="120225"/>
                  </a:lnTo>
                  <a:lnTo>
                    <a:pt x="90779" y="120631"/>
                  </a:lnTo>
                  <a:lnTo>
                    <a:pt x="93492" y="120902"/>
                  </a:lnTo>
                  <a:lnTo>
                    <a:pt x="95302" y="120289"/>
                  </a:lnTo>
                  <a:lnTo>
                    <a:pt x="96507" y="119086"/>
                  </a:lnTo>
                  <a:lnTo>
                    <a:pt x="97312" y="117491"/>
                  </a:lnTo>
                  <a:lnTo>
                    <a:pt x="98641" y="116428"/>
                  </a:lnTo>
                  <a:lnTo>
                    <a:pt x="100321" y="115719"/>
                  </a:lnTo>
                  <a:lnTo>
                    <a:pt x="102235" y="115246"/>
                  </a:lnTo>
                  <a:lnTo>
                    <a:pt x="104305" y="114137"/>
                  </a:lnTo>
                  <a:lnTo>
                    <a:pt x="106479" y="112604"/>
                  </a:lnTo>
                  <a:lnTo>
                    <a:pt x="113207" y="10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7" name="SMARTPenAnnotation365"/>
            <p:cNvSpPr/>
            <p:nvPr/>
          </p:nvSpPr>
          <p:spPr>
            <a:xfrm>
              <a:off x="8393906" y="4879210"/>
              <a:ext cx="321470" cy="313865"/>
            </a:xfrm>
            <a:custGeom>
              <a:avLst/>
              <a:gdLst/>
              <a:ahLst/>
              <a:cxnLst/>
              <a:rect l="0" t="0" r="0" b="0"/>
              <a:pathLst>
                <a:path w="321470" h="313865">
                  <a:moveTo>
                    <a:pt x="0" y="85696"/>
                  </a:moveTo>
                  <a:lnTo>
                    <a:pt x="0" y="64273"/>
                  </a:lnTo>
                  <a:lnTo>
                    <a:pt x="0" y="68059"/>
                  </a:lnTo>
                  <a:lnTo>
                    <a:pt x="794" y="69970"/>
                  </a:lnTo>
                  <a:lnTo>
                    <a:pt x="4910" y="76450"/>
                  </a:lnTo>
                  <a:lnTo>
                    <a:pt x="6151" y="81057"/>
                  </a:lnTo>
                  <a:lnTo>
                    <a:pt x="6702" y="87868"/>
                  </a:lnTo>
                  <a:lnTo>
                    <a:pt x="6850" y="91906"/>
                  </a:lnTo>
                  <a:lnTo>
                    <a:pt x="7742" y="95392"/>
                  </a:lnTo>
                  <a:lnTo>
                    <a:pt x="12789" y="104885"/>
                  </a:lnTo>
                  <a:lnTo>
                    <a:pt x="17061" y="113010"/>
                  </a:lnTo>
                  <a:lnTo>
                    <a:pt x="19489" y="119796"/>
                  </a:lnTo>
                  <a:lnTo>
                    <a:pt x="20136" y="122716"/>
                  </a:lnTo>
                  <a:lnTo>
                    <a:pt x="22972" y="128078"/>
                  </a:lnTo>
                  <a:lnTo>
                    <a:pt x="24840" y="130620"/>
                  </a:lnTo>
                  <a:lnTo>
                    <a:pt x="26914" y="135560"/>
                  </a:lnTo>
                  <a:lnTo>
                    <a:pt x="28083" y="142804"/>
                  </a:lnTo>
                  <a:lnTo>
                    <a:pt x="28572" y="149952"/>
                  </a:lnTo>
                  <a:lnTo>
                    <a:pt x="28575" y="95094"/>
                  </a:lnTo>
                  <a:lnTo>
                    <a:pt x="30691" y="85640"/>
                  </a:lnTo>
                  <a:lnTo>
                    <a:pt x="32368" y="80896"/>
                  </a:lnTo>
                  <a:lnTo>
                    <a:pt x="33485" y="75352"/>
                  </a:lnTo>
                  <a:lnTo>
                    <a:pt x="34229" y="69275"/>
                  </a:lnTo>
                  <a:lnTo>
                    <a:pt x="34726" y="62842"/>
                  </a:lnTo>
                  <a:lnTo>
                    <a:pt x="35850" y="56966"/>
                  </a:lnTo>
                  <a:lnTo>
                    <a:pt x="37394" y="51462"/>
                  </a:lnTo>
                  <a:lnTo>
                    <a:pt x="39218" y="46204"/>
                  </a:lnTo>
                  <a:lnTo>
                    <a:pt x="42020" y="41112"/>
                  </a:lnTo>
                  <a:lnTo>
                    <a:pt x="45476" y="36129"/>
                  </a:lnTo>
                  <a:lnTo>
                    <a:pt x="52755" y="27154"/>
                  </a:lnTo>
                  <a:lnTo>
                    <a:pt x="61315" y="17638"/>
                  </a:lnTo>
                  <a:lnTo>
                    <a:pt x="68879" y="9792"/>
                  </a:lnTo>
                  <a:lnTo>
                    <a:pt x="73740" y="4865"/>
                  </a:lnTo>
                  <a:lnTo>
                    <a:pt x="76147" y="3233"/>
                  </a:lnTo>
                  <a:lnTo>
                    <a:pt x="80939" y="1421"/>
                  </a:lnTo>
                  <a:lnTo>
                    <a:pt x="90483" y="257"/>
                  </a:lnTo>
                  <a:lnTo>
                    <a:pt x="95247" y="98"/>
                  </a:lnTo>
                  <a:lnTo>
                    <a:pt x="96836" y="849"/>
                  </a:lnTo>
                  <a:lnTo>
                    <a:pt x="97895" y="2144"/>
                  </a:lnTo>
                  <a:lnTo>
                    <a:pt x="98601" y="3801"/>
                  </a:lnTo>
                  <a:lnTo>
                    <a:pt x="99594" y="9925"/>
                  </a:lnTo>
                  <a:lnTo>
                    <a:pt x="99826" y="16566"/>
                  </a:lnTo>
                  <a:lnTo>
                    <a:pt x="99888" y="20559"/>
                  </a:lnTo>
                  <a:lnTo>
                    <a:pt x="102074" y="29229"/>
                  </a:lnTo>
                  <a:lnTo>
                    <a:pt x="104897" y="37581"/>
                  </a:lnTo>
                  <a:lnTo>
                    <a:pt x="106152" y="43939"/>
                  </a:lnTo>
                  <a:lnTo>
                    <a:pt x="106710" y="51527"/>
                  </a:lnTo>
                  <a:lnTo>
                    <a:pt x="106858" y="55773"/>
                  </a:lnTo>
                  <a:lnTo>
                    <a:pt x="109140" y="64724"/>
                  </a:lnTo>
                  <a:lnTo>
                    <a:pt x="112007" y="73200"/>
                  </a:lnTo>
                  <a:lnTo>
                    <a:pt x="113621" y="82434"/>
                  </a:lnTo>
                  <a:lnTo>
                    <a:pt x="114211" y="91312"/>
                  </a:lnTo>
                  <a:lnTo>
                    <a:pt x="116377" y="94277"/>
                  </a:lnTo>
                  <a:lnTo>
                    <a:pt x="118065" y="96180"/>
                  </a:lnTo>
                  <a:lnTo>
                    <a:pt x="119985" y="97447"/>
                  </a:lnTo>
                  <a:lnTo>
                    <a:pt x="124235" y="98856"/>
                  </a:lnTo>
                  <a:lnTo>
                    <a:pt x="126480" y="98438"/>
                  </a:lnTo>
                  <a:lnTo>
                    <a:pt x="134356" y="93733"/>
                  </a:lnTo>
                  <a:lnTo>
                    <a:pt x="139116" y="89312"/>
                  </a:lnTo>
                  <a:lnTo>
                    <a:pt x="140369" y="87313"/>
                  </a:lnTo>
                  <a:lnTo>
                    <a:pt x="142926" y="80707"/>
                  </a:lnTo>
                  <a:lnTo>
                    <a:pt x="150499" y="71364"/>
                  </a:lnTo>
                  <a:lnTo>
                    <a:pt x="159639" y="61875"/>
                  </a:lnTo>
                  <a:lnTo>
                    <a:pt x="161195" y="58703"/>
                  </a:lnTo>
                  <a:lnTo>
                    <a:pt x="162923" y="50944"/>
                  </a:lnTo>
                  <a:lnTo>
                    <a:pt x="165808" y="44322"/>
                  </a:lnTo>
                  <a:lnTo>
                    <a:pt x="167689" y="41444"/>
                  </a:lnTo>
                  <a:lnTo>
                    <a:pt x="169778" y="34014"/>
                  </a:lnTo>
                  <a:lnTo>
                    <a:pt x="170707" y="26213"/>
                  </a:lnTo>
                  <a:lnTo>
                    <a:pt x="171120" y="20101"/>
                  </a:lnTo>
                  <a:lnTo>
                    <a:pt x="172023" y="17360"/>
                  </a:lnTo>
                  <a:lnTo>
                    <a:pt x="177572" y="8621"/>
                  </a:lnTo>
                  <a:lnTo>
                    <a:pt x="178139" y="5667"/>
                  </a:lnTo>
                  <a:lnTo>
                    <a:pt x="178592" y="0"/>
                  </a:lnTo>
                  <a:lnTo>
                    <a:pt x="178594" y="6124"/>
                  </a:lnTo>
                  <a:lnTo>
                    <a:pt x="182386" y="14406"/>
                  </a:lnTo>
                  <a:lnTo>
                    <a:pt x="184247" y="20409"/>
                  </a:lnTo>
                  <a:lnTo>
                    <a:pt x="185869" y="26517"/>
                  </a:lnTo>
                  <a:lnTo>
                    <a:pt x="191245" y="39675"/>
                  </a:lnTo>
                  <a:lnTo>
                    <a:pt x="195594" y="51748"/>
                  </a:lnTo>
                  <a:lnTo>
                    <a:pt x="209579" y="92995"/>
                  </a:lnTo>
                  <a:lnTo>
                    <a:pt x="211157" y="100087"/>
                  </a:lnTo>
                  <a:lnTo>
                    <a:pt x="212209" y="107196"/>
                  </a:lnTo>
                  <a:lnTo>
                    <a:pt x="212910" y="114317"/>
                  </a:lnTo>
                  <a:lnTo>
                    <a:pt x="214171" y="122239"/>
                  </a:lnTo>
                  <a:lnTo>
                    <a:pt x="215806" y="130696"/>
                  </a:lnTo>
                  <a:lnTo>
                    <a:pt x="219739" y="148558"/>
                  </a:lnTo>
                  <a:lnTo>
                    <a:pt x="231069" y="195358"/>
                  </a:lnTo>
                  <a:lnTo>
                    <a:pt x="232627" y="204048"/>
                  </a:lnTo>
                  <a:lnTo>
                    <a:pt x="233665" y="212222"/>
                  </a:lnTo>
                  <a:lnTo>
                    <a:pt x="234358" y="220053"/>
                  </a:lnTo>
                  <a:lnTo>
                    <a:pt x="235613" y="227655"/>
                  </a:lnTo>
                  <a:lnTo>
                    <a:pt x="237244" y="235104"/>
                  </a:lnTo>
                  <a:lnTo>
                    <a:pt x="239125" y="242451"/>
                  </a:lnTo>
                  <a:lnTo>
                    <a:pt x="240379" y="249730"/>
                  </a:lnTo>
                  <a:lnTo>
                    <a:pt x="241215" y="256965"/>
                  </a:lnTo>
                  <a:lnTo>
                    <a:pt x="241773" y="264169"/>
                  </a:lnTo>
                  <a:lnTo>
                    <a:pt x="242145" y="270559"/>
                  </a:lnTo>
                  <a:lnTo>
                    <a:pt x="242557" y="281892"/>
                  </a:lnTo>
                  <a:lnTo>
                    <a:pt x="241873" y="286344"/>
                  </a:lnTo>
                  <a:lnTo>
                    <a:pt x="238997" y="293406"/>
                  </a:lnTo>
                  <a:lnTo>
                    <a:pt x="237189" y="299191"/>
                  </a:lnTo>
                  <a:lnTo>
                    <a:pt x="236708" y="301844"/>
                  </a:lnTo>
                  <a:lnTo>
                    <a:pt x="234055" y="306909"/>
                  </a:lnTo>
                  <a:lnTo>
                    <a:pt x="229677" y="312837"/>
                  </a:lnTo>
                  <a:lnTo>
                    <a:pt x="228525" y="313323"/>
                  </a:lnTo>
                  <a:lnTo>
                    <a:pt x="225126" y="313864"/>
                  </a:lnTo>
                  <a:lnTo>
                    <a:pt x="223109" y="313214"/>
                  </a:lnTo>
                  <a:lnTo>
                    <a:pt x="218751" y="310375"/>
                  </a:lnTo>
                  <a:lnTo>
                    <a:pt x="209486" y="302086"/>
                  </a:lnTo>
                  <a:lnTo>
                    <a:pt x="204759" y="297492"/>
                  </a:lnTo>
                  <a:lnTo>
                    <a:pt x="200012" y="290688"/>
                  </a:lnTo>
                  <a:lnTo>
                    <a:pt x="195256" y="281578"/>
                  </a:lnTo>
                  <a:lnTo>
                    <a:pt x="192878" y="275816"/>
                  </a:lnTo>
                  <a:lnTo>
                    <a:pt x="190497" y="269592"/>
                  </a:lnTo>
                  <a:lnTo>
                    <a:pt x="185736" y="256328"/>
                  </a:lnTo>
                  <a:lnTo>
                    <a:pt x="183356" y="249457"/>
                  </a:lnTo>
                  <a:lnTo>
                    <a:pt x="181769" y="242495"/>
                  </a:lnTo>
                  <a:lnTo>
                    <a:pt x="180710" y="235472"/>
                  </a:lnTo>
                  <a:lnTo>
                    <a:pt x="180004" y="228410"/>
                  </a:lnTo>
                  <a:lnTo>
                    <a:pt x="179535" y="220526"/>
                  </a:lnTo>
                  <a:lnTo>
                    <a:pt x="179011" y="203299"/>
                  </a:lnTo>
                  <a:lnTo>
                    <a:pt x="179666" y="195054"/>
                  </a:lnTo>
                  <a:lnTo>
                    <a:pt x="180896" y="187177"/>
                  </a:lnTo>
                  <a:lnTo>
                    <a:pt x="182510" y="179544"/>
                  </a:lnTo>
                  <a:lnTo>
                    <a:pt x="184379" y="172073"/>
                  </a:lnTo>
                  <a:lnTo>
                    <a:pt x="186419" y="164712"/>
                  </a:lnTo>
                  <a:lnTo>
                    <a:pt x="188573" y="157424"/>
                  </a:lnTo>
                  <a:lnTo>
                    <a:pt x="191597" y="149389"/>
                  </a:lnTo>
                  <a:lnTo>
                    <a:pt x="195199" y="140858"/>
                  </a:lnTo>
                  <a:lnTo>
                    <a:pt x="199189" y="131996"/>
                  </a:lnTo>
                  <a:lnTo>
                    <a:pt x="202642" y="123706"/>
                  </a:lnTo>
                  <a:lnTo>
                    <a:pt x="205739" y="115799"/>
                  </a:lnTo>
                  <a:lnTo>
                    <a:pt x="208597" y="108146"/>
                  </a:lnTo>
                  <a:lnTo>
                    <a:pt x="212089" y="100662"/>
                  </a:lnTo>
                  <a:lnTo>
                    <a:pt x="216006" y="93292"/>
                  </a:lnTo>
                  <a:lnTo>
                    <a:pt x="220203" y="85997"/>
                  </a:lnTo>
                  <a:lnTo>
                    <a:pt x="224590" y="78754"/>
                  </a:lnTo>
                  <a:lnTo>
                    <a:pt x="233697" y="64354"/>
                  </a:lnTo>
                  <a:lnTo>
                    <a:pt x="238347" y="57974"/>
                  </a:lnTo>
                  <a:lnTo>
                    <a:pt x="243036" y="52133"/>
                  </a:lnTo>
                  <a:lnTo>
                    <a:pt x="247749" y="46652"/>
                  </a:lnTo>
                  <a:lnTo>
                    <a:pt x="255102" y="38445"/>
                  </a:lnTo>
                  <a:lnTo>
                    <a:pt x="261809" y="32152"/>
                  </a:lnTo>
                  <a:lnTo>
                    <a:pt x="273717" y="24146"/>
                  </a:lnTo>
                  <a:lnTo>
                    <a:pt x="283420" y="16747"/>
                  </a:lnTo>
                  <a:lnTo>
                    <a:pt x="291594" y="11925"/>
                  </a:lnTo>
                  <a:lnTo>
                    <a:pt x="298402" y="9252"/>
                  </a:lnTo>
                  <a:lnTo>
                    <a:pt x="306696" y="7748"/>
                  </a:lnTo>
                  <a:lnTo>
                    <a:pt x="316611" y="7240"/>
                  </a:lnTo>
                  <a:lnTo>
                    <a:pt x="321469" y="71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7911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71" y="228866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Conjugate zeros theorem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If a polynomial has only real coefficients and if a+bi is a zero of f(x), then a-bi is also a zero of f(x)</a:t>
            </a:r>
          </a:p>
        </p:txBody>
      </p:sp>
      <p:sp>
        <p:nvSpPr>
          <p:cNvPr id="2" name="SMARTPenAnnotation290"/>
          <p:cNvSpPr/>
          <p:nvPr/>
        </p:nvSpPr>
        <p:spPr>
          <a:xfrm>
            <a:off x="4071937" y="2571750"/>
            <a:ext cx="19991" cy="19427"/>
          </a:xfrm>
          <a:custGeom>
            <a:avLst/>
            <a:gdLst/>
            <a:ahLst/>
            <a:cxnLst/>
            <a:rect l="0" t="0" r="0" b="0"/>
            <a:pathLst>
              <a:path w="19991" h="19427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850" y="6150"/>
                </a:lnTo>
                <a:lnTo>
                  <a:pt x="7741" y="6481"/>
                </a:lnTo>
                <a:lnTo>
                  <a:pt x="10849" y="6849"/>
                </a:lnTo>
                <a:lnTo>
                  <a:pt x="11995" y="7741"/>
                </a:lnTo>
                <a:lnTo>
                  <a:pt x="12759" y="9129"/>
                </a:lnTo>
                <a:lnTo>
                  <a:pt x="13269" y="10848"/>
                </a:lnTo>
                <a:lnTo>
                  <a:pt x="15951" y="14875"/>
                </a:lnTo>
                <a:lnTo>
                  <a:pt x="19990" y="194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91"/>
          <p:cNvSpPr/>
          <p:nvPr/>
        </p:nvSpPr>
        <p:spPr>
          <a:xfrm>
            <a:off x="4043362" y="2586037"/>
            <a:ext cx="292895" cy="21432"/>
          </a:xfrm>
          <a:custGeom>
            <a:avLst/>
            <a:gdLst/>
            <a:ahLst/>
            <a:cxnLst/>
            <a:rect l="0" t="0" r="0" b="0"/>
            <a:pathLst>
              <a:path w="292895" h="21432">
                <a:moveTo>
                  <a:pt x="0" y="21431"/>
                </a:moveTo>
                <a:lnTo>
                  <a:pt x="13294" y="21431"/>
                </a:lnTo>
                <a:lnTo>
                  <a:pt x="14419" y="20638"/>
                </a:lnTo>
                <a:lnTo>
                  <a:pt x="15963" y="19315"/>
                </a:lnTo>
                <a:lnTo>
                  <a:pt x="17786" y="17639"/>
                </a:lnTo>
                <a:lnTo>
                  <a:pt x="19795" y="16522"/>
                </a:lnTo>
                <a:lnTo>
                  <a:pt x="21927" y="15777"/>
                </a:lnTo>
                <a:lnTo>
                  <a:pt x="24144" y="15280"/>
                </a:lnTo>
                <a:lnTo>
                  <a:pt x="28722" y="14729"/>
                </a:lnTo>
                <a:lnTo>
                  <a:pt x="31055" y="14582"/>
                </a:lnTo>
                <a:lnTo>
                  <a:pt x="34197" y="13690"/>
                </a:lnTo>
                <a:lnTo>
                  <a:pt x="37879" y="12302"/>
                </a:lnTo>
                <a:lnTo>
                  <a:pt x="41921" y="10582"/>
                </a:lnTo>
                <a:lnTo>
                  <a:pt x="46204" y="9436"/>
                </a:lnTo>
                <a:lnTo>
                  <a:pt x="50647" y="8672"/>
                </a:lnTo>
                <a:lnTo>
                  <a:pt x="55196" y="8162"/>
                </a:lnTo>
                <a:lnTo>
                  <a:pt x="59816" y="7029"/>
                </a:lnTo>
                <a:lnTo>
                  <a:pt x="64483" y="5480"/>
                </a:lnTo>
                <a:lnTo>
                  <a:pt x="69183" y="3653"/>
                </a:lnTo>
                <a:lnTo>
                  <a:pt x="74697" y="2436"/>
                </a:lnTo>
                <a:lnTo>
                  <a:pt x="80754" y="1624"/>
                </a:lnTo>
                <a:lnTo>
                  <a:pt x="87174" y="1082"/>
                </a:lnTo>
                <a:lnTo>
                  <a:pt x="93041" y="722"/>
                </a:lnTo>
                <a:lnTo>
                  <a:pt x="103793" y="321"/>
                </a:lnTo>
                <a:lnTo>
                  <a:pt x="118771" y="95"/>
                </a:lnTo>
                <a:lnTo>
                  <a:pt x="212604" y="0"/>
                </a:lnTo>
                <a:lnTo>
                  <a:pt x="217142" y="794"/>
                </a:lnTo>
                <a:lnTo>
                  <a:pt x="221755" y="2117"/>
                </a:lnTo>
                <a:lnTo>
                  <a:pt x="226418" y="3792"/>
                </a:lnTo>
                <a:lnTo>
                  <a:pt x="231114" y="4910"/>
                </a:lnTo>
                <a:lnTo>
                  <a:pt x="235832" y="5654"/>
                </a:lnTo>
                <a:lnTo>
                  <a:pt x="240565" y="6151"/>
                </a:lnTo>
                <a:lnTo>
                  <a:pt x="245308" y="6482"/>
                </a:lnTo>
                <a:lnTo>
                  <a:pt x="250058" y="6702"/>
                </a:lnTo>
                <a:lnTo>
                  <a:pt x="262210" y="7013"/>
                </a:lnTo>
                <a:lnTo>
                  <a:pt x="291774" y="7144"/>
                </a:lnTo>
                <a:lnTo>
                  <a:pt x="292147" y="6350"/>
                </a:lnTo>
                <a:lnTo>
                  <a:pt x="292396" y="5027"/>
                </a:lnTo>
                <a:lnTo>
                  <a:pt x="2928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2"/>
          <p:cNvSpPr/>
          <p:nvPr/>
        </p:nvSpPr>
        <p:spPr>
          <a:xfrm>
            <a:off x="4471987" y="2450306"/>
            <a:ext cx="50007" cy="342901"/>
          </a:xfrm>
          <a:custGeom>
            <a:avLst/>
            <a:gdLst/>
            <a:ahLst/>
            <a:cxnLst/>
            <a:rect l="0" t="0" r="0" b="0"/>
            <a:pathLst>
              <a:path w="50007" h="3429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7276" y="13444"/>
                </a:lnTo>
                <a:lnTo>
                  <a:pt x="8819" y="16900"/>
                </a:lnTo>
                <a:lnTo>
                  <a:pt x="12651" y="24974"/>
                </a:lnTo>
                <a:lnTo>
                  <a:pt x="17000" y="33853"/>
                </a:lnTo>
                <a:lnTo>
                  <a:pt x="18477" y="37650"/>
                </a:lnTo>
                <a:lnTo>
                  <a:pt x="19462" y="40975"/>
                </a:lnTo>
                <a:lnTo>
                  <a:pt x="20848" y="51563"/>
                </a:lnTo>
                <a:lnTo>
                  <a:pt x="21966" y="61017"/>
                </a:lnTo>
                <a:lnTo>
                  <a:pt x="23375" y="66872"/>
                </a:lnTo>
                <a:lnTo>
                  <a:pt x="25108" y="73156"/>
                </a:lnTo>
                <a:lnTo>
                  <a:pt x="26264" y="78933"/>
                </a:lnTo>
                <a:lnTo>
                  <a:pt x="27548" y="89586"/>
                </a:lnTo>
                <a:lnTo>
                  <a:pt x="27891" y="95442"/>
                </a:lnTo>
                <a:lnTo>
                  <a:pt x="28271" y="108300"/>
                </a:lnTo>
                <a:lnTo>
                  <a:pt x="28485" y="128926"/>
                </a:lnTo>
                <a:lnTo>
                  <a:pt x="29309" y="135957"/>
                </a:lnTo>
                <a:lnTo>
                  <a:pt x="30652" y="143025"/>
                </a:lnTo>
                <a:lnTo>
                  <a:pt x="32341" y="150119"/>
                </a:lnTo>
                <a:lnTo>
                  <a:pt x="33467" y="157229"/>
                </a:lnTo>
                <a:lnTo>
                  <a:pt x="34218" y="164351"/>
                </a:lnTo>
                <a:lnTo>
                  <a:pt x="34718" y="171480"/>
                </a:lnTo>
                <a:lnTo>
                  <a:pt x="35052" y="178613"/>
                </a:lnTo>
                <a:lnTo>
                  <a:pt x="35422" y="192890"/>
                </a:lnTo>
                <a:lnTo>
                  <a:pt x="36315" y="200031"/>
                </a:lnTo>
                <a:lnTo>
                  <a:pt x="37704" y="207172"/>
                </a:lnTo>
                <a:lnTo>
                  <a:pt x="39423" y="214315"/>
                </a:lnTo>
                <a:lnTo>
                  <a:pt x="40570" y="221458"/>
                </a:lnTo>
                <a:lnTo>
                  <a:pt x="41334" y="228601"/>
                </a:lnTo>
                <a:lnTo>
                  <a:pt x="41844" y="235744"/>
                </a:lnTo>
                <a:lnTo>
                  <a:pt x="42183" y="242094"/>
                </a:lnTo>
                <a:lnTo>
                  <a:pt x="42560" y="253383"/>
                </a:lnTo>
                <a:lnTo>
                  <a:pt x="42823" y="284075"/>
                </a:lnTo>
                <a:lnTo>
                  <a:pt x="42836" y="289395"/>
                </a:lnTo>
                <a:lnTo>
                  <a:pt x="43638" y="294530"/>
                </a:lnTo>
                <a:lnTo>
                  <a:pt x="44968" y="299541"/>
                </a:lnTo>
                <a:lnTo>
                  <a:pt x="46647" y="304469"/>
                </a:lnTo>
                <a:lnTo>
                  <a:pt x="47767" y="308548"/>
                </a:lnTo>
                <a:lnTo>
                  <a:pt x="49011" y="315197"/>
                </a:lnTo>
                <a:lnTo>
                  <a:pt x="49712" y="323403"/>
                </a:lnTo>
                <a:lnTo>
                  <a:pt x="49875" y="330530"/>
                </a:lnTo>
                <a:lnTo>
                  <a:pt x="5000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3"/>
          <p:cNvSpPr/>
          <p:nvPr/>
        </p:nvSpPr>
        <p:spPr>
          <a:xfrm>
            <a:off x="4786312" y="2621756"/>
            <a:ext cx="228601" cy="13288"/>
          </a:xfrm>
          <a:custGeom>
            <a:avLst/>
            <a:gdLst/>
            <a:ahLst/>
            <a:cxnLst/>
            <a:rect l="0" t="0" r="0" b="0"/>
            <a:pathLst>
              <a:path w="228601" h="13288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4784" y="2116"/>
                </a:lnTo>
                <a:lnTo>
                  <a:pt x="17000" y="3792"/>
                </a:lnTo>
                <a:lnTo>
                  <a:pt x="19271" y="4909"/>
                </a:lnTo>
                <a:lnTo>
                  <a:pt x="21579" y="5654"/>
                </a:lnTo>
                <a:lnTo>
                  <a:pt x="23911" y="6151"/>
                </a:lnTo>
                <a:lnTo>
                  <a:pt x="27053" y="6482"/>
                </a:lnTo>
                <a:lnTo>
                  <a:pt x="30735" y="6702"/>
                </a:lnTo>
                <a:lnTo>
                  <a:pt x="39060" y="6948"/>
                </a:lnTo>
                <a:lnTo>
                  <a:pt x="48052" y="7056"/>
                </a:lnTo>
                <a:lnTo>
                  <a:pt x="52672" y="7879"/>
                </a:lnTo>
                <a:lnTo>
                  <a:pt x="57340" y="9221"/>
                </a:lnTo>
                <a:lnTo>
                  <a:pt x="62039" y="10910"/>
                </a:lnTo>
                <a:lnTo>
                  <a:pt x="67553" y="12036"/>
                </a:lnTo>
                <a:lnTo>
                  <a:pt x="73611" y="12786"/>
                </a:lnTo>
                <a:lnTo>
                  <a:pt x="80030" y="13287"/>
                </a:lnTo>
                <a:lnTo>
                  <a:pt x="85897" y="12826"/>
                </a:lnTo>
                <a:lnTo>
                  <a:pt x="91396" y="11726"/>
                </a:lnTo>
                <a:lnTo>
                  <a:pt x="96650" y="10199"/>
                </a:lnTo>
                <a:lnTo>
                  <a:pt x="102533" y="9180"/>
                </a:lnTo>
                <a:lnTo>
                  <a:pt x="108837" y="8501"/>
                </a:lnTo>
                <a:lnTo>
                  <a:pt x="115420" y="8049"/>
                </a:lnTo>
                <a:lnTo>
                  <a:pt x="121397" y="7747"/>
                </a:lnTo>
                <a:lnTo>
                  <a:pt x="132271" y="7412"/>
                </a:lnTo>
                <a:lnTo>
                  <a:pt x="178110" y="7154"/>
                </a:lnTo>
                <a:lnTo>
                  <a:pt x="2286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4"/>
          <p:cNvSpPr/>
          <p:nvPr/>
        </p:nvSpPr>
        <p:spPr>
          <a:xfrm>
            <a:off x="4889353" y="2507456"/>
            <a:ext cx="89841" cy="242888"/>
          </a:xfrm>
          <a:custGeom>
            <a:avLst/>
            <a:gdLst/>
            <a:ahLst/>
            <a:cxnLst/>
            <a:rect l="0" t="0" r="0" b="0"/>
            <a:pathLst>
              <a:path w="89841" h="242888">
                <a:moveTo>
                  <a:pt x="4115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6"/>
                </a:lnTo>
                <a:lnTo>
                  <a:pt x="3417" y="6151"/>
                </a:lnTo>
                <a:lnTo>
                  <a:pt x="3805" y="8819"/>
                </a:lnTo>
                <a:lnTo>
                  <a:pt x="3908" y="10642"/>
                </a:lnTo>
                <a:lnTo>
                  <a:pt x="6140" y="16900"/>
                </a:lnTo>
                <a:lnTo>
                  <a:pt x="7846" y="20792"/>
                </a:lnTo>
                <a:lnTo>
                  <a:pt x="9778" y="24180"/>
                </a:lnTo>
                <a:lnTo>
                  <a:pt x="11859" y="27232"/>
                </a:lnTo>
                <a:lnTo>
                  <a:pt x="14040" y="30061"/>
                </a:lnTo>
                <a:lnTo>
                  <a:pt x="16288" y="33535"/>
                </a:lnTo>
                <a:lnTo>
                  <a:pt x="18581" y="37438"/>
                </a:lnTo>
                <a:lnTo>
                  <a:pt x="20903" y="41627"/>
                </a:lnTo>
                <a:lnTo>
                  <a:pt x="22451" y="46007"/>
                </a:lnTo>
                <a:lnTo>
                  <a:pt x="23483" y="50515"/>
                </a:lnTo>
                <a:lnTo>
                  <a:pt x="24171" y="55108"/>
                </a:lnTo>
                <a:lnTo>
                  <a:pt x="25423" y="60551"/>
                </a:lnTo>
                <a:lnTo>
                  <a:pt x="27052" y="66561"/>
                </a:lnTo>
                <a:lnTo>
                  <a:pt x="28931" y="72949"/>
                </a:lnTo>
                <a:lnTo>
                  <a:pt x="30978" y="78795"/>
                </a:lnTo>
                <a:lnTo>
                  <a:pt x="33136" y="84280"/>
                </a:lnTo>
                <a:lnTo>
                  <a:pt x="35369" y="89524"/>
                </a:lnTo>
                <a:lnTo>
                  <a:pt x="36857" y="95401"/>
                </a:lnTo>
                <a:lnTo>
                  <a:pt x="37850" y="101701"/>
                </a:lnTo>
                <a:lnTo>
                  <a:pt x="38511" y="108282"/>
                </a:lnTo>
                <a:lnTo>
                  <a:pt x="39746" y="114257"/>
                </a:lnTo>
                <a:lnTo>
                  <a:pt x="41363" y="119827"/>
                </a:lnTo>
                <a:lnTo>
                  <a:pt x="43235" y="125129"/>
                </a:lnTo>
                <a:lnTo>
                  <a:pt x="44482" y="131044"/>
                </a:lnTo>
                <a:lnTo>
                  <a:pt x="45314" y="137369"/>
                </a:lnTo>
                <a:lnTo>
                  <a:pt x="45869" y="143967"/>
                </a:lnTo>
                <a:lnTo>
                  <a:pt x="47032" y="149953"/>
                </a:lnTo>
                <a:lnTo>
                  <a:pt x="48602" y="155531"/>
                </a:lnTo>
                <a:lnTo>
                  <a:pt x="50441" y="160837"/>
                </a:lnTo>
                <a:lnTo>
                  <a:pt x="52462" y="165962"/>
                </a:lnTo>
                <a:lnTo>
                  <a:pt x="54602" y="170966"/>
                </a:lnTo>
                <a:lnTo>
                  <a:pt x="59098" y="180760"/>
                </a:lnTo>
                <a:lnTo>
                  <a:pt x="63741" y="190404"/>
                </a:lnTo>
                <a:lnTo>
                  <a:pt x="65298" y="195199"/>
                </a:lnTo>
                <a:lnTo>
                  <a:pt x="66335" y="199983"/>
                </a:lnTo>
                <a:lnTo>
                  <a:pt x="67027" y="204759"/>
                </a:lnTo>
                <a:lnTo>
                  <a:pt x="68281" y="208737"/>
                </a:lnTo>
                <a:lnTo>
                  <a:pt x="69911" y="212183"/>
                </a:lnTo>
                <a:lnTo>
                  <a:pt x="71792" y="215274"/>
                </a:lnTo>
                <a:lnTo>
                  <a:pt x="73881" y="220825"/>
                </a:lnTo>
                <a:lnTo>
                  <a:pt x="74438" y="223417"/>
                </a:lnTo>
                <a:lnTo>
                  <a:pt x="77174" y="228413"/>
                </a:lnTo>
                <a:lnTo>
                  <a:pt x="79015" y="230857"/>
                </a:lnTo>
                <a:lnTo>
                  <a:pt x="81061" y="235688"/>
                </a:lnTo>
                <a:lnTo>
                  <a:pt x="82373" y="241465"/>
                </a:lnTo>
                <a:lnTo>
                  <a:pt x="83275" y="241939"/>
                </a:lnTo>
                <a:lnTo>
                  <a:pt x="84670" y="242255"/>
                </a:lnTo>
                <a:lnTo>
                  <a:pt x="89840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5"/>
          <p:cNvSpPr/>
          <p:nvPr/>
        </p:nvSpPr>
        <p:spPr>
          <a:xfrm>
            <a:off x="4807743" y="2771775"/>
            <a:ext cx="307183" cy="21432"/>
          </a:xfrm>
          <a:custGeom>
            <a:avLst/>
            <a:gdLst/>
            <a:ahLst/>
            <a:cxnLst/>
            <a:rect l="0" t="0" r="0" b="0"/>
            <a:pathLst>
              <a:path w="307183" h="21432">
                <a:moveTo>
                  <a:pt x="0" y="14287"/>
                </a:moveTo>
                <a:lnTo>
                  <a:pt x="0" y="20438"/>
                </a:lnTo>
                <a:lnTo>
                  <a:pt x="794" y="20769"/>
                </a:lnTo>
                <a:lnTo>
                  <a:pt x="9943" y="21344"/>
                </a:lnTo>
                <a:lnTo>
                  <a:pt x="214313" y="21431"/>
                </a:lnTo>
                <a:lnTo>
                  <a:pt x="220663" y="20637"/>
                </a:lnTo>
                <a:lnTo>
                  <a:pt x="226484" y="19314"/>
                </a:lnTo>
                <a:lnTo>
                  <a:pt x="237978" y="15728"/>
                </a:lnTo>
                <a:lnTo>
                  <a:pt x="251024" y="11488"/>
                </a:lnTo>
                <a:lnTo>
                  <a:pt x="257837" y="10040"/>
                </a:lnTo>
                <a:lnTo>
                  <a:pt x="264760" y="9074"/>
                </a:lnTo>
                <a:lnTo>
                  <a:pt x="271757" y="8431"/>
                </a:lnTo>
                <a:lnTo>
                  <a:pt x="277215" y="7208"/>
                </a:lnTo>
                <a:lnTo>
                  <a:pt x="281648" y="5599"/>
                </a:lnTo>
                <a:lnTo>
                  <a:pt x="285397" y="3732"/>
                </a:lnTo>
                <a:lnTo>
                  <a:pt x="289483" y="2488"/>
                </a:lnTo>
                <a:lnTo>
                  <a:pt x="293795" y="1659"/>
                </a:lnTo>
                <a:lnTo>
                  <a:pt x="30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6"/>
          <p:cNvSpPr/>
          <p:nvPr/>
        </p:nvSpPr>
        <p:spPr>
          <a:xfrm>
            <a:off x="5293518" y="2464727"/>
            <a:ext cx="267192" cy="335496"/>
          </a:xfrm>
          <a:custGeom>
            <a:avLst/>
            <a:gdLst/>
            <a:ahLst/>
            <a:cxnLst/>
            <a:rect l="0" t="0" r="0" b="0"/>
            <a:pathLst>
              <a:path w="267192" h="335496">
                <a:moveTo>
                  <a:pt x="0" y="78448"/>
                </a:moveTo>
                <a:lnTo>
                  <a:pt x="21491" y="56957"/>
                </a:lnTo>
                <a:lnTo>
                  <a:pt x="29660" y="50904"/>
                </a:lnTo>
                <a:lnTo>
                  <a:pt x="34061" y="48179"/>
                </a:lnTo>
                <a:lnTo>
                  <a:pt x="58234" y="32399"/>
                </a:lnTo>
                <a:lnTo>
                  <a:pt x="71920" y="23321"/>
                </a:lnTo>
                <a:lnTo>
                  <a:pt x="78902" y="19471"/>
                </a:lnTo>
                <a:lnTo>
                  <a:pt x="85939" y="16111"/>
                </a:lnTo>
                <a:lnTo>
                  <a:pt x="93012" y="13078"/>
                </a:lnTo>
                <a:lnTo>
                  <a:pt x="100108" y="10261"/>
                </a:lnTo>
                <a:lnTo>
                  <a:pt x="114342" y="5015"/>
                </a:lnTo>
                <a:lnTo>
                  <a:pt x="121472" y="3299"/>
                </a:lnTo>
                <a:lnTo>
                  <a:pt x="128606" y="2155"/>
                </a:lnTo>
                <a:lnTo>
                  <a:pt x="135744" y="1392"/>
                </a:lnTo>
                <a:lnTo>
                  <a:pt x="142883" y="883"/>
                </a:lnTo>
                <a:lnTo>
                  <a:pt x="150025" y="545"/>
                </a:lnTo>
                <a:lnTo>
                  <a:pt x="163515" y="168"/>
                </a:lnTo>
                <a:lnTo>
                  <a:pt x="174803" y="0"/>
                </a:lnTo>
                <a:lnTo>
                  <a:pt x="179242" y="749"/>
                </a:lnTo>
                <a:lnTo>
                  <a:pt x="186290" y="3698"/>
                </a:lnTo>
                <a:lnTo>
                  <a:pt x="189281" y="6390"/>
                </a:lnTo>
                <a:lnTo>
                  <a:pt x="194721" y="13613"/>
                </a:lnTo>
                <a:lnTo>
                  <a:pt x="197668" y="22116"/>
                </a:lnTo>
                <a:lnTo>
                  <a:pt x="198978" y="31186"/>
                </a:lnTo>
                <a:lnTo>
                  <a:pt x="199559" y="40509"/>
                </a:lnTo>
                <a:lnTo>
                  <a:pt x="198127" y="46011"/>
                </a:lnTo>
                <a:lnTo>
                  <a:pt x="195585" y="52061"/>
                </a:lnTo>
                <a:lnTo>
                  <a:pt x="192303" y="58475"/>
                </a:lnTo>
                <a:lnTo>
                  <a:pt x="188527" y="64339"/>
                </a:lnTo>
                <a:lnTo>
                  <a:pt x="184422" y="69835"/>
                </a:lnTo>
                <a:lnTo>
                  <a:pt x="180098" y="75088"/>
                </a:lnTo>
                <a:lnTo>
                  <a:pt x="175628" y="80970"/>
                </a:lnTo>
                <a:lnTo>
                  <a:pt x="166428" y="93856"/>
                </a:lnTo>
                <a:lnTo>
                  <a:pt x="160958" y="99833"/>
                </a:lnTo>
                <a:lnTo>
                  <a:pt x="154931" y="105404"/>
                </a:lnTo>
                <a:lnTo>
                  <a:pt x="148531" y="110706"/>
                </a:lnTo>
                <a:lnTo>
                  <a:pt x="141883" y="115828"/>
                </a:lnTo>
                <a:lnTo>
                  <a:pt x="135070" y="120831"/>
                </a:lnTo>
                <a:lnTo>
                  <a:pt x="128147" y="125753"/>
                </a:lnTo>
                <a:lnTo>
                  <a:pt x="121944" y="130622"/>
                </a:lnTo>
                <a:lnTo>
                  <a:pt x="116221" y="135456"/>
                </a:lnTo>
                <a:lnTo>
                  <a:pt x="106423" y="144266"/>
                </a:lnTo>
                <a:lnTo>
                  <a:pt x="99422" y="150827"/>
                </a:lnTo>
                <a:lnTo>
                  <a:pt x="95650" y="152895"/>
                </a:lnTo>
                <a:lnTo>
                  <a:pt x="91548" y="154273"/>
                </a:lnTo>
                <a:lnTo>
                  <a:pt x="87226" y="155191"/>
                </a:lnTo>
                <a:lnTo>
                  <a:pt x="84344" y="156598"/>
                </a:lnTo>
                <a:lnTo>
                  <a:pt x="82424" y="158329"/>
                </a:lnTo>
                <a:lnTo>
                  <a:pt x="81143" y="160277"/>
                </a:lnTo>
                <a:lnTo>
                  <a:pt x="79495" y="161575"/>
                </a:lnTo>
                <a:lnTo>
                  <a:pt x="77603" y="162441"/>
                </a:lnTo>
                <a:lnTo>
                  <a:pt x="75548" y="163018"/>
                </a:lnTo>
                <a:lnTo>
                  <a:pt x="74178" y="162609"/>
                </a:lnTo>
                <a:lnTo>
                  <a:pt x="73265" y="161543"/>
                </a:lnTo>
                <a:lnTo>
                  <a:pt x="72656" y="160038"/>
                </a:lnTo>
                <a:lnTo>
                  <a:pt x="73043" y="159035"/>
                </a:lnTo>
                <a:lnTo>
                  <a:pt x="74096" y="158366"/>
                </a:lnTo>
                <a:lnTo>
                  <a:pt x="77696" y="157293"/>
                </a:lnTo>
                <a:lnTo>
                  <a:pt x="85904" y="153315"/>
                </a:lnTo>
                <a:lnTo>
                  <a:pt x="94007" y="151409"/>
                </a:lnTo>
                <a:lnTo>
                  <a:pt x="98390" y="150901"/>
                </a:lnTo>
                <a:lnTo>
                  <a:pt x="102900" y="149769"/>
                </a:lnTo>
                <a:lnTo>
                  <a:pt x="107494" y="148220"/>
                </a:lnTo>
                <a:lnTo>
                  <a:pt x="112144" y="146394"/>
                </a:lnTo>
                <a:lnTo>
                  <a:pt x="117625" y="145176"/>
                </a:lnTo>
                <a:lnTo>
                  <a:pt x="123661" y="144365"/>
                </a:lnTo>
                <a:lnTo>
                  <a:pt x="130066" y="143823"/>
                </a:lnTo>
                <a:lnTo>
                  <a:pt x="136716" y="143463"/>
                </a:lnTo>
                <a:lnTo>
                  <a:pt x="150457" y="143062"/>
                </a:lnTo>
                <a:lnTo>
                  <a:pt x="171580" y="142836"/>
                </a:lnTo>
                <a:lnTo>
                  <a:pt x="178680" y="143599"/>
                </a:lnTo>
                <a:lnTo>
                  <a:pt x="185795" y="144900"/>
                </a:lnTo>
                <a:lnTo>
                  <a:pt x="192920" y="146562"/>
                </a:lnTo>
                <a:lnTo>
                  <a:pt x="200051" y="149257"/>
                </a:lnTo>
                <a:lnTo>
                  <a:pt x="207186" y="152641"/>
                </a:lnTo>
                <a:lnTo>
                  <a:pt x="226489" y="162873"/>
                </a:lnTo>
                <a:lnTo>
                  <a:pt x="231955" y="165687"/>
                </a:lnTo>
                <a:lnTo>
                  <a:pt x="237187" y="169151"/>
                </a:lnTo>
                <a:lnTo>
                  <a:pt x="242262" y="173048"/>
                </a:lnTo>
                <a:lnTo>
                  <a:pt x="247233" y="177233"/>
                </a:lnTo>
                <a:lnTo>
                  <a:pt x="251341" y="182405"/>
                </a:lnTo>
                <a:lnTo>
                  <a:pt x="254873" y="188233"/>
                </a:lnTo>
                <a:lnTo>
                  <a:pt x="266245" y="210906"/>
                </a:lnTo>
                <a:lnTo>
                  <a:pt x="267191" y="215965"/>
                </a:lnTo>
                <a:lnTo>
                  <a:pt x="267027" y="220926"/>
                </a:lnTo>
                <a:lnTo>
                  <a:pt x="266125" y="225821"/>
                </a:lnTo>
                <a:lnTo>
                  <a:pt x="264729" y="231465"/>
                </a:lnTo>
                <a:lnTo>
                  <a:pt x="263005" y="237609"/>
                </a:lnTo>
                <a:lnTo>
                  <a:pt x="261061" y="244087"/>
                </a:lnTo>
                <a:lnTo>
                  <a:pt x="258179" y="249992"/>
                </a:lnTo>
                <a:lnTo>
                  <a:pt x="254670" y="255517"/>
                </a:lnTo>
                <a:lnTo>
                  <a:pt x="247331" y="265889"/>
                </a:lnTo>
                <a:lnTo>
                  <a:pt x="241423" y="275790"/>
                </a:lnTo>
                <a:lnTo>
                  <a:pt x="237149" y="280653"/>
                </a:lnTo>
                <a:lnTo>
                  <a:pt x="231918" y="285482"/>
                </a:lnTo>
                <a:lnTo>
                  <a:pt x="226050" y="290290"/>
                </a:lnTo>
                <a:lnTo>
                  <a:pt x="219756" y="295082"/>
                </a:lnTo>
                <a:lnTo>
                  <a:pt x="206413" y="304640"/>
                </a:lnTo>
                <a:lnTo>
                  <a:pt x="199522" y="308617"/>
                </a:lnTo>
                <a:lnTo>
                  <a:pt x="192546" y="312063"/>
                </a:lnTo>
                <a:lnTo>
                  <a:pt x="185514" y="315154"/>
                </a:lnTo>
                <a:lnTo>
                  <a:pt x="177651" y="318008"/>
                </a:lnTo>
                <a:lnTo>
                  <a:pt x="169234" y="320704"/>
                </a:lnTo>
                <a:lnTo>
                  <a:pt x="152209" y="325817"/>
                </a:lnTo>
                <a:lnTo>
                  <a:pt x="136705" y="330736"/>
                </a:lnTo>
                <a:lnTo>
                  <a:pt x="129237" y="332365"/>
                </a:lnTo>
                <a:lnTo>
                  <a:pt x="121877" y="333451"/>
                </a:lnTo>
                <a:lnTo>
                  <a:pt x="114589" y="334175"/>
                </a:lnTo>
                <a:lnTo>
                  <a:pt x="107349" y="334657"/>
                </a:lnTo>
                <a:lnTo>
                  <a:pt x="100141" y="334979"/>
                </a:lnTo>
                <a:lnTo>
                  <a:pt x="80736" y="335432"/>
                </a:lnTo>
                <a:lnTo>
                  <a:pt x="75255" y="335495"/>
                </a:lnTo>
                <a:lnTo>
                  <a:pt x="70014" y="334744"/>
                </a:lnTo>
                <a:lnTo>
                  <a:pt x="64933" y="333449"/>
                </a:lnTo>
                <a:lnTo>
                  <a:pt x="59957" y="331793"/>
                </a:lnTo>
                <a:lnTo>
                  <a:pt x="55053" y="329894"/>
                </a:lnTo>
                <a:lnTo>
                  <a:pt x="50196" y="327835"/>
                </a:lnTo>
                <a:lnTo>
                  <a:pt x="45370" y="325668"/>
                </a:lnTo>
                <a:lnTo>
                  <a:pt x="37892" y="323261"/>
                </a:lnTo>
                <a:lnTo>
                  <a:pt x="31129" y="321397"/>
                </a:lnTo>
                <a:lnTo>
                  <a:pt x="22831" y="317923"/>
                </a:lnTo>
                <a:lnTo>
                  <a:pt x="16819" y="315297"/>
                </a:lnTo>
                <a:lnTo>
                  <a:pt x="15976" y="314135"/>
                </a:lnTo>
                <a:lnTo>
                  <a:pt x="15038" y="310726"/>
                </a:lnTo>
                <a:lnTo>
                  <a:pt x="14436" y="302071"/>
                </a:lnTo>
                <a:lnTo>
                  <a:pt x="14354" y="297427"/>
                </a:lnTo>
                <a:lnTo>
                  <a:pt x="15125" y="295872"/>
                </a:lnTo>
                <a:lnTo>
                  <a:pt x="16434" y="294834"/>
                </a:lnTo>
                <a:lnTo>
                  <a:pt x="21432" y="2927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7"/>
          <p:cNvSpPr/>
          <p:nvPr/>
        </p:nvSpPr>
        <p:spPr>
          <a:xfrm>
            <a:off x="5700712" y="2593181"/>
            <a:ext cx="178595" cy="164270"/>
          </a:xfrm>
          <a:custGeom>
            <a:avLst/>
            <a:gdLst/>
            <a:ahLst/>
            <a:cxnLst/>
            <a:rect l="0" t="0" r="0" b="0"/>
            <a:pathLst>
              <a:path w="178595" h="164270">
                <a:moveTo>
                  <a:pt x="14288" y="0"/>
                </a:moveTo>
                <a:lnTo>
                  <a:pt x="14288" y="17061"/>
                </a:lnTo>
                <a:lnTo>
                  <a:pt x="13494" y="19311"/>
                </a:lnTo>
                <a:lnTo>
                  <a:pt x="10495" y="23929"/>
                </a:lnTo>
                <a:lnTo>
                  <a:pt x="8584" y="27065"/>
                </a:lnTo>
                <a:lnTo>
                  <a:pt x="6517" y="30743"/>
                </a:lnTo>
                <a:lnTo>
                  <a:pt x="4345" y="34783"/>
                </a:lnTo>
                <a:lnTo>
                  <a:pt x="2896" y="38270"/>
                </a:lnTo>
                <a:lnTo>
                  <a:pt x="1931" y="41388"/>
                </a:lnTo>
                <a:lnTo>
                  <a:pt x="1287" y="44261"/>
                </a:lnTo>
                <a:lnTo>
                  <a:pt x="858" y="47763"/>
                </a:lnTo>
                <a:lnTo>
                  <a:pt x="572" y="51686"/>
                </a:lnTo>
                <a:lnTo>
                  <a:pt x="381" y="55889"/>
                </a:lnTo>
                <a:lnTo>
                  <a:pt x="170" y="64791"/>
                </a:lnTo>
                <a:lnTo>
                  <a:pt x="0" y="127226"/>
                </a:lnTo>
                <a:lnTo>
                  <a:pt x="794" y="130855"/>
                </a:lnTo>
                <a:lnTo>
                  <a:pt x="2117" y="134068"/>
                </a:lnTo>
                <a:lnTo>
                  <a:pt x="3792" y="137003"/>
                </a:lnTo>
                <a:lnTo>
                  <a:pt x="5704" y="139754"/>
                </a:lnTo>
                <a:lnTo>
                  <a:pt x="7771" y="142382"/>
                </a:lnTo>
                <a:lnTo>
                  <a:pt x="12185" y="147418"/>
                </a:lnTo>
                <a:lnTo>
                  <a:pt x="16793" y="152303"/>
                </a:lnTo>
                <a:lnTo>
                  <a:pt x="19927" y="154716"/>
                </a:lnTo>
                <a:lnTo>
                  <a:pt x="23603" y="157119"/>
                </a:lnTo>
                <a:lnTo>
                  <a:pt x="27642" y="159515"/>
                </a:lnTo>
                <a:lnTo>
                  <a:pt x="31128" y="161112"/>
                </a:lnTo>
                <a:lnTo>
                  <a:pt x="34246" y="162176"/>
                </a:lnTo>
                <a:lnTo>
                  <a:pt x="39827" y="163360"/>
                </a:lnTo>
                <a:lnTo>
                  <a:pt x="44953" y="163885"/>
                </a:lnTo>
                <a:lnTo>
                  <a:pt x="48225" y="164026"/>
                </a:lnTo>
                <a:lnTo>
                  <a:pt x="56094" y="164181"/>
                </a:lnTo>
                <a:lnTo>
                  <a:pt x="69449" y="164269"/>
                </a:lnTo>
                <a:lnTo>
                  <a:pt x="74874" y="163488"/>
                </a:lnTo>
                <a:lnTo>
                  <a:pt x="80873" y="162173"/>
                </a:lnTo>
                <a:lnTo>
                  <a:pt x="87253" y="160503"/>
                </a:lnTo>
                <a:lnTo>
                  <a:pt x="93093" y="158595"/>
                </a:lnTo>
                <a:lnTo>
                  <a:pt x="98575" y="156530"/>
                </a:lnTo>
                <a:lnTo>
                  <a:pt x="103816" y="154360"/>
                </a:lnTo>
                <a:lnTo>
                  <a:pt x="109692" y="152119"/>
                </a:lnTo>
                <a:lnTo>
                  <a:pt x="122571" y="147512"/>
                </a:lnTo>
                <a:lnTo>
                  <a:pt x="128545" y="145173"/>
                </a:lnTo>
                <a:lnTo>
                  <a:pt x="134116" y="142819"/>
                </a:lnTo>
                <a:lnTo>
                  <a:pt x="139416" y="140457"/>
                </a:lnTo>
                <a:lnTo>
                  <a:pt x="143744" y="138088"/>
                </a:lnTo>
                <a:lnTo>
                  <a:pt x="147424" y="135715"/>
                </a:lnTo>
                <a:lnTo>
                  <a:pt x="150670" y="133339"/>
                </a:lnTo>
                <a:lnTo>
                  <a:pt x="154422" y="130961"/>
                </a:lnTo>
                <a:lnTo>
                  <a:pt x="158510" y="128582"/>
                </a:lnTo>
                <a:lnTo>
                  <a:pt x="162823" y="126203"/>
                </a:lnTo>
                <a:lnTo>
                  <a:pt x="166493" y="123823"/>
                </a:lnTo>
                <a:lnTo>
                  <a:pt x="169733" y="121442"/>
                </a:lnTo>
                <a:lnTo>
                  <a:pt x="17859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8"/>
          <p:cNvSpPr/>
          <p:nvPr/>
        </p:nvSpPr>
        <p:spPr>
          <a:xfrm>
            <a:off x="5686425" y="2464924"/>
            <a:ext cx="28547" cy="42533"/>
          </a:xfrm>
          <a:custGeom>
            <a:avLst/>
            <a:gdLst/>
            <a:ahLst/>
            <a:cxnLst/>
            <a:rect l="0" t="0" r="0" b="0"/>
            <a:pathLst>
              <a:path w="28547" h="42533">
                <a:moveTo>
                  <a:pt x="0" y="42532"/>
                </a:moveTo>
                <a:lnTo>
                  <a:pt x="0" y="31890"/>
                </a:lnTo>
                <a:lnTo>
                  <a:pt x="794" y="29881"/>
                </a:lnTo>
                <a:lnTo>
                  <a:pt x="2116" y="27748"/>
                </a:lnTo>
                <a:lnTo>
                  <a:pt x="3792" y="25532"/>
                </a:lnTo>
                <a:lnTo>
                  <a:pt x="5703" y="23261"/>
                </a:lnTo>
                <a:lnTo>
                  <a:pt x="7770" y="20954"/>
                </a:lnTo>
                <a:lnTo>
                  <a:pt x="12184" y="16273"/>
                </a:lnTo>
                <a:lnTo>
                  <a:pt x="22937" y="5320"/>
                </a:lnTo>
                <a:lnTo>
                  <a:pt x="28244" y="0"/>
                </a:lnTo>
                <a:lnTo>
                  <a:pt x="28355" y="684"/>
                </a:lnTo>
                <a:lnTo>
                  <a:pt x="28428" y="1933"/>
                </a:lnTo>
                <a:lnTo>
                  <a:pt x="28546" y="5849"/>
                </a:lnTo>
                <a:lnTo>
                  <a:pt x="27761" y="6964"/>
                </a:lnTo>
                <a:lnTo>
                  <a:pt x="26445" y="8501"/>
                </a:lnTo>
                <a:lnTo>
                  <a:pt x="21431" y="139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9"/>
          <p:cNvSpPr/>
          <p:nvPr/>
        </p:nvSpPr>
        <p:spPr>
          <a:xfrm>
            <a:off x="3457575" y="3264693"/>
            <a:ext cx="285751" cy="28576"/>
          </a:xfrm>
          <a:custGeom>
            <a:avLst/>
            <a:gdLst/>
            <a:ahLst/>
            <a:cxnLst/>
            <a:rect l="0" t="0" r="0" b="0"/>
            <a:pathLst>
              <a:path w="285751" h="28576">
                <a:moveTo>
                  <a:pt x="0" y="28575"/>
                </a:moveTo>
                <a:lnTo>
                  <a:pt x="48051" y="28575"/>
                </a:lnTo>
                <a:lnTo>
                  <a:pt x="52671" y="27782"/>
                </a:lnTo>
                <a:lnTo>
                  <a:pt x="57339" y="26459"/>
                </a:lnTo>
                <a:lnTo>
                  <a:pt x="62039" y="24783"/>
                </a:lnTo>
                <a:lnTo>
                  <a:pt x="66759" y="23666"/>
                </a:lnTo>
                <a:lnTo>
                  <a:pt x="71493" y="22921"/>
                </a:lnTo>
                <a:lnTo>
                  <a:pt x="76237" y="22424"/>
                </a:lnTo>
                <a:lnTo>
                  <a:pt x="81781" y="21300"/>
                </a:lnTo>
                <a:lnTo>
                  <a:pt x="87858" y="19756"/>
                </a:lnTo>
                <a:lnTo>
                  <a:pt x="94290" y="17933"/>
                </a:lnTo>
                <a:lnTo>
                  <a:pt x="100166" y="16718"/>
                </a:lnTo>
                <a:lnTo>
                  <a:pt x="105671" y="15908"/>
                </a:lnTo>
                <a:lnTo>
                  <a:pt x="110929" y="15368"/>
                </a:lnTo>
                <a:lnTo>
                  <a:pt x="117609" y="14214"/>
                </a:lnTo>
                <a:lnTo>
                  <a:pt x="125237" y="12651"/>
                </a:lnTo>
                <a:lnTo>
                  <a:pt x="133497" y="10816"/>
                </a:lnTo>
                <a:lnTo>
                  <a:pt x="141385" y="9592"/>
                </a:lnTo>
                <a:lnTo>
                  <a:pt x="149026" y="8776"/>
                </a:lnTo>
                <a:lnTo>
                  <a:pt x="156500" y="8232"/>
                </a:lnTo>
                <a:lnTo>
                  <a:pt x="163865" y="7869"/>
                </a:lnTo>
                <a:lnTo>
                  <a:pt x="178397" y="7466"/>
                </a:lnTo>
                <a:lnTo>
                  <a:pt x="199966" y="7240"/>
                </a:lnTo>
                <a:lnTo>
                  <a:pt x="207129" y="6414"/>
                </a:lnTo>
                <a:lnTo>
                  <a:pt x="214286" y="5070"/>
                </a:lnTo>
                <a:lnTo>
                  <a:pt x="221438" y="3380"/>
                </a:lnTo>
                <a:lnTo>
                  <a:pt x="228588" y="2253"/>
                </a:lnTo>
                <a:lnTo>
                  <a:pt x="235735" y="1502"/>
                </a:lnTo>
                <a:lnTo>
                  <a:pt x="242882" y="1002"/>
                </a:lnTo>
                <a:lnTo>
                  <a:pt x="249234" y="668"/>
                </a:lnTo>
                <a:lnTo>
                  <a:pt x="260524" y="297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0"/>
          <p:cNvSpPr/>
          <p:nvPr/>
        </p:nvSpPr>
        <p:spPr>
          <a:xfrm>
            <a:off x="3907631" y="3071812"/>
            <a:ext cx="50007" cy="350045"/>
          </a:xfrm>
          <a:custGeom>
            <a:avLst/>
            <a:gdLst/>
            <a:ahLst/>
            <a:cxnLst/>
            <a:rect l="0" t="0" r="0" b="0"/>
            <a:pathLst>
              <a:path w="50007" h="350045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3445"/>
                </a:lnTo>
                <a:lnTo>
                  <a:pt x="6151" y="20792"/>
                </a:lnTo>
                <a:lnTo>
                  <a:pt x="7275" y="24974"/>
                </a:lnTo>
                <a:lnTo>
                  <a:pt x="8819" y="29349"/>
                </a:lnTo>
                <a:lnTo>
                  <a:pt x="10642" y="33854"/>
                </a:lnTo>
                <a:lnTo>
                  <a:pt x="11857" y="39238"/>
                </a:lnTo>
                <a:lnTo>
                  <a:pt x="12667" y="45208"/>
                </a:lnTo>
                <a:lnTo>
                  <a:pt x="13207" y="51570"/>
                </a:lnTo>
                <a:lnTo>
                  <a:pt x="14361" y="57399"/>
                </a:lnTo>
                <a:lnTo>
                  <a:pt x="15924" y="62872"/>
                </a:lnTo>
                <a:lnTo>
                  <a:pt x="17760" y="68108"/>
                </a:lnTo>
                <a:lnTo>
                  <a:pt x="18983" y="74774"/>
                </a:lnTo>
                <a:lnTo>
                  <a:pt x="19799" y="82393"/>
                </a:lnTo>
                <a:lnTo>
                  <a:pt x="20343" y="90648"/>
                </a:lnTo>
                <a:lnTo>
                  <a:pt x="20706" y="98532"/>
                </a:lnTo>
                <a:lnTo>
                  <a:pt x="21109" y="113642"/>
                </a:lnTo>
                <a:lnTo>
                  <a:pt x="21423" y="178577"/>
                </a:lnTo>
                <a:lnTo>
                  <a:pt x="22219" y="185726"/>
                </a:lnTo>
                <a:lnTo>
                  <a:pt x="23544" y="192873"/>
                </a:lnTo>
                <a:lnTo>
                  <a:pt x="25221" y="200020"/>
                </a:lnTo>
                <a:lnTo>
                  <a:pt x="26339" y="207166"/>
                </a:lnTo>
                <a:lnTo>
                  <a:pt x="27085" y="214310"/>
                </a:lnTo>
                <a:lnTo>
                  <a:pt x="27581" y="221455"/>
                </a:lnTo>
                <a:lnTo>
                  <a:pt x="27912" y="228599"/>
                </a:lnTo>
                <a:lnTo>
                  <a:pt x="28281" y="242887"/>
                </a:lnTo>
                <a:lnTo>
                  <a:pt x="28488" y="264318"/>
                </a:lnTo>
                <a:lnTo>
                  <a:pt x="29310" y="270668"/>
                </a:lnTo>
                <a:lnTo>
                  <a:pt x="30653" y="276490"/>
                </a:lnTo>
                <a:lnTo>
                  <a:pt x="32342" y="281958"/>
                </a:lnTo>
                <a:lnTo>
                  <a:pt x="33467" y="287190"/>
                </a:lnTo>
                <a:lnTo>
                  <a:pt x="34718" y="297238"/>
                </a:lnTo>
                <a:lnTo>
                  <a:pt x="35274" y="306996"/>
                </a:lnTo>
                <a:lnTo>
                  <a:pt x="35422" y="311820"/>
                </a:lnTo>
                <a:lnTo>
                  <a:pt x="36315" y="316624"/>
                </a:lnTo>
                <a:lnTo>
                  <a:pt x="37704" y="321414"/>
                </a:lnTo>
                <a:lnTo>
                  <a:pt x="39423" y="326194"/>
                </a:lnTo>
                <a:lnTo>
                  <a:pt x="40570" y="330176"/>
                </a:lnTo>
                <a:lnTo>
                  <a:pt x="41843" y="336716"/>
                </a:lnTo>
                <a:lnTo>
                  <a:pt x="42977" y="339571"/>
                </a:lnTo>
                <a:lnTo>
                  <a:pt x="44526" y="342268"/>
                </a:lnTo>
                <a:lnTo>
                  <a:pt x="50006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1"/>
          <p:cNvSpPr/>
          <p:nvPr/>
        </p:nvSpPr>
        <p:spPr>
          <a:xfrm>
            <a:off x="4064793" y="3228975"/>
            <a:ext cx="307183" cy="42863"/>
          </a:xfrm>
          <a:custGeom>
            <a:avLst/>
            <a:gdLst/>
            <a:ahLst/>
            <a:cxnLst/>
            <a:rect l="0" t="0" r="0" b="0"/>
            <a:pathLst>
              <a:path w="307183" h="42863">
                <a:moveTo>
                  <a:pt x="0" y="42862"/>
                </a:moveTo>
                <a:lnTo>
                  <a:pt x="6151" y="36711"/>
                </a:lnTo>
                <a:lnTo>
                  <a:pt x="8070" y="35586"/>
                </a:lnTo>
                <a:lnTo>
                  <a:pt x="14435" y="32220"/>
                </a:lnTo>
                <a:lnTo>
                  <a:pt x="18355" y="31005"/>
                </a:lnTo>
                <a:lnTo>
                  <a:pt x="22555" y="30195"/>
                </a:lnTo>
                <a:lnTo>
                  <a:pt x="26943" y="29655"/>
                </a:lnTo>
                <a:lnTo>
                  <a:pt x="31456" y="28501"/>
                </a:lnTo>
                <a:lnTo>
                  <a:pt x="36052" y="26938"/>
                </a:lnTo>
                <a:lnTo>
                  <a:pt x="40704" y="25103"/>
                </a:lnTo>
                <a:lnTo>
                  <a:pt x="46186" y="23879"/>
                </a:lnTo>
                <a:lnTo>
                  <a:pt x="52222" y="23062"/>
                </a:lnTo>
                <a:lnTo>
                  <a:pt x="58627" y="22519"/>
                </a:lnTo>
                <a:lnTo>
                  <a:pt x="65278" y="22156"/>
                </a:lnTo>
                <a:lnTo>
                  <a:pt x="79019" y="21753"/>
                </a:lnTo>
                <a:lnTo>
                  <a:pt x="86017" y="20852"/>
                </a:lnTo>
                <a:lnTo>
                  <a:pt x="93064" y="19457"/>
                </a:lnTo>
                <a:lnTo>
                  <a:pt x="100143" y="17734"/>
                </a:lnTo>
                <a:lnTo>
                  <a:pt x="107243" y="16585"/>
                </a:lnTo>
                <a:lnTo>
                  <a:pt x="114358" y="15819"/>
                </a:lnTo>
                <a:lnTo>
                  <a:pt x="121482" y="15308"/>
                </a:lnTo>
                <a:lnTo>
                  <a:pt x="128613" y="14968"/>
                </a:lnTo>
                <a:lnTo>
                  <a:pt x="142886" y="14590"/>
                </a:lnTo>
                <a:lnTo>
                  <a:pt x="150026" y="13695"/>
                </a:lnTo>
                <a:lnTo>
                  <a:pt x="157168" y="12305"/>
                </a:lnTo>
                <a:lnTo>
                  <a:pt x="164310" y="10584"/>
                </a:lnTo>
                <a:lnTo>
                  <a:pt x="171453" y="9437"/>
                </a:lnTo>
                <a:lnTo>
                  <a:pt x="178596" y="8673"/>
                </a:lnTo>
                <a:lnTo>
                  <a:pt x="185739" y="8163"/>
                </a:lnTo>
                <a:lnTo>
                  <a:pt x="192882" y="7823"/>
                </a:lnTo>
                <a:lnTo>
                  <a:pt x="207169" y="7445"/>
                </a:lnTo>
                <a:lnTo>
                  <a:pt x="228600" y="7233"/>
                </a:lnTo>
                <a:lnTo>
                  <a:pt x="235744" y="6409"/>
                </a:lnTo>
                <a:lnTo>
                  <a:pt x="242888" y="5066"/>
                </a:lnTo>
                <a:lnTo>
                  <a:pt x="250032" y="3378"/>
                </a:lnTo>
                <a:lnTo>
                  <a:pt x="257175" y="2251"/>
                </a:lnTo>
                <a:lnTo>
                  <a:pt x="264319" y="1501"/>
                </a:lnTo>
                <a:lnTo>
                  <a:pt x="277019" y="667"/>
                </a:lnTo>
                <a:lnTo>
                  <a:pt x="285310" y="296"/>
                </a:lnTo>
                <a:lnTo>
                  <a:pt x="293756" y="131"/>
                </a:lnTo>
                <a:lnTo>
                  <a:pt x="30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2"/>
          <p:cNvSpPr/>
          <p:nvPr/>
        </p:nvSpPr>
        <p:spPr>
          <a:xfrm>
            <a:off x="4207694" y="3157537"/>
            <a:ext cx="71413" cy="235745"/>
          </a:xfrm>
          <a:custGeom>
            <a:avLst/>
            <a:gdLst/>
            <a:ahLst/>
            <a:cxnLst/>
            <a:rect l="0" t="0" r="0" b="0"/>
            <a:pathLst>
              <a:path w="71413" h="235745">
                <a:moveTo>
                  <a:pt x="7118" y="0"/>
                </a:moveTo>
                <a:lnTo>
                  <a:pt x="61" y="0"/>
                </a:lnTo>
                <a:lnTo>
                  <a:pt x="0" y="3792"/>
                </a:lnTo>
                <a:lnTo>
                  <a:pt x="785" y="5703"/>
                </a:lnTo>
                <a:lnTo>
                  <a:pt x="2102" y="7771"/>
                </a:lnTo>
                <a:lnTo>
                  <a:pt x="3774" y="9943"/>
                </a:lnTo>
                <a:lnTo>
                  <a:pt x="4889" y="12979"/>
                </a:lnTo>
                <a:lnTo>
                  <a:pt x="5632" y="16590"/>
                </a:lnTo>
                <a:lnTo>
                  <a:pt x="6127" y="20585"/>
                </a:lnTo>
                <a:lnTo>
                  <a:pt x="6458" y="24836"/>
                </a:lnTo>
                <a:lnTo>
                  <a:pt x="6678" y="29257"/>
                </a:lnTo>
                <a:lnTo>
                  <a:pt x="6825" y="33793"/>
                </a:lnTo>
                <a:lnTo>
                  <a:pt x="7716" y="38403"/>
                </a:lnTo>
                <a:lnTo>
                  <a:pt x="9104" y="43065"/>
                </a:lnTo>
                <a:lnTo>
                  <a:pt x="10823" y="47760"/>
                </a:lnTo>
                <a:lnTo>
                  <a:pt x="12763" y="52477"/>
                </a:lnTo>
                <a:lnTo>
                  <a:pt x="14850" y="57210"/>
                </a:lnTo>
                <a:lnTo>
                  <a:pt x="19286" y="66702"/>
                </a:lnTo>
                <a:lnTo>
                  <a:pt x="23903" y="76212"/>
                </a:lnTo>
                <a:lnTo>
                  <a:pt x="26246" y="81764"/>
                </a:lnTo>
                <a:lnTo>
                  <a:pt x="28601" y="87847"/>
                </a:lnTo>
                <a:lnTo>
                  <a:pt x="30965" y="94283"/>
                </a:lnTo>
                <a:lnTo>
                  <a:pt x="33335" y="100162"/>
                </a:lnTo>
                <a:lnTo>
                  <a:pt x="35708" y="105668"/>
                </a:lnTo>
                <a:lnTo>
                  <a:pt x="38085" y="110927"/>
                </a:lnTo>
                <a:lnTo>
                  <a:pt x="39669" y="116814"/>
                </a:lnTo>
                <a:lnTo>
                  <a:pt x="40724" y="123120"/>
                </a:lnTo>
                <a:lnTo>
                  <a:pt x="41428" y="129705"/>
                </a:lnTo>
                <a:lnTo>
                  <a:pt x="41898" y="135682"/>
                </a:lnTo>
                <a:lnTo>
                  <a:pt x="42211" y="141255"/>
                </a:lnTo>
                <a:lnTo>
                  <a:pt x="42419" y="146557"/>
                </a:lnTo>
                <a:lnTo>
                  <a:pt x="43352" y="152474"/>
                </a:lnTo>
                <a:lnTo>
                  <a:pt x="44768" y="158799"/>
                </a:lnTo>
                <a:lnTo>
                  <a:pt x="46506" y="165397"/>
                </a:lnTo>
                <a:lnTo>
                  <a:pt x="48457" y="171384"/>
                </a:lnTo>
                <a:lnTo>
                  <a:pt x="50553" y="176962"/>
                </a:lnTo>
                <a:lnTo>
                  <a:pt x="52744" y="182269"/>
                </a:lnTo>
                <a:lnTo>
                  <a:pt x="54204" y="186600"/>
                </a:lnTo>
                <a:lnTo>
                  <a:pt x="55826" y="193529"/>
                </a:lnTo>
                <a:lnTo>
                  <a:pt x="57053" y="197282"/>
                </a:lnTo>
                <a:lnTo>
                  <a:pt x="58664" y="201371"/>
                </a:lnTo>
                <a:lnTo>
                  <a:pt x="60532" y="205685"/>
                </a:lnTo>
                <a:lnTo>
                  <a:pt x="61777" y="210148"/>
                </a:lnTo>
                <a:lnTo>
                  <a:pt x="62608" y="214711"/>
                </a:lnTo>
                <a:lnTo>
                  <a:pt x="63161" y="219341"/>
                </a:lnTo>
                <a:lnTo>
                  <a:pt x="64324" y="222427"/>
                </a:lnTo>
                <a:lnTo>
                  <a:pt x="65893" y="224485"/>
                </a:lnTo>
                <a:lnTo>
                  <a:pt x="67733" y="225857"/>
                </a:lnTo>
                <a:lnTo>
                  <a:pt x="68959" y="227565"/>
                </a:lnTo>
                <a:lnTo>
                  <a:pt x="69777" y="229497"/>
                </a:lnTo>
                <a:lnTo>
                  <a:pt x="71412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3"/>
          <p:cNvSpPr/>
          <p:nvPr/>
        </p:nvSpPr>
        <p:spPr>
          <a:xfrm>
            <a:off x="4457700" y="3086430"/>
            <a:ext cx="228465" cy="296199"/>
          </a:xfrm>
          <a:custGeom>
            <a:avLst/>
            <a:gdLst/>
            <a:ahLst/>
            <a:cxnLst/>
            <a:rect l="0" t="0" r="0" b="0"/>
            <a:pathLst>
              <a:path w="228465" h="296199">
                <a:moveTo>
                  <a:pt x="7143" y="49676"/>
                </a:moveTo>
                <a:lnTo>
                  <a:pt x="7143" y="45884"/>
                </a:lnTo>
                <a:lnTo>
                  <a:pt x="7937" y="43973"/>
                </a:lnTo>
                <a:lnTo>
                  <a:pt x="12053" y="37491"/>
                </a:lnTo>
                <a:lnTo>
                  <a:pt x="13294" y="32883"/>
                </a:lnTo>
                <a:lnTo>
                  <a:pt x="15213" y="30543"/>
                </a:lnTo>
                <a:lnTo>
                  <a:pt x="21578" y="25827"/>
                </a:lnTo>
                <a:lnTo>
                  <a:pt x="25498" y="23458"/>
                </a:lnTo>
                <a:lnTo>
                  <a:pt x="29698" y="21084"/>
                </a:lnTo>
                <a:lnTo>
                  <a:pt x="38599" y="16331"/>
                </a:lnTo>
                <a:lnTo>
                  <a:pt x="47847" y="11573"/>
                </a:lnTo>
                <a:lnTo>
                  <a:pt x="53329" y="9986"/>
                </a:lnTo>
                <a:lnTo>
                  <a:pt x="59365" y="8929"/>
                </a:lnTo>
                <a:lnTo>
                  <a:pt x="65770" y="8223"/>
                </a:lnTo>
                <a:lnTo>
                  <a:pt x="71628" y="6960"/>
                </a:lnTo>
                <a:lnTo>
                  <a:pt x="77120" y="5323"/>
                </a:lnTo>
                <a:lnTo>
                  <a:pt x="82370" y="3439"/>
                </a:lnTo>
                <a:lnTo>
                  <a:pt x="88250" y="2182"/>
                </a:lnTo>
                <a:lnTo>
                  <a:pt x="94552" y="1345"/>
                </a:lnTo>
                <a:lnTo>
                  <a:pt x="101135" y="786"/>
                </a:lnTo>
                <a:lnTo>
                  <a:pt x="107110" y="414"/>
                </a:lnTo>
                <a:lnTo>
                  <a:pt x="117983" y="0"/>
                </a:lnTo>
                <a:lnTo>
                  <a:pt x="123105" y="684"/>
                </a:lnTo>
                <a:lnTo>
                  <a:pt x="128108" y="1933"/>
                </a:lnTo>
                <a:lnTo>
                  <a:pt x="133030" y="3560"/>
                </a:lnTo>
                <a:lnTo>
                  <a:pt x="137105" y="4644"/>
                </a:lnTo>
                <a:lnTo>
                  <a:pt x="143750" y="5849"/>
                </a:lnTo>
                <a:lnTo>
                  <a:pt x="147427" y="6964"/>
                </a:lnTo>
                <a:lnTo>
                  <a:pt x="151466" y="8502"/>
                </a:lnTo>
                <a:lnTo>
                  <a:pt x="155746" y="10320"/>
                </a:lnTo>
                <a:lnTo>
                  <a:pt x="158599" y="13120"/>
                </a:lnTo>
                <a:lnTo>
                  <a:pt x="160501" y="16574"/>
                </a:lnTo>
                <a:lnTo>
                  <a:pt x="162615" y="24645"/>
                </a:lnTo>
                <a:lnTo>
                  <a:pt x="163555" y="33524"/>
                </a:lnTo>
                <a:lnTo>
                  <a:pt x="161856" y="42762"/>
                </a:lnTo>
                <a:lnTo>
                  <a:pt x="160291" y="47448"/>
                </a:lnTo>
                <a:lnTo>
                  <a:pt x="158454" y="52159"/>
                </a:lnTo>
                <a:lnTo>
                  <a:pt x="156436" y="56888"/>
                </a:lnTo>
                <a:lnTo>
                  <a:pt x="154297" y="61628"/>
                </a:lnTo>
                <a:lnTo>
                  <a:pt x="150490" y="67169"/>
                </a:lnTo>
                <a:lnTo>
                  <a:pt x="145570" y="73244"/>
                </a:lnTo>
                <a:lnTo>
                  <a:pt x="139909" y="79675"/>
                </a:lnTo>
                <a:lnTo>
                  <a:pt x="129386" y="91055"/>
                </a:lnTo>
                <a:lnTo>
                  <a:pt x="112419" y="108503"/>
                </a:lnTo>
                <a:lnTo>
                  <a:pt x="105902" y="115088"/>
                </a:lnTo>
                <a:lnTo>
                  <a:pt x="99970" y="120271"/>
                </a:lnTo>
                <a:lnTo>
                  <a:pt x="94428" y="124521"/>
                </a:lnTo>
                <a:lnTo>
                  <a:pt x="89146" y="128147"/>
                </a:lnTo>
                <a:lnTo>
                  <a:pt x="84036" y="131359"/>
                </a:lnTo>
                <a:lnTo>
                  <a:pt x="79043" y="134294"/>
                </a:lnTo>
                <a:lnTo>
                  <a:pt x="74126" y="137044"/>
                </a:lnTo>
                <a:lnTo>
                  <a:pt x="64430" y="142217"/>
                </a:lnTo>
                <a:lnTo>
                  <a:pt x="59622" y="144707"/>
                </a:lnTo>
                <a:lnTo>
                  <a:pt x="55623" y="146368"/>
                </a:lnTo>
                <a:lnTo>
                  <a:pt x="49063" y="148212"/>
                </a:lnTo>
                <a:lnTo>
                  <a:pt x="46996" y="149498"/>
                </a:lnTo>
                <a:lnTo>
                  <a:pt x="45618" y="151149"/>
                </a:lnTo>
                <a:lnTo>
                  <a:pt x="44699" y="153043"/>
                </a:lnTo>
                <a:lnTo>
                  <a:pt x="44087" y="153513"/>
                </a:lnTo>
                <a:lnTo>
                  <a:pt x="43679" y="153031"/>
                </a:lnTo>
                <a:lnTo>
                  <a:pt x="42910" y="149884"/>
                </a:lnTo>
                <a:lnTo>
                  <a:pt x="46668" y="149746"/>
                </a:lnTo>
                <a:lnTo>
                  <a:pt x="52756" y="147597"/>
                </a:lnTo>
                <a:lnTo>
                  <a:pt x="56602" y="145913"/>
                </a:lnTo>
                <a:lnTo>
                  <a:pt x="62992" y="144042"/>
                </a:lnTo>
                <a:lnTo>
                  <a:pt x="70065" y="142416"/>
                </a:lnTo>
                <a:lnTo>
                  <a:pt x="81146" y="139048"/>
                </a:lnTo>
                <a:lnTo>
                  <a:pt x="86641" y="137832"/>
                </a:lnTo>
                <a:lnTo>
                  <a:pt x="91892" y="137022"/>
                </a:lnTo>
                <a:lnTo>
                  <a:pt x="96980" y="136481"/>
                </a:lnTo>
                <a:lnTo>
                  <a:pt x="102753" y="136121"/>
                </a:lnTo>
                <a:lnTo>
                  <a:pt x="115518" y="135721"/>
                </a:lnTo>
                <a:lnTo>
                  <a:pt x="136092" y="135496"/>
                </a:lnTo>
                <a:lnTo>
                  <a:pt x="143115" y="136258"/>
                </a:lnTo>
                <a:lnTo>
                  <a:pt x="150179" y="137560"/>
                </a:lnTo>
                <a:lnTo>
                  <a:pt x="157269" y="139221"/>
                </a:lnTo>
                <a:lnTo>
                  <a:pt x="163583" y="141123"/>
                </a:lnTo>
                <a:lnTo>
                  <a:pt x="169381" y="143184"/>
                </a:lnTo>
                <a:lnTo>
                  <a:pt x="174833" y="145352"/>
                </a:lnTo>
                <a:lnTo>
                  <a:pt x="180055" y="146798"/>
                </a:lnTo>
                <a:lnTo>
                  <a:pt x="185124" y="147761"/>
                </a:lnTo>
                <a:lnTo>
                  <a:pt x="190091" y="148403"/>
                </a:lnTo>
                <a:lnTo>
                  <a:pt x="194989" y="150419"/>
                </a:lnTo>
                <a:lnTo>
                  <a:pt x="199843" y="153351"/>
                </a:lnTo>
                <a:lnTo>
                  <a:pt x="204666" y="156892"/>
                </a:lnTo>
                <a:lnTo>
                  <a:pt x="208675" y="160047"/>
                </a:lnTo>
                <a:lnTo>
                  <a:pt x="215246" y="165669"/>
                </a:lnTo>
                <a:lnTo>
                  <a:pt x="220813" y="170814"/>
                </a:lnTo>
                <a:lnTo>
                  <a:pt x="223408" y="173297"/>
                </a:lnTo>
                <a:lnTo>
                  <a:pt x="225139" y="176540"/>
                </a:lnTo>
                <a:lnTo>
                  <a:pt x="227061" y="184377"/>
                </a:lnTo>
                <a:lnTo>
                  <a:pt x="227916" y="193151"/>
                </a:lnTo>
                <a:lnTo>
                  <a:pt x="228296" y="201549"/>
                </a:lnTo>
                <a:lnTo>
                  <a:pt x="228464" y="207927"/>
                </a:lnTo>
                <a:lnTo>
                  <a:pt x="226423" y="215524"/>
                </a:lnTo>
                <a:lnTo>
                  <a:pt x="224767" y="219773"/>
                </a:lnTo>
                <a:lnTo>
                  <a:pt x="218694" y="228726"/>
                </a:lnTo>
                <a:lnTo>
                  <a:pt x="214852" y="233337"/>
                </a:lnTo>
                <a:lnTo>
                  <a:pt x="209910" y="237204"/>
                </a:lnTo>
                <a:lnTo>
                  <a:pt x="204234" y="240576"/>
                </a:lnTo>
                <a:lnTo>
                  <a:pt x="198068" y="243617"/>
                </a:lnTo>
                <a:lnTo>
                  <a:pt x="192370" y="247233"/>
                </a:lnTo>
                <a:lnTo>
                  <a:pt x="186984" y="251231"/>
                </a:lnTo>
                <a:lnTo>
                  <a:pt x="181806" y="255483"/>
                </a:lnTo>
                <a:lnTo>
                  <a:pt x="175973" y="259112"/>
                </a:lnTo>
                <a:lnTo>
                  <a:pt x="169702" y="262325"/>
                </a:lnTo>
                <a:lnTo>
                  <a:pt x="163141" y="265261"/>
                </a:lnTo>
                <a:lnTo>
                  <a:pt x="156385" y="268011"/>
                </a:lnTo>
                <a:lnTo>
                  <a:pt x="149501" y="270639"/>
                </a:lnTo>
                <a:lnTo>
                  <a:pt x="142529" y="273185"/>
                </a:lnTo>
                <a:lnTo>
                  <a:pt x="135501" y="276469"/>
                </a:lnTo>
                <a:lnTo>
                  <a:pt x="128434" y="280246"/>
                </a:lnTo>
                <a:lnTo>
                  <a:pt x="121341" y="284352"/>
                </a:lnTo>
                <a:lnTo>
                  <a:pt x="113438" y="287089"/>
                </a:lnTo>
                <a:lnTo>
                  <a:pt x="104993" y="288914"/>
                </a:lnTo>
                <a:lnTo>
                  <a:pt x="96189" y="290130"/>
                </a:lnTo>
                <a:lnTo>
                  <a:pt x="88732" y="291735"/>
                </a:lnTo>
                <a:lnTo>
                  <a:pt x="82174" y="293598"/>
                </a:lnTo>
                <a:lnTo>
                  <a:pt x="76213" y="295634"/>
                </a:lnTo>
                <a:lnTo>
                  <a:pt x="69859" y="296198"/>
                </a:lnTo>
                <a:lnTo>
                  <a:pt x="63241" y="295780"/>
                </a:lnTo>
                <a:lnTo>
                  <a:pt x="56448" y="294708"/>
                </a:lnTo>
                <a:lnTo>
                  <a:pt x="50332" y="293993"/>
                </a:lnTo>
                <a:lnTo>
                  <a:pt x="44667" y="293517"/>
                </a:lnTo>
                <a:lnTo>
                  <a:pt x="39303" y="293199"/>
                </a:lnTo>
                <a:lnTo>
                  <a:pt x="34139" y="292193"/>
                </a:lnTo>
                <a:lnTo>
                  <a:pt x="29109" y="290729"/>
                </a:lnTo>
                <a:lnTo>
                  <a:pt x="24169" y="288959"/>
                </a:lnTo>
                <a:lnTo>
                  <a:pt x="20081" y="287779"/>
                </a:lnTo>
                <a:lnTo>
                  <a:pt x="13422" y="286468"/>
                </a:lnTo>
                <a:lnTo>
                  <a:pt x="7817" y="283769"/>
                </a:lnTo>
                <a:lnTo>
                  <a:pt x="0" y="2782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4"/>
          <p:cNvSpPr/>
          <p:nvPr/>
        </p:nvSpPr>
        <p:spPr>
          <a:xfrm>
            <a:off x="4793464" y="3207543"/>
            <a:ext cx="114293" cy="141765"/>
          </a:xfrm>
          <a:custGeom>
            <a:avLst/>
            <a:gdLst/>
            <a:ahLst/>
            <a:cxnLst/>
            <a:rect l="0" t="0" r="0" b="0"/>
            <a:pathLst>
              <a:path w="114293" h="141765">
                <a:moveTo>
                  <a:pt x="14279" y="0"/>
                </a:moveTo>
                <a:lnTo>
                  <a:pt x="14279" y="17000"/>
                </a:lnTo>
                <a:lnTo>
                  <a:pt x="13486" y="20065"/>
                </a:lnTo>
                <a:lnTo>
                  <a:pt x="12163" y="23695"/>
                </a:lnTo>
                <a:lnTo>
                  <a:pt x="10487" y="27703"/>
                </a:lnTo>
                <a:lnTo>
                  <a:pt x="9369" y="31963"/>
                </a:lnTo>
                <a:lnTo>
                  <a:pt x="8625" y="36390"/>
                </a:lnTo>
                <a:lnTo>
                  <a:pt x="8128" y="40929"/>
                </a:lnTo>
                <a:lnTo>
                  <a:pt x="7004" y="45542"/>
                </a:lnTo>
                <a:lnTo>
                  <a:pt x="5460" y="50205"/>
                </a:lnTo>
                <a:lnTo>
                  <a:pt x="3637" y="54902"/>
                </a:lnTo>
                <a:lnTo>
                  <a:pt x="2422" y="59620"/>
                </a:lnTo>
                <a:lnTo>
                  <a:pt x="1612" y="64353"/>
                </a:lnTo>
                <a:lnTo>
                  <a:pt x="1072" y="69096"/>
                </a:lnTo>
                <a:lnTo>
                  <a:pt x="712" y="73052"/>
                </a:lnTo>
                <a:lnTo>
                  <a:pt x="472" y="76482"/>
                </a:lnTo>
                <a:lnTo>
                  <a:pt x="312" y="79564"/>
                </a:lnTo>
                <a:lnTo>
                  <a:pt x="134" y="87220"/>
                </a:lnTo>
                <a:lnTo>
                  <a:pt x="0" y="113000"/>
                </a:lnTo>
                <a:lnTo>
                  <a:pt x="791" y="115814"/>
                </a:lnTo>
                <a:lnTo>
                  <a:pt x="2112" y="117691"/>
                </a:lnTo>
                <a:lnTo>
                  <a:pt x="3786" y="118942"/>
                </a:lnTo>
                <a:lnTo>
                  <a:pt x="5697" y="120570"/>
                </a:lnTo>
                <a:lnTo>
                  <a:pt x="7764" y="122449"/>
                </a:lnTo>
                <a:lnTo>
                  <a:pt x="12177" y="126653"/>
                </a:lnTo>
                <a:lnTo>
                  <a:pt x="24808" y="139123"/>
                </a:lnTo>
                <a:lnTo>
                  <a:pt x="26855" y="140374"/>
                </a:lnTo>
                <a:lnTo>
                  <a:pt x="29013" y="141208"/>
                </a:lnTo>
                <a:lnTo>
                  <a:pt x="31245" y="141764"/>
                </a:lnTo>
                <a:lnTo>
                  <a:pt x="33527" y="141340"/>
                </a:lnTo>
                <a:lnTo>
                  <a:pt x="35843" y="140265"/>
                </a:lnTo>
                <a:lnTo>
                  <a:pt x="38180" y="138753"/>
                </a:lnTo>
                <a:lnTo>
                  <a:pt x="41326" y="137746"/>
                </a:lnTo>
                <a:lnTo>
                  <a:pt x="45010" y="137075"/>
                </a:lnTo>
                <a:lnTo>
                  <a:pt x="49054" y="136627"/>
                </a:lnTo>
                <a:lnTo>
                  <a:pt x="52544" y="135535"/>
                </a:lnTo>
                <a:lnTo>
                  <a:pt x="55664" y="134013"/>
                </a:lnTo>
                <a:lnTo>
                  <a:pt x="58538" y="132205"/>
                </a:lnTo>
                <a:lnTo>
                  <a:pt x="61247" y="130205"/>
                </a:lnTo>
                <a:lnTo>
                  <a:pt x="63848" y="128079"/>
                </a:lnTo>
                <a:lnTo>
                  <a:pt x="66375" y="125867"/>
                </a:lnTo>
                <a:lnTo>
                  <a:pt x="69647" y="122805"/>
                </a:lnTo>
                <a:lnTo>
                  <a:pt x="81838" y="110911"/>
                </a:lnTo>
                <a:lnTo>
                  <a:pt x="114292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5"/>
          <p:cNvSpPr/>
          <p:nvPr/>
        </p:nvSpPr>
        <p:spPr>
          <a:xfrm>
            <a:off x="4764881" y="3093243"/>
            <a:ext cx="21432" cy="7145"/>
          </a:xfrm>
          <a:custGeom>
            <a:avLst/>
            <a:gdLst/>
            <a:ahLst/>
            <a:cxnLst/>
            <a:rect l="0" t="0" r="0" b="0"/>
            <a:pathLst>
              <a:path w="21432" h="7145">
                <a:moveTo>
                  <a:pt x="21431" y="7144"/>
                </a:moveTo>
                <a:lnTo>
                  <a:pt x="21431" y="3352"/>
                </a:lnTo>
                <a:lnTo>
                  <a:pt x="19844" y="2234"/>
                </a:lnTo>
                <a:lnTo>
                  <a:pt x="17198" y="1490"/>
                </a:lnTo>
                <a:lnTo>
                  <a:pt x="7732" y="87"/>
                </a:lnTo>
                <a:lnTo>
                  <a:pt x="6742" y="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822156" y="2964656"/>
            <a:ext cx="1128713" cy="332508"/>
            <a:chOff x="5822156" y="2964656"/>
            <a:chExt cx="1128713" cy="332508"/>
          </a:xfrm>
        </p:grpSpPr>
        <p:sp>
          <p:nvSpPr>
            <p:cNvPr id="18" name="SMARTPenAnnotation306"/>
            <p:cNvSpPr/>
            <p:nvPr/>
          </p:nvSpPr>
          <p:spPr>
            <a:xfrm>
              <a:off x="5822156" y="3164681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7144"/>
                  </a:moveTo>
                  <a:lnTo>
                    <a:pt x="0" y="87"/>
                  </a:lnTo>
                  <a:lnTo>
                    <a:pt x="3792" y="26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07"/>
            <p:cNvSpPr/>
            <p:nvPr/>
          </p:nvSpPr>
          <p:spPr>
            <a:xfrm>
              <a:off x="6107906" y="3021806"/>
              <a:ext cx="21432" cy="264320"/>
            </a:xfrm>
            <a:custGeom>
              <a:avLst/>
              <a:gdLst/>
              <a:ahLst/>
              <a:cxnLst/>
              <a:rect l="0" t="0" r="0" b="0"/>
              <a:pathLst>
                <a:path w="21432" h="264320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2" y="9943"/>
                  </a:lnTo>
                  <a:lnTo>
                    <a:pt x="4910" y="12185"/>
                  </a:lnTo>
                  <a:lnTo>
                    <a:pt x="5654" y="14473"/>
                  </a:lnTo>
                  <a:lnTo>
                    <a:pt x="6151" y="16792"/>
                  </a:lnTo>
                  <a:lnTo>
                    <a:pt x="6482" y="20720"/>
                  </a:lnTo>
                  <a:lnTo>
                    <a:pt x="6702" y="25719"/>
                  </a:lnTo>
                  <a:lnTo>
                    <a:pt x="6849" y="31434"/>
                  </a:lnTo>
                  <a:lnTo>
                    <a:pt x="7741" y="37625"/>
                  </a:lnTo>
                  <a:lnTo>
                    <a:pt x="9129" y="44133"/>
                  </a:lnTo>
                  <a:lnTo>
                    <a:pt x="10849" y="50853"/>
                  </a:lnTo>
                  <a:lnTo>
                    <a:pt x="11995" y="57715"/>
                  </a:lnTo>
                  <a:lnTo>
                    <a:pt x="12759" y="64670"/>
                  </a:lnTo>
                  <a:lnTo>
                    <a:pt x="13269" y="71688"/>
                  </a:lnTo>
                  <a:lnTo>
                    <a:pt x="13608" y="78748"/>
                  </a:lnTo>
                  <a:lnTo>
                    <a:pt x="13986" y="92943"/>
                  </a:lnTo>
                  <a:lnTo>
                    <a:pt x="14286" y="207143"/>
                  </a:lnTo>
                  <a:lnTo>
                    <a:pt x="15080" y="213501"/>
                  </a:lnTo>
                  <a:lnTo>
                    <a:pt x="16404" y="219328"/>
                  </a:lnTo>
                  <a:lnTo>
                    <a:pt x="18080" y="224800"/>
                  </a:lnTo>
                  <a:lnTo>
                    <a:pt x="19197" y="230035"/>
                  </a:lnTo>
                  <a:lnTo>
                    <a:pt x="19942" y="235113"/>
                  </a:lnTo>
                  <a:lnTo>
                    <a:pt x="20438" y="240085"/>
                  </a:lnTo>
                  <a:lnTo>
                    <a:pt x="20990" y="247728"/>
                  </a:lnTo>
                  <a:lnTo>
                    <a:pt x="21235" y="253770"/>
                  </a:lnTo>
                  <a:lnTo>
                    <a:pt x="21431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08"/>
            <p:cNvSpPr/>
            <p:nvPr/>
          </p:nvSpPr>
          <p:spPr>
            <a:xfrm>
              <a:off x="6229350" y="3186112"/>
              <a:ext cx="178594" cy="21432"/>
            </a:xfrm>
            <a:custGeom>
              <a:avLst/>
              <a:gdLst/>
              <a:ahLst/>
              <a:cxnLst/>
              <a:rect l="0" t="0" r="0" b="0"/>
              <a:pathLst>
                <a:path w="178594" h="21432">
                  <a:moveTo>
                    <a:pt x="0" y="21431"/>
                  </a:moveTo>
                  <a:lnTo>
                    <a:pt x="3792" y="21431"/>
                  </a:lnTo>
                  <a:lnTo>
                    <a:pt x="5703" y="20638"/>
                  </a:lnTo>
                  <a:lnTo>
                    <a:pt x="7771" y="19315"/>
                  </a:lnTo>
                  <a:lnTo>
                    <a:pt x="9942" y="17639"/>
                  </a:lnTo>
                  <a:lnTo>
                    <a:pt x="12184" y="16522"/>
                  </a:lnTo>
                  <a:lnTo>
                    <a:pt x="14473" y="15777"/>
                  </a:lnTo>
                  <a:lnTo>
                    <a:pt x="16792" y="15280"/>
                  </a:lnTo>
                  <a:lnTo>
                    <a:pt x="19926" y="14950"/>
                  </a:lnTo>
                  <a:lnTo>
                    <a:pt x="23603" y="14729"/>
                  </a:lnTo>
                  <a:lnTo>
                    <a:pt x="31921" y="14484"/>
                  </a:lnTo>
                  <a:lnTo>
                    <a:pt x="40910" y="14375"/>
                  </a:lnTo>
                  <a:lnTo>
                    <a:pt x="46323" y="13552"/>
                  </a:lnTo>
                  <a:lnTo>
                    <a:pt x="52313" y="12210"/>
                  </a:lnTo>
                  <a:lnTo>
                    <a:pt x="58688" y="10521"/>
                  </a:lnTo>
                  <a:lnTo>
                    <a:pt x="65319" y="9395"/>
                  </a:lnTo>
                  <a:lnTo>
                    <a:pt x="72121" y="8645"/>
                  </a:lnTo>
                  <a:lnTo>
                    <a:pt x="79037" y="8144"/>
                  </a:lnTo>
                  <a:lnTo>
                    <a:pt x="86028" y="7811"/>
                  </a:lnTo>
                  <a:lnTo>
                    <a:pt x="100147" y="7440"/>
                  </a:lnTo>
                  <a:lnTo>
                    <a:pt x="117691" y="7232"/>
                  </a:lnTo>
                  <a:lnTo>
                    <a:pt x="123704" y="6409"/>
                  </a:lnTo>
                  <a:lnTo>
                    <a:pt x="130094" y="5066"/>
                  </a:lnTo>
                  <a:lnTo>
                    <a:pt x="136736" y="3377"/>
                  </a:lnTo>
                  <a:lnTo>
                    <a:pt x="142750" y="2252"/>
                  </a:lnTo>
                  <a:lnTo>
                    <a:pt x="148348" y="1501"/>
                  </a:lnTo>
                  <a:lnTo>
                    <a:pt x="153667" y="1001"/>
                  </a:lnTo>
                  <a:lnTo>
                    <a:pt x="158801" y="667"/>
                  </a:lnTo>
                  <a:lnTo>
                    <a:pt x="163811" y="445"/>
                  </a:lnTo>
                  <a:lnTo>
                    <a:pt x="1785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09"/>
            <p:cNvSpPr/>
            <p:nvPr/>
          </p:nvSpPr>
          <p:spPr>
            <a:xfrm>
              <a:off x="6536531" y="3029065"/>
              <a:ext cx="146422" cy="264167"/>
            </a:xfrm>
            <a:custGeom>
              <a:avLst/>
              <a:gdLst/>
              <a:ahLst/>
              <a:cxnLst/>
              <a:rect l="0" t="0" r="0" b="0"/>
              <a:pathLst>
                <a:path w="146422" h="264167">
                  <a:moveTo>
                    <a:pt x="7144" y="21316"/>
                  </a:moveTo>
                  <a:lnTo>
                    <a:pt x="10936" y="17524"/>
                  </a:lnTo>
                  <a:lnTo>
                    <a:pt x="12847" y="16406"/>
                  </a:lnTo>
                  <a:lnTo>
                    <a:pt x="20122" y="14040"/>
                  </a:lnTo>
                  <a:lnTo>
                    <a:pt x="23734" y="12497"/>
                  </a:lnTo>
                  <a:lnTo>
                    <a:pt x="31979" y="8665"/>
                  </a:lnTo>
                  <a:lnTo>
                    <a:pt x="40936" y="4316"/>
                  </a:lnTo>
                  <a:lnTo>
                    <a:pt x="46340" y="2839"/>
                  </a:lnTo>
                  <a:lnTo>
                    <a:pt x="52324" y="1854"/>
                  </a:lnTo>
                  <a:lnTo>
                    <a:pt x="58695" y="1198"/>
                  </a:lnTo>
                  <a:lnTo>
                    <a:pt x="66118" y="760"/>
                  </a:lnTo>
                  <a:lnTo>
                    <a:pt x="82831" y="274"/>
                  </a:lnTo>
                  <a:lnTo>
                    <a:pt x="102507" y="0"/>
                  </a:lnTo>
                  <a:lnTo>
                    <a:pt x="108025" y="755"/>
                  </a:lnTo>
                  <a:lnTo>
                    <a:pt x="113292" y="2052"/>
                  </a:lnTo>
                  <a:lnTo>
                    <a:pt x="118390" y="3711"/>
                  </a:lnTo>
                  <a:lnTo>
                    <a:pt x="123377" y="5611"/>
                  </a:lnTo>
                  <a:lnTo>
                    <a:pt x="128289" y="7671"/>
                  </a:lnTo>
                  <a:lnTo>
                    <a:pt x="133151" y="9838"/>
                  </a:lnTo>
                  <a:lnTo>
                    <a:pt x="136392" y="12076"/>
                  </a:lnTo>
                  <a:lnTo>
                    <a:pt x="138553" y="14362"/>
                  </a:lnTo>
                  <a:lnTo>
                    <a:pt x="141748" y="19019"/>
                  </a:lnTo>
                  <a:lnTo>
                    <a:pt x="145813" y="23735"/>
                  </a:lnTo>
                  <a:lnTo>
                    <a:pt x="146421" y="26897"/>
                  </a:lnTo>
                  <a:lnTo>
                    <a:pt x="146033" y="30593"/>
                  </a:lnTo>
                  <a:lnTo>
                    <a:pt x="144980" y="34644"/>
                  </a:lnTo>
                  <a:lnTo>
                    <a:pt x="143485" y="38933"/>
                  </a:lnTo>
                  <a:lnTo>
                    <a:pt x="141694" y="43379"/>
                  </a:lnTo>
                  <a:lnTo>
                    <a:pt x="139707" y="47931"/>
                  </a:lnTo>
                  <a:lnTo>
                    <a:pt x="135381" y="55105"/>
                  </a:lnTo>
                  <a:lnTo>
                    <a:pt x="133116" y="58130"/>
                  </a:lnTo>
                  <a:lnTo>
                    <a:pt x="129226" y="61733"/>
                  </a:lnTo>
                  <a:lnTo>
                    <a:pt x="124250" y="65723"/>
                  </a:lnTo>
                  <a:lnTo>
                    <a:pt x="118552" y="69971"/>
                  </a:lnTo>
                  <a:lnTo>
                    <a:pt x="113166" y="74390"/>
                  </a:lnTo>
                  <a:lnTo>
                    <a:pt x="107988" y="78923"/>
                  </a:lnTo>
                  <a:lnTo>
                    <a:pt x="102948" y="83533"/>
                  </a:lnTo>
                  <a:lnTo>
                    <a:pt x="93115" y="92889"/>
                  </a:lnTo>
                  <a:lnTo>
                    <a:pt x="88270" y="97606"/>
                  </a:lnTo>
                  <a:lnTo>
                    <a:pt x="82660" y="101545"/>
                  </a:lnTo>
                  <a:lnTo>
                    <a:pt x="76538" y="104965"/>
                  </a:lnTo>
                  <a:lnTo>
                    <a:pt x="53395" y="116156"/>
                  </a:lnTo>
                  <a:lnTo>
                    <a:pt x="48297" y="117880"/>
                  </a:lnTo>
                  <a:lnTo>
                    <a:pt x="43310" y="119029"/>
                  </a:lnTo>
                  <a:lnTo>
                    <a:pt x="38398" y="119796"/>
                  </a:lnTo>
                  <a:lnTo>
                    <a:pt x="34330" y="121100"/>
                  </a:lnTo>
                  <a:lnTo>
                    <a:pt x="30824" y="122764"/>
                  </a:lnTo>
                  <a:lnTo>
                    <a:pt x="23287" y="127345"/>
                  </a:lnTo>
                  <a:lnTo>
                    <a:pt x="20139" y="127971"/>
                  </a:lnTo>
                  <a:lnTo>
                    <a:pt x="14630" y="128443"/>
                  </a:lnTo>
                  <a:lnTo>
                    <a:pt x="18181" y="132256"/>
                  </a:lnTo>
                  <a:lnTo>
                    <a:pt x="20058" y="133376"/>
                  </a:lnTo>
                  <a:lnTo>
                    <a:pt x="24260" y="134620"/>
                  </a:lnTo>
                  <a:lnTo>
                    <a:pt x="28774" y="135173"/>
                  </a:lnTo>
                  <a:lnTo>
                    <a:pt x="31089" y="135321"/>
                  </a:lnTo>
                  <a:lnTo>
                    <a:pt x="37894" y="135485"/>
                  </a:lnTo>
                  <a:lnTo>
                    <a:pt x="69184" y="135608"/>
                  </a:lnTo>
                  <a:lnTo>
                    <a:pt x="74698" y="136404"/>
                  </a:lnTo>
                  <a:lnTo>
                    <a:pt x="80755" y="137729"/>
                  </a:lnTo>
                  <a:lnTo>
                    <a:pt x="87173" y="139406"/>
                  </a:lnTo>
                  <a:lnTo>
                    <a:pt x="93041" y="141318"/>
                  </a:lnTo>
                  <a:lnTo>
                    <a:pt x="98539" y="143386"/>
                  </a:lnTo>
                  <a:lnTo>
                    <a:pt x="103793" y="145558"/>
                  </a:lnTo>
                  <a:lnTo>
                    <a:pt x="108883" y="147800"/>
                  </a:lnTo>
                  <a:lnTo>
                    <a:pt x="118772" y="152408"/>
                  </a:lnTo>
                  <a:lnTo>
                    <a:pt x="122837" y="154748"/>
                  </a:lnTo>
                  <a:lnTo>
                    <a:pt x="126342" y="157102"/>
                  </a:lnTo>
                  <a:lnTo>
                    <a:pt x="129472" y="159465"/>
                  </a:lnTo>
                  <a:lnTo>
                    <a:pt x="132352" y="161834"/>
                  </a:lnTo>
                  <a:lnTo>
                    <a:pt x="135066" y="164207"/>
                  </a:lnTo>
                  <a:lnTo>
                    <a:pt x="137669" y="166583"/>
                  </a:lnTo>
                  <a:lnTo>
                    <a:pt x="139404" y="168961"/>
                  </a:lnTo>
                  <a:lnTo>
                    <a:pt x="141332" y="173719"/>
                  </a:lnTo>
                  <a:lnTo>
                    <a:pt x="142417" y="180861"/>
                  </a:lnTo>
                  <a:lnTo>
                    <a:pt x="142672" y="187739"/>
                  </a:lnTo>
                  <a:lnTo>
                    <a:pt x="142740" y="191796"/>
                  </a:lnTo>
                  <a:lnTo>
                    <a:pt x="141991" y="196088"/>
                  </a:lnTo>
                  <a:lnTo>
                    <a:pt x="140698" y="200537"/>
                  </a:lnTo>
                  <a:lnTo>
                    <a:pt x="139042" y="205090"/>
                  </a:lnTo>
                  <a:lnTo>
                    <a:pt x="135086" y="212266"/>
                  </a:lnTo>
                  <a:lnTo>
                    <a:pt x="132920" y="215291"/>
                  </a:lnTo>
                  <a:lnTo>
                    <a:pt x="129888" y="218895"/>
                  </a:lnTo>
                  <a:lnTo>
                    <a:pt x="126280" y="222885"/>
                  </a:lnTo>
                  <a:lnTo>
                    <a:pt x="122286" y="227133"/>
                  </a:lnTo>
                  <a:lnTo>
                    <a:pt x="118037" y="230758"/>
                  </a:lnTo>
                  <a:lnTo>
                    <a:pt x="113616" y="233969"/>
                  </a:lnTo>
                  <a:lnTo>
                    <a:pt x="109081" y="236903"/>
                  </a:lnTo>
                  <a:lnTo>
                    <a:pt x="104471" y="239653"/>
                  </a:lnTo>
                  <a:lnTo>
                    <a:pt x="99810" y="242281"/>
                  </a:lnTo>
                  <a:lnTo>
                    <a:pt x="90397" y="247316"/>
                  </a:lnTo>
                  <a:lnTo>
                    <a:pt x="66663" y="259412"/>
                  </a:lnTo>
                  <a:lnTo>
                    <a:pt x="61904" y="261009"/>
                  </a:lnTo>
                  <a:lnTo>
                    <a:pt x="57144" y="262074"/>
                  </a:lnTo>
                  <a:lnTo>
                    <a:pt x="52383" y="262784"/>
                  </a:lnTo>
                  <a:lnTo>
                    <a:pt x="47622" y="263257"/>
                  </a:lnTo>
                  <a:lnTo>
                    <a:pt x="42861" y="263572"/>
                  </a:lnTo>
                  <a:lnTo>
                    <a:pt x="34130" y="263923"/>
                  </a:lnTo>
                  <a:lnTo>
                    <a:pt x="24753" y="264120"/>
                  </a:lnTo>
                  <a:lnTo>
                    <a:pt x="19468" y="264166"/>
                  </a:lnTo>
                  <a:lnTo>
                    <a:pt x="16948" y="263385"/>
                  </a:lnTo>
                  <a:lnTo>
                    <a:pt x="14473" y="262070"/>
                  </a:lnTo>
                  <a:lnTo>
                    <a:pt x="8591" y="258049"/>
                  </a:lnTo>
                  <a:lnTo>
                    <a:pt x="5671" y="257499"/>
                  </a:lnTo>
                  <a:lnTo>
                    <a:pt x="3780" y="257353"/>
                  </a:lnTo>
                  <a:lnTo>
                    <a:pt x="2521" y="256461"/>
                  </a:lnTo>
                  <a:lnTo>
                    <a:pt x="1680" y="255073"/>
                  </a:lnTo>
                  <a:lnTo>
                    <a:pt x="0" y="2499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10"/>
            <p:cNvSpPr/>
            <p:nvPr/>
          </p:nvSpPr>
          <p:spPr>
            <a:xfrm>
              <a:off x="6829425" y="3136106"/>
              <a:ext cx="121444" cy="161058"/>
            </a:xfrm>
            <a:custGeom>
              <a:avLst/>
              <a:gdLst/>
              <a:ahLst/>
              <a:cxnLst/>
              <a:rect l="0" t="0" r="0" b="0"/>
              <a:pathLst>
                <a:path w="121444" h="161058">
                  <a:moveTo>
                    <a:pt x="0" y="0"/>
                  </a:moveTo>
                  <a:lnTo>
                    <a:pt x="0" y="129558"/>
                  </a:lnTo>
                  <a:lnTo>
                    <a:pt x="793" y="132409"/>
                  </a:lnTo>
                  <a:lnTo>
                    <a:pt x="2116" y="135104"/>
                  </a:lnTo>
                  <a:lnTo>
                    <a:pt x="3792" y="137694"/>
                  </a:lnTo>
                  <a:lnTo>
                    <a:pt x="5703" y="140215"/>
                  </a:lnTo>
                  <a:lnTo>
                    <a:pt x="7770" y="142689"/>
                  </a:lnTo>
                  <a:lnTo>
                    <a:pt x="9942" y="145132"/>
                  </a:lnTo>
                  <a:lnTo>
                    <a:pt x="12185" y="146761"/>
                  </a:lnTo>
                  <a:lnTo>
                    <a:pt x="14473" y="147847"/>
                  </a:lnTo>
                  <a:lnTo>
                    <a:pt x="16792" y="148571"/>
                  </a:lnTo>
                  <a:lnTo>
                    <a:pt x="18339" y="149847"/>
                  </a:lnTo>
                  <a:lnTo>
                    <a:pt x="19369" y="151492"/>
                  </a:lnTo>
                  <a:lnTo>
                    <a:pt x="20057" y="153382"/>
                  </a:lnTo>
                  <a:lnTo>
                    <a:pt x="21308" y="154642"/>
                  </a:lnTo>
                  <a:lnTo>
                    <a:pt x="22937" y="155482"/>
                  </a:lnTo>
                  <a:lnTo>
                    <a:pt x="24816" y="156042"/>
                  </a:lnTo>
                  <a:lnTo>
                    <a:pt x="26863" y="157210"/>
                  </a:lnTo>
                  <a:lnTo>
                    <a:pt x="29021" y="158781"/>
                  </a:lnTo>
                  <a:lnTo>
                    <a:pt x="31253" y="160623"/>
                  </a:lnTo>
                  <a:lnTo>
                    <a:pt x="34329" y="161057"/>
                  </a:lnTo>
                  <a:lnTo>
                    <a:pt x="37967" y="160552"/>
                  </a:lnTo>
                  <a:lnTo>
                    <a:pt x="41980" y="159422"/>
                  </a:lnTo>
                  <a:lnTo>
                    <a:pt x="45449" y="158669"/>
                  </a:lnTo>
                  <a:lnTo>
                    <a:pt x="48555" y="158167"/>
                  </a:lnTo>
                  <a:lnTo>
                    <a:pt x="51420" y="157832"/>
                  </a:lnTo>
                  <a:lnTo>
                    <a:pt x="54918" y="156815"/>
                  </a:lnTo>
                  <a:lnTo>
                    <a:pt x="58836" y="155343"/>
                  </a:lnTo>
                  <a:lnTo>
                    <a:pt x="63037" y="153568"/>
                  </a:lnTo>
                  <a:lnTo>
                    <a:pt x="66630" y="151591"/>
                  </a:lnTo>
                  <a:lnTo>
                    <a:pt x="69820" y="149480"/>
                  </a:lnTo>
                  <a:lnTo>
                    <a:pt x="72740" y="147278"/>
                  </a:lnTo>
                  <a:lnTo>
                    <a:pt x="76275" y="145017"/>
                  </a:lnTo>
                  <a:lnTo>
                    <a:pt x="80219" y="142715"/>
                  </a:lnTo>
                  <a:lnTo>
                    <a:pt x="84435" y="140387"/>
                  </a:lnTo>
                  <a:lnTo>
                    <a:pt x="88834" y="137248"/>
                  </a:lnTo>
                  <a:lnTo>
                    <a:pt x="93353" y="133567"/>
                  </a:lnTo>
                  <a:lnTo>
                    <a:pt x="97955" y="129526"/>
                  </a:lnTo>
                  <a:lnTo>
                    <a:pt x="102609" y="125244"/>
                  </a:lnTo>
                  <a:lnTo>
                    <a:pt x="121443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11"/>
            <p:cNvSpPr/>
            <p:nvPr/>
          </p:nvSpPr>
          <p:spPr>
            <a:xfrm>
              <a:off x="6829435" y="2964656"/>
              <a:ext cx="14278" cy="35720"/>
            </a:xfrm>
            <a:custGeom>
              <a:avLst/>
              <a:gdLst/>
              <a:ahLst/>
              <a:cxnLst/>
              <a:rect l="0" t="0" r="0" b="0"/>
              <a:pathLst>
                <a:path w="14278" h="35720">
                  <a:moveTo>
                    <a:pt x="14277" y="35719"/>
                  </a:moveTo>
                  <a:lnTo>
                    <a:pt x="1276" y="22718"/>
                  </a:lnTo>
                  <a:lnTo>
                    <a:pt x="848" y="21496"/>
                  </a:lnTo>
                  <a:lnTo>
                    <a:pt x="562" y="19886"/>
                  </a:lnTo>
                  <a:lnTo>
                    <a:pt x="371" y="18020"/>
                  </a:lnTo>
                  <a:lnTo>
                    <a:pt x="244" y="15982"/>
                  </a:lnTo>
                  <a:lnTo>
                    <a:pt x="65" y="10115"/>
                  </a:lnTo>
                  <a:lnTo>
                    <a:pt x="23" y="8464"/>
                  </a:lnTo>
                  <a:lnTo>
                    <a:pt x="0" y="3743"/>
                  </a:lnTo>
                  <a:lnTo>
                    <a:pt x="790" y="2495"/>
                  </a:lnTo>
                  <a:lnTo>
                    <a:pt x="2111" y="1663"/>
                  </a:lnTo>
                  <a:lnTo>
                    <a:pt x="6141" y="328"/>
                  </a:lnTo>
                  <a:lnTo>
                    <a:pt x="5678" y="219"/>
                  </a:lnTo>
                  <a:lnTo>
                    <a:pt x="4575" y="146"/>
                  </a:lnTo>
                  <a:lnTo>
                    <a:pt x="3047" y="97"/>
                  </a:lnTo>
                  <a:lnTo>
                    <a:pt x="2822" y="65"/>
                  </a:lnTo>
                  <a:lnTo>
                    <a:pt x="3465" y="43"/>
                  </a:lnTo>
                  <a:lnTo>
                    <a:pt x="71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1349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13, 2009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4.5: Rational Functions and Models</a:t>
            </a:r>
          </a:p>
        </p:txBody>
      </p:sp>
    </p:spTree>
    <p:extLst>
      <p:ext uri="{BB962C8B-B14F-4D97-AF65-F5344CB8AC3E}">
        <p14:creationId xmlns:p14="http://schemas.microsoft.com/office/powerpoint/2010/main" val="1545079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393</Words>
  <Application>Microsoft Office PowerPoint</Application>
  <PresentationFormat>On-screen Show (16:10)</PresentationFormat>
  <Paragraphs>100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Page 288-292 15-19, 63-65</vt:lpstr>
      <vt:lpstr>4.4: The Fundamental Theorem of Algebra</vt:lpstr>
      <vt:lpstr>Complex numbers</vt:lpstr>
      <vt:lpstr>Multiplying numbers</vt:lpstr>
      <vt:lpstr>Dividing complex numbers</vt:lpstr>
      <vt:lpstr>Solving quadratics with imaginary solutions</vt:lpstr>
      <vt:lpstr>Fundamental Theorem of Algebra</vt:lpstr>
      <vt:lpstr>Conjugate zeros theorem</vt:lpstr>
      <vt:lpstr>4.5: Rational Functions and Models</vt:lpstr>
      <vt:lpstr>Objectives</vt:lpstr>
      <vt:lpstr>Rational function</vt:lpstr>
      <vt:lpstr>Vertical asymptote</vt:lpstr>
      <vt:lpstr>Horizontal asymptote</vt:lpstr>
      <vt:lpstr>Finding the asymptotes</vt:lpstr>
      <vt:lpstr>Finding the asymptotes</vt:lpstr>
      <vt:lpstr>Solve rational equations</vt:lpstr>
      <vt:lpstr>Solving radical equations</vt:lpstr>
      <vt:lpstr>Your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288-292 15-19, 63-65</dc:title>
  <dc:creator>Ameena</dc:creator>
  <cp:lastModifiedBy>Ameena</cp:lastModifiedBy>
  <cp:revision>8</cp:revision>
  <dcterms:created xsi:type="dcterms:W3CDTF">2010-02-12T17:40:28Z</dcterms:created>
  <dcterms:modified xsi:type="dcterms:W3CDTF">2010-02-12T21:10:57Z</dcterms:modified>
</cp:coreProperties>
</file>